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6858000" cy="1075213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3276"/>
            <a:ext cx="6877353" cy="10778689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769886"/>
            <a:ext cx="4370039" cy="258111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6350996"/>
            <a:ext cx="4370039" cy="171974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2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746"/>
            <a:ext cx="4760786" cy="5336246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08801"/>
            <a:ext cx="4760786" cy="246299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7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955746"/>
            <a:ext cx="4554137" cy="4738905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694651"/>
            <a:ext cx="4064853" cy="59734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008801"/>
            <a:ext cx="4760786" cy="246299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362034" y="1239174"/>
            <a:ext cx="342989" cy="916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525612"/>
            <a:ext cx="342989" cy="916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5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29017"/>
            <a:ext cx="4760786" cy="406922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098242"/>
            <a:ext cx="4760786" cy="237355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0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955746"/>
            <a:ext cx="4554137" cy="4738905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6291992"/>
            <a:ext cx="4760787" cy="8062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098242"/>
            <a:ext cx="4760786" cy="237355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362034" y="1239174"/>
            <a:ext cx="342989" cy="916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525612"/>
            <a:ext cx="342989" cy="916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81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955746"/>
            <a:ext cx="4756099" cy="4738905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6291992"/>
            <a:ext cx="4760787" cy="8062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098242"/>
            <a:ext cx="4760786" cy="237355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7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9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955746"/>
            <a:ext cx="734109" cy="8233352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955746"/>
            <a:ext cx="3896270" cy="823335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3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9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234487"/>
            <a:ext cx="4760786" cy="2863758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098242"/>
            <a:ext cx="4760786" cy="1348956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5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746"/>
            <a:ext cx="4760786" cy="207078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87424"/>
            <a:ext cx="2316082" cy="608436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387426"/>
            <a:ext cx="2316083" cy="60843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8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746"/>
            <a:ext cx="4760785" cy="207078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88042"/>
            <a:ext cx="2318004" cy="90347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291521"/>
            <a:ext cx="2318004" cy="51802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388042"/>
            <a:ext cx="2318004" cy="90347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4291521"/>
            <a:ext cx="2318004" cy="51802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55746"/>
            <a:ext cx="4760786" cy="207078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2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71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49547"/>
            <a:ext cx="2092637" cy="200441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807313"/>
            <a:ext cx="2539528" cy="866448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353956"/>
            <a:ext cx="2092637" cy="405196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2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526496"/>
            <a:ext cx="4760786" cy="88854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955745"/>
            <a:ext cx="4760786" cy="602941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8415042"/>
            <a:ext cx="4760786" cy="10567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3276"/>
            <a:ext cx="6877354" cy="10778689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5746"/>
            <a:ext cx="4760785" cy="2070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87426"/>
            <a:ext cx="4760786" cy="608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9471795"/>
            <a:ext cx="513099" cy="572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7EB3-A65C-4B46-A8E2-809ECD27B0DA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9471795"/>
            <a:ext cx="3467230" cy="572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9471795"/>
            <a:ext cx="384479" cy="572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A0760F3-639B-4288-9B95-93006DE0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7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TOTEM CITOYEN</a:t>
            </a:r>
            <a:br>
              <a:rPr lang="fr-FR" dirty="0" smtClean="0"/>
            </a:br>
            <a:r>
              <a:rPr lang="fr-FR" dirty="0" smtClean="0"/>
              <a:t>EPI «3</a:t>
            </a:r>
            <a:r>
              <a:rPr lang="fr-FR" baseline="30000" dirty="0" smtClean="0"/>
              <a:t>ème</a:t>
            </a:r>
            <a:r>
              <a:rPr lang="fr-FR" dirty="0" smtClean="0"/>
              <a:t> 2021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76" y="2649274"/>
            <a:ext cx="6248724" cy="8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aire la coutume » ‹ Coutume kanak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" y="995680"/>
            <a:ext cx="4992688" cy="33224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" y="5110567"/>
            <a:ext cx="5472748" cy="36704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71294" y="1788160"/>
            <a:ext cx="158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 Black" panose="020B0A04020102020204" pitchFamily="34" charset="0"/>
              </a:rPr>
              <a:t>Coutume kanak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6720" y="5811520"/>
            <a:ext cx="135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 Black" panose="020B0A04020102020204" pitchFamily="34" charset="0"/>
              </a:rPr>
              <a:t>Terre Kanak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8949"/>
            <a:ext cx="6096000" cy="1828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3" y="2885440"/>
            <a:ext cx="637397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1" y="203994"/>
            <a:ext cx="4727834" cy="27220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48" y="3468169"/>
            <a:ext cx="5785358" cy="27563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1" y="6461760"/>
            <a:ext cx="5378132" cy="40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399" y="447746"/>
            <a:ext cx="4760786" cy="86759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EMC : Les symboles et valeurs de la République Française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" y="1411479"/>
            <a:ext cx="5839669" cy="9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955746"/>
            <a:ext cx="4760786" cy="1517057"/>
          </a:xfrm>
        </p:spPr>
        <p:txBody>
          <a:bodyPr/>
          <a:lstStyle/>
          <a:p>
            <a:r>
              <a:rPr lang="fr-FR" dirty="0" smtClean="0"/>
              <a:t>Histoire : De la guerre civile au  destin commun en NC</a:t>
            </a:r>
            <a:br>
              <a:rPr lang="fr-FR" dirty="0" smtClean="0"/>
            </a:br>
            <a:r>
              <a:rPr lang="fr-FR" dirty="0" smtClean="0"/>
              <a:t>Pourquoi les accords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14400" y="3026528"/>
            <a:ext cx="4653280" cy="471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5" y="4194412"/>
            <a:ext cx="2702147" cy="17981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" y="6255273"/>
            <a:ext cx="4297342" cy="24065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99761" y="2919979"/>
            <a:ext cx="129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 Black" panose="020B0A04020102020204" pitchFamily="34" charset="0"/>
              </a:rPr>
              <a:t>La guerre civile de 1984.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11742" y="6085661"/>
            <a:ext cx="156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La prise d’otage de Gossanah , Ouvéa; avril 1988.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" y="9107852"/>
            <a:ext cx="3238500" cy="1409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17" y="2331507"/>
            <a:ext cx="2857500" cy="1600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123" y="7741920"/>
            <a:ext cx="1819275" cy="2514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460" y="2918870"/>
            <a:ext cx="2733675" cy="23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669" y="647106"/>
            <a:ext cx="5554980" cy="72506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accords de Matignon (1988)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7" y="1926764"/>
            <a:ext cx="4158781" cy="30052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7" y="6553410"/>
            <a:ext cx="4158781" cy="2936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998" y="5234893"/>
            <a:ext cx="4968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solidFill>
                  <a:srgbClr val="A6B727"/>
                </a:solidFill>
                <a:ea typeface="+mj-ea"/>
                <a:cs typeface="+mj-cs"/>
              </a:rPr>
              <a:t>Les accords de </a:t>
            </a:r>
            <a:r>
              <a:rPr lang="fr-FR" sz="3000" dirty="0" smtClean="0">
                <a:solidFill>
                  <a:srgbClr val="A6B727"/>
                </a:solidFill>
                <a:ea typeface="+mj-ea"/>
                <a:cs typeface="+mj-cs"/>
              </a:rPr>
              <a:t>Nouméa </a:t>
            </a:r>
            <a:r>
              <a:rPr lang="fr-FR" sz="3000" dirty="0">
                <a:solidFill>
                  <a:srgbClr val="A6B727"/>
                </a:solidFill>
                <a:ea typeface="+mj-ea"/>
                <a:cs typeface="+mj-cs"/>
              </a:rPr>
              <a:t>(</a:t>
            </a:r>
            <a:r>
              <a:rPr lang="fr-FR" sz="3000" dirty="0" smtClean="0">
                <a:solidFill>
                  <a:srgbClr val="A6B727"/>
                </a:solidFill>
                <a:ea typeface="+mj-ea"/>
                <a:cs typeface="+mj-cs"/>
              </a:rPr>
              <a:t>1998</a:t>
            </a:r>
            <a:r>
              <a:rPr lang="fr-FR" sz="3000" dirty="0">
                <a:solidFill>
                  <a:srgbClr val="A6B727"/>
                </a:solidFill>
                <a:ea typeface="+mj-ea"/>
                <a:cs typeface="+mj-cs"/>
              </a:rPr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5409" y="3390521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PAIX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19040" y="7437912"/>
            <a:ext cx="183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DESTIN COMMUN/ VIVRE ENSEMBLE 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 des accords de Nouméa 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46" y="3659528"/>
            <a:ext cx="4995763" cy="53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points d’orientation 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6" y="3082280"/>
            <a:ext cx="6506483" cy="63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18" y="2684168"/>
            <a:ext cx="4995763" cy="50624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8" y="4427899"/>
            <a:ext cx="5907101" cy="331874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42938" y="955746"/>
            <a:ext cx="5554980" cy="1407092"/>
          </a:xfrm>
        </p:spPr>
        <p:txBody>
          <a:bodyPr/>
          <a:lstStyle/>
          <a:p>
            <a:r>
              <a:rPr lang="fr-FR" dirty="0" smtClean="0"/>
              <a:t>Les signes identitaires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9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6442">
            <a:off x="457199" y="3570943"/>
            <a:ext cx="5905003" cy="4423052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graphisme des nouveaux billets de banques mis en service le 20 janvier 2014: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6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840"/>
            <a:ext cx="6646429" cy="5014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2938" y="1056640"/>
            <a:ext cx="5554980" cy="2025640"/>
          </a:xfrm>
        </p:spPr>
        <p:txBody>
          <a:bodyPr/>
          <a:lstStyle/>
          <a:p>
            <a:r>
              <a:rPr lang="fr-FR" dirty="0" smtClean="0"/>
              <a:t>La devise :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074" y="3185774"/>
            <a:ext cx="3691268" cy="16215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67" y="5164006"/>
            <a:ext cx="6185862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</TotalTime>
  <Words>98</Words>
  <Application>Microsoft Office PowerPoint</Application>
  <PresentationFormat>Personnalisé</PresentationFormat>
  <Paragraphs>16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Trebuchet MS</vt:lpstr>
      <vt:lpstr>Wingdings 3</vt:lpstr>
      <vt:lpstr>Facette</vt:lpstr>
      <vt:lpstr>TOTEM CITOYEN EPI «3ème 2021 »</vt:lpstr>
      <vt:lpstr>EMC : Les symboles et valeurs de la République Française</vt:lpstr>
      <vt:lpstr>Histoire : De la guerre civile au  destin commun en NC Pourquoi les accords ?</vt:lpstr>
      <vt:lpstr>Les accords de Matignon (1988) </vt:lpstr>
      <vt:lpstr>Le contenu des accords de Nouméa :</vt:lpstr>
      <vt:lpstr>Les 6 points d’orientation :</vt:lpstr>
      <vt:lpstr>Les signes identitaires :</vt:lpstr>
      <vt:lpstr>Le graphisme des nouveaux billets de banques mis en service le 20 janvier 2014:</vt:lpstr>
      <vt:lpstr>La devise :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TOTEM CITOYEN EPI «3ème 2021 »</dc:title>
  <dc:creator>user</dc:creator>
  <cp:lastModifiedBy>iamiot</cp:lastModifiedBy>
  <cp:revision>12</cp:revision>
  <cp:lastPrinted>2021-07-22T23:31:44Z</cp:lastPrinted>
  <dcterms:created xsi:type="dcterms:W3CDTF">2021-07-19T23:21:59Z</dcterms:created>
  <dcterms:modified xsi:type="dcterms:W3CDTF">2021-11-08T21:28:39Z</dcterms:modified>
</cp:coreProperties>
</file>