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1"/>
  </p:notesMasterIdLst>
  <p:sldIdLst>
    <p:sldId id="256" r:id="rId2"/>
    <p:sldId id="257" r:id="rId3"/>
    <p:sldId id="325" r:id="rId4"/>
    <p:sldId id="314" r:id="rId5"/>
    <p:sldId id="315" r:id="rId6"/>
    <p:sldId id="326" r:id="rId7"/>
    <p:sldId id="259" r:id="rId8"/>
    <p:sldId id="316" r:id="rId9"/>
    <p:sldId id="317" r:id="rId10"/>
    <p:sldId id="318" r:id="rId11"/>
    <p:sldId id="323" r:id="rId12"/>
    <p:sldId id="324" r:id="rId13"/>
    <p:sldId id="319" r:id="rId14"/>
    <p:sldId id="322" r:id="rId15"/>
    <p:sldId id="327" r:id="rId16"/>
    <p:sldId id="328" r:id="rId17"/>
    <p:sldId id="321" r:id="rId18"/>
    <p:sldId id="329" r:id="rId19"/>
    <p:sldId id="26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mour" initials="s" lastIdx="16" clrIdx="0">
    <p:extLst>
      <p:ext uri="{19B8F6BF-5375-455C-9EA6-DF929625EA0E}">
        <p15:presenceInfo xmlns:p15="http://schemas.microsoft.com/office/powerpoint/2012/main" userId="selmo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9A4C20-F7D6-460D-B34D-5662CE2F7DA5}">
  <a:tblStyle styleId="{919A4C20-F7D6-460D-B34D-5662CE2F7D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9"/>
    <p:restoredTop sz="94560"/>
  </p:normalViewPr>
  <p:slideViewPr>
    <p:cSldViewPr snapToGrid="0">
      <p:cViewPr varScale="1">
        <p:scale>
          <a:sx n="82" d="100"/>
          <a:sy n="82"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6"/>
        <p:cNvGrpSpPr/>
        <p:nvPr/>
      </p:nvGrpSpPr>
      <p:grpSpPr>
        <a:xfrm>
          <a:off x="0" y="0"/>
          <a:ext cx="0" cy="0"/>
          <a:chOff x="0" y="0"/>
          <a:chExt cx="0" cy="0"/>
        </a:xfrm>
      </p:grpSpPr>
      <p:sp>
        <p:nvSpPr>
          <p:cNvPr id="6857" name="Google Shape;6857;gfbe00dc3b8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8" name="Google Shape;6858;gfbe00dc3b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dab33caf8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dab33caf8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7"/>
        <p:cNvGrpSpPr/>
        <p:nvPr/>
      </p:nvGrpSpPr>
      <p:grpSpPr>
        <a:xfrm>
          <a:off x="0" y="0"/>
          <a:ext cx="0" cy="0"/>
          <a:chOff x="0" y="0"/>
          <a:chExt cx="0" cy="0"/>
        </a:xfrm>
      </p:grpSpPr>
      <p:sp>
        <p:nvSpPr>
          <p:cNvPr id="7018" name="Google Shape;7018;gdab33caf8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9" name="Google Shape;7019;gdab33caf8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2"/>
        <p:cNvGrpSpPr/>
        <p:nvPr/>
      </p:nvGrpSpPr>
      <p:grpSpPr>
        <a:xfrm>
          <a:off x="0" y="0"/>
          <a:ext cx="0" cy="0"/>
          <a:chOff x="0" y="0"/>
          <a:chExt cx="0" cy="0"/>
        </a:xfrm>
      </p:grpSpPr>
      <p:sp>
        <p:nvSpPr>
          <p:cNvPr id="8083" name="Google Shape;8083;gdab33caf8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4" name="Google Shape;8084;gdab33caf8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4356250"/>
            <a:ext cx="9068776" cy="793081"/>
            <a:chOff x="0" y="4356250"/>
            <a:chExt cx="9068776" cy="793081"/>
          </a:xfrm>
        </p:grpSpPr>
        <p:sp>
          <p:nvSpPr>
            <p:cNvPr id="10" name="Google Shape;10;p2"/>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Google Shape;29;p2"/>
          <p:cNvPicPr preferRelativeResize="0"/>
          <p:nvPr/>
        </p:nvPicPr>
        <p:blipFill>
          <a:blip r:embed="rId2">
            <a:alphaModFix/>
          </a:blip>
          <a:stretch>
            <a:fillRect/>
          </a:stretch>
        </p:blipFill>
        <p:spPr>
          <a:xfrm>
            <a:off x="0" y="0"/>
            <a:ext cx="9144003" cy="2897688"/>
          </a:xfrm>
          <a:prstGeom prst="rect">
            <a:avLst/>
          </a:prstGeom>
          <a:noFill/>
          <a:ln>
            <a:noFill/>
          </a:ln>
        </p:spPr>
      </p:pic>
      <p:sp>
        <p:nvSpPr>
          <p:cNvPr id="30" name="Google Shape;30;p2"/>
          <p:cNvSpPr txBox="1">
            <a:spLocks noGrp="1"/>
          </p:cNvSpPr>
          <p:nvPr>
            <p:ph type="ctrTitle"/>
          </p:nvPr>
        </p:nvSpPr>
        <p:spPr>
          <a:xfrm>
            <a:off x="1491300" y="1043900"/>
            <a:ext cx="6161400" cy="17013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6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2"/>
          <p:cNvSpPr txBox="1">
            <a:spLocks noGrp="1"/>
          </p:cNvSpPr>
          <p:nvPr>
            <p:ph type="subTitle" idx="1"/>
          </p:nvPr>
        </p:nvSpPr>
        <p:spPr>
          <a:xfrm>
            <a:off x="2177550" y="2653775"/>
            <a:ext cx="4788900" cy="51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2"/>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37125" y="187338"/>
            <a:ext cx="4728766" cy="376191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34;p2"/>
          <p:cNvGrpSpPr/>
          <p:nvPr/>
        </p:nvGrpSpPr>
        <p:grpSpPr>
          <a:xfrm>
            <a:off x="612550" y="223075"/>
            <a:ext cx="851187" cy="850991"/>
            <a:chOff x="612550" y="223075"/>
            <a:chExt cx="851187" cy="850991"/>
          </a:xfrm>
        </p:grpSpPr>
        <p:sp>
          <p:nvSpPr>
            <p:cNvPr id="35" name="Google Shape;35;p2"/>
            <p:cNvSpPr/>
            <p:nvPr/>
          </p:nvSpPr>
          <p:spPr>
            <a:xfrm>
              <a:off x="1033629" y="223075"/>
              <a:ext cx="9230" cy="3707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3354" y="280041"/>
              <a:ext cx="189618" cy="3209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68422" y="435802"/>
              <a:ext cx="323706" cy="18539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2550"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8422" y="675954"/>
              <a:ext cx="323706" cy="18539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3354" y="695943"/>
              <a:ext cx="189618" cy="3209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33629" y="703343"/>
              <a:ext cx="9230" cy="3707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63321" y="696132"/>
              <a:ext cx="189788" cy="3209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84348" y="675954"/>
              <a:ext cx="323687" cy="18539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93012"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84160" y="435802"/>
              <a:ext cx="323876" cy="18539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063321" y="280041"/>
              <a:ext cx="189788" cy="3209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76266" y="390727"/>
              <a:ext cx="55719" cy="22448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56009" y="455262"/>
              <a:ext cx="160098" cy="1686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84621" y="571516"/>
              <a:ext cx="221536" cy="6721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0015" y="656135"/>
              <a:ext cx="225405" cy="5256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43834" y="671764"/>
              <a:ext cx="170611" cy="15760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59844" y="681202"/>
              <a:ext cx="69913" cy="22061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044313" y="681579"/>
              <a:ext cx="55719" cy="22466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60357" y="673255"/>
              <a:ext cx="159928" cy="1686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70135" y="658419"/>
              <a:ext cx="221706" cy="6721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70871" y="588297"/>
              <a:ext cx="225594" cy="5271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061849" y="467607"/>
              <a:ext cx="170611" cy="1577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046540" y="395333"/>
              <a:ext cx="70102" cy="22061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120583" y="1481292"/>
            <a:ext cx="754537" cy="754369"/>
            <a:chOff x="844633" y="68992"/>
            <a:chExt cx="754537" cy="754369"/>
          </a:xfrm>
        </p:grpSpPr>
        <p:sp>
          <p:nvSpPr>
            <p:cNvPr id="60" name="Google Shape;60;p2"/>
            <p:cNvSpPr/>
            <p:nvPr/>
          </p:nvSpPr>
          <p:spPr>
            <a:xfrm>
              <a:off x="1217888" y="68992"/>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31495" y="119489"/>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94160" y="257561"/>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4633"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94160" y="470441"/>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31495" y="488160"/>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17888" y="494719"/>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244208" y="488327"/>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62847" y="470441"/>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70527"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62680" y="257561"/>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244208" y="119489"/>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67040" y="217605"/>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60441" y="274811"/>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997161" y="37786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993079" y="452872"/>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49649" y="466726"/>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52483" y="475092"/>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227359" y="475427"/>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41581" y="468048"/>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50248" y="454897"/>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50900" y="39273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42903" y="285754"/>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29333" y="221688"/>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2"/>
          <p:cNvGrpSpPr/>
          <p:nvPr/>
        </p:nvGrpSpPr>
        <p:grpSpPr>
          <a:xfrm>
            <a:off x="555775" y="2673061"/>
            <a:ext cx="1126800" cy="1126562"/>
            <a:chOff x="55150" y="914636"/>
            <a:chExt cx="1126800" cy="1126562"/>
          </a:xfrm>
        </p:grpSpPr>
        <p:sp>
          <p:nvSpPr>
            <p:cNvPr id="85" name="Google Shape;85;p2"/>
            <p:cNvSpPr/>
            <p:nvPr/>
          </p:nvSpPr>
          <p:spPr>
            <a:xfrm>
              <a:off x="612561" y="914636"/>
              <a:ext cx="12219" cy="49077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34205" y="990048"/>
              <a:ext cx="251024" cy="424912"/>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29112" y="1196245"/>
              <a:ext cx="428536" cy="24542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515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29112" y="1514161"/>
              <a:ext cx="428536" cy="24542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4205" y="1540622"/>
              <a:ext cx="251024" cy="424912"/>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12561" y="1550418"/>
              <a:ext cx="12219" cy="49077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1866" y="1540872"/>
              <a:ext cx="251249" cy="424912"/>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79701" y="1514161"/>
              <a:ext cx="428511" cy="24542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9117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79452" y="1196245"/>
              <a:ext cx="428761" cy="24542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51866" y="990048"/>
              <a:ext cx="251249" cy="424912"/>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36626" y="1136575"/>
              <a:ext cx="73763" cy="29717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7433" y="1222007"/>
              <a:ext cx="211944" cy="22323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82932" y="1375905"/>
              <a:ext cx="293278" cy="8898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76835" y="1487924"/>
              <a:ext cx="298401" cy="6959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61316" y="1508614"/>
              <a:ext cx="225862" cy="20864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4887" y="1521107"/>
              <a:ext cx="92554" cy="29205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26704" y="1521607"/>
              <a:ext cx="73763" cy="29742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647943" y="1510588"/>
              <a:ext cx="211719" cy="22323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60886" y="1490947"/>
              <a:ext cx="293503" cy="8898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61861" y="1398119"/>
              <a:ext cx="298651" cy="6979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49917" y="1238349"/>
              <a:ext cx="225862" cy="20884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29652" y="1142672"/>
              <a:ext cx="92804" cy="29205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2"/>
          <p:cNvGrpSpPr/>
          <p:nvPr/>
        </p:nvGrpSpPr>
        <p:grpSpPr>
          <a:xfrm>
            <a:off x="7172799" y="160475"/>
            <a:ext cx="1178998" cy="1178749"/>
            <a:chOff x="731474" y="615200"/>
            <a:chExt cx="1178998" cy="1178749"/>
          </a:xfrm>
        </p:grpSpPr>
        <p:sp>
          <p:nvSpPr>
            <p:cNvPr id="110" name="Google Shape;110;p2"/>
            <p:cNvSpPr/>
            <p:nvPr/>
          </p:nvSpPr>
          <p:spPr>
            <a:xfrm>
              <a:off x="1314707" y="615200"/>
              <a:ext cx="12785" cy="51351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023456" y="694106"/>
              <a:ext cx="262653" cy="44459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08862" y="909855"/>
              <a:ext cx="448387" cy="25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731474"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08862" y="1242498"/>
              <a:ext cx="448387" cy="25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023456" y="1270186"/>
              <a:ext cx="262653" cy="44459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14707" y="1280435"/>
              <a:ext cx="12785" cy="51351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355833" y="1270447"/>
              <a:ext cx="262888" cy="44459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384958" y="1242498"/>
              <a:ext cx="448361" cy="25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396958"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384696" y="909855"/>
              <a:ext cx="448622" cy="25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355833" y="694106"/>
              <a:ext cx="262888" cy="44459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35254" y="847420"/>
              <a:ext cx="77180" cy="31094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068687" y="936810"/>
              <a:ext cx="221762" cy="23357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69808" y="1097838"/>
              <a:ext cx="306864" cy="9310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63429" y="1215046"/>
              <a:ext cx="312224" cy="7281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051823" y="1236694"/>
              <a:ext cx="236325" cy="21831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12508" y="1249767"/>
              <a:ext cx="96841" cy="3055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29505" y="1250289"/>
              <a:ext cx="77180" cy="31120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351728" y="1238760"/>
              <a:ext cx="221527" cy="23357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365271" y="1218210"/>
              <a:ext cx="307099" cy="9310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66290" y="1121081"/>
              <a:ext cx="312485" cy="7302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353793" y="953909"/>
              <a:ext cx="236325" cy="21852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32590" y="853800"/>
              <a:ext cx="97103" cy="3055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 name="Google Shape;134;p2"/>
          <p:cNvGrpSpPr/>
          <p:nvPr/>
        </p:nvGrpSpPr>
        <p:grpSpPr>
          <a:xfrm>
            <a:off x="8196508" y="1284600"/>
            <a:ext cx="754537" cy="754379"/>
            <a:chOff x="853533" y="157475"/>
            <a:chExt cx="754537" cy="754379"/>
          </a:xfrm>
        </p:grpSpPr>
        <p:sp>
          <p:nvSpPr>
            <p:cNvPr id="135" name="Google Shape;135;p2"/>
            <p:cNvSpPr/>
            <p:nvPr/>
          </p:nvSpPr>
          <p:spPr>
            <a:xfrm>
              <a:off x="1226789" y="157475"/>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040395" y="207973"/>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03060" y="346048"/>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53533"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03060" y="558933"/>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040395" y="576652"/>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226789" y="583211"/>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253108" y="576819"/>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271747" y="558933"/>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279427"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271580" y="346048"/>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253108" y="207973"/>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175940" y="306091"/>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069341" y="363299"/>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006061" y="46635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001979" y="541364"/>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058549" y="555218"/>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161384" y="563584"/>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236259" y="563919"/>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250481" y="556540"/>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259148" y="543388"/>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259801" y="48122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251803" y="374242"/>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238233" y="310174"/>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
          <p:cNvGrpSpPr/>
          <p:nvPr/>
        </p:nvGrpSpPr>
        <p:grpSpPr>
          <a:xfrm>
            <a:off x="8140027" y="2540228"/>
            <a:ext cx="565731" cy="565591"/>
            <a:chOff x="1011402" y="58453"/>
            <a:chExt cx="565731" cy="565591"/>
          </a:xfrm>
        </p:grpSpPr>
        <p:sp>
          <p:nvSpPr>
            <p:cNvPr id="160" name="Google Shape;160;p2"/>
            <p:cNvSpPr/>
            <p:nvPr/>
          </p:nvSpPr>
          <p:spPr>
            <a:xfrm>
              <a:off x="1291268" y="58453"/>
              <a:ext cx="6135" cy="24639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151510" y="96313"/>
              <a:ext cx="126027" cy="213328"/>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048537" y="199835"/>
              <a:ext cx="215147" cy="1232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011402"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048537" y="359445"/>
              <a:ext cx="215147" cy="1232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151510" y="372730"/>
              <a:ext cx="126027" cy="213328"/>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291268" y="377647"/>
              <a:ext cx="6135" cy="24639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311002" y="372855"/>
              <a:ext cx="126140" cy="213328"/>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24978" y="359445"/>
              <a:ext cx="215134" cy="1232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330736"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324852" y="199835"/>
              <a:ext cx="215260" cy="1232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311002" y="96313"/>
              <a:ext cx="126140" cy="213328"/>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253142" y="169877"/>
              <a:ext cx="37033" cy="1491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173214" y="212769"/>
              <a:ext cx="106407" cy="11207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25767" y="290033"/>
              <a:ext cx="147241" cy="4467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122706" y="346272"/>
              <a:ext cx="149812" cy="3493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165122" y="356660"/>
              <a:ext cx="113394" cy="10475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242227" y="362932"/>
              <a:ext cx="46467" cy="14662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298368" y="363183"/>
              <a:ext cx="37033" cy="14932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309032" y="357651"/>
              <a:ext cx="106294" cy="11207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315531" y="347790"/>
              <a:ext cx="147354" cy="4467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316020" y="301186"/>
              <a:ext cx="149938" cy="3503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310023" y="220973"/>
              <a:ext cx="113394" cy="104851"/>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99849" y="172938"/>
              <a:ext cx="46592" cy="14662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2">
    <p:spTree>
      <p:nvGrpSpPr>
        <p:cNvPr id="1" name="Shape 6771"/>
        <p:cNvGrpSpPr/>
        <p:nvPr/>
      </p:nvGrpSpPr>
      <p:grpSpPr>
        <a:xfrm>
          <a:off x="0" y="0"/>
          <a:ext cx="0" cy="0"/>
          <a:chOff x="0" y="0"/>
          <a:chExt cx="0" cy="0"/>
        </a:xfrm>
      </p:grpSpPr>
      <p:sp>
        <p:nvSpPr>
          <p:cNvPr id="6772" name="Google Shape;6772;p39"/>
          <p:cNvSpPr/>
          <p:nvPr/>
        </p:nvSpPr>
        <p:spPr>
          <a:xfrm>
            <a:off x="55654" y="-13"/>
            <a:ext cx="2703850" cy="5143532"/>
          </a:xfrm>
          <a:custGeom>
            <a:avLst/>
            <a:gdLst/>
            <a:ahLst/>
            <a:cxnLst/>
            <a:rect l="l" t="t" r="r" b="b"/>
            <a:pathLst>
              <a:path w="16832" h="32019" extrusionOk="0">
                <a:moveTo>
                  <a:pt x="7683" y="0"/>
                </a:moveTo>
                <a:cubicBezTo>
                  <a:pt x="7683" y="0"/>
                  <a:pt x="7335" y="0"/>
                  <a:pt x="7286" y="340"/>
                </a:cubicBezTo>
                <a:cubicBezTo>
                  <a:pt x="7237" y="679"/>
                  <a:pt x="7353" y="809"/>
                  <a:pt x="7085" y="1122"/>
                </a:cubicBezTo>
                <a:cubicBezTo>
                  <a:pt x="6817" y="1439"/>
                  <a:pt x="6656" y="1488"/>
                  <a:pt x="6656" y="1841"/>
                </a:cubicBezTo>
                <a:cubicBezTo>
                  <a:pt x="6656" y="2194"/>
                  <a:pt x="6910" y="2270"/>
                  <a:pt x="6723" y="2448"/>
                </a:cubicBezTo>
                <a:cubicBezTo>
                  <a:pt x="6531" y="2627"/>
                  <a:pt x="6415" y="2752"/>
                  <a:pt x="6441" y="3007"/>
                </a:cubicBezTo>
                <a:cubicBezTo>
                  <a:pt x="6468" y="3266"/>
                  <a:pt x="6290" y="3275"/>
                  <a:pt x="6321" y="3507"/>
                </a:cubicBezTo>
                <a:cubicBezTo>
                  <a:pt x="6348" y="3730"/>
                  <a:pt x="6151" y="3896"/>
                  <a:pt x="6299" y="4137"/>
                </a:cubicBezTo>
                <a:cubicBezTo>
                  <a:pt x="6441" y="4378"/>
                  <a:pt x="6388" y="4802"/>
                  <a:pt x="6348" y="4923"/>
                </a:cubicBezTo>
                <a:cubicBezTo>
                  <a:pt x="6307" y="5052"/>
                  <a:pt x="6156" y="5321"/>
                  <a:pt x="6156" y="5548"/>
                </a:cubicBezTo>
                <a:cubicBezTo>
                  <a:pt x="6156" y="5772"/>
                  <a:pt x="6008" y="5830"/>
                  <a:pt x="5946" y="6129"/>
                </a:cubicBezTo>
                <a:cubicBezTo>
                  <a:pt x="5883" y="6433"/>
                  <a:pt x="5343" y="7759"/>
                  <a:pt x="4735" y="7777"/>
                </a:cubicBezTo>
                <a:cubicBezTo>
                  <a:pt x="4718" y="7778"/>
                  <a:pt x="4702" y="7778"/>
                  <a:pt x="4685" y="7778"/>
                </a:cubicBezTo>
                <a:cubicBezTo>
                  <a:pt x="4113" y="7778"/>
                  <a:pt x="3929" y="7481"/>
                  <a:pt x="3842" y="7438"/>
                </a:cubicBezTo>
                <a:cubicBezTo>
                  <a:pt x="3752" y="7393"/>
                  <a:pt x="3855" y="7304"/>
                  <a:pt x="3735" y="7152"/>
                </a:cubicBezTo>
                <a:cubicBezTo>
                  <a:pt x="3609" y="7000"/>
                  <a:pt x="3511" y="6714"/>
                  <a:pt x="3140" y="6714"/>
                </a:cubicBezTo>
                <a:cubicBezTo>
                  <a:pt x="2774" y="6714"/>
                  <a:pt x="2595" y="6594"/>
                  <a:pt x="2493" y="6477"/>
                </a:cubicBezTo>
                <a:lnTo>
                  <a:pt x="2488" y="6468"/>
                </a:lnTo>
                <a:lnTo>
                  <a:pt x="2484" y="6464"/>
                </a:lnTo>
                <a:lnTo>
                  <a:pt x="2466" y="6446"/>
                </a:lnTo>
                <a:lnTo>
                  <a:pt x="2461" y="6442"/>
                </a:lnTo>
                <a:lnTo>
                  <a:pt x="2444" y="6424"/>
                </a:lnTo>
                <a:cubicBezTo>
                  <a:pt x="2439" y="6419"/>
                  <a:pt x="2439" y="6415"/>
                  <a:pt x="2435" y="6415"/>
                </a:cubicBezTo>
                <a:lnTo>
                  <a:pt x="2421" y="6401"/>
                </a:lnTo>
                <a:lnTo>
                  <a:pt x="2399" y="6379"/>
                </a:lnTo>
                <a:cubicBezTo>
                  <a:pt x="2372" y="6352"/>
                  <a:pt x="2345" y="6330"/>
                  <a:pt x="2323" y="6303"/>
                </a:cubicBezTo>
                <a:lnTo>
                  <a:pt x="2301" y="6281"/>
                </a:lnTo>
                <a:lnTo>
                  <a:pt x="2292" y="6276"/>
                </a:lnTo>
                <a:lnTo>
                  <a:pt x="2278" y="6259"/>
                </a:lnTo>
                <a:lnTo>
                  <a:pt x="2269" y="6254"/>
                </a:lnTo>
                <a:lnTo>
                  <a:pt x="2256" y="6236"/>
                </a:lnTo>
                <a:cubicBezTo>
                  <a:pt x="2247" y="6232"/>
                  <a:pt x="2247" y="6232"/>
                  <a:pt x="2247" y="6223"/>
                </a:cubicBezTo>
                <a:cubicBezTo>
                  <a:pt x="2243" y="6218"/>
                  <a:pt x="2243" y="6214"/>
                  <a:pt x="2238" y="6214"/>
                </a:cubicBezTo>
                <a:lnTo>
                  <a:pt x="2225" y="6200"/>
                </a:lnTo>
                <a:cubicBezTo>
                  <a:pt x="2225" y="6196"/>
                  <a:pt x="2220" y="6196"/>
                  <a:pt x="2220" y="6192"/>
                </a:cubicBezTo>
                <a:cubicBezTo>
                  <a:pt x="2216" y="6187"/>
                  <a:pt x="2216" y="6178"/>
                  <a:pt x="2216" y="6178"/>
                </a:cubicBezTo>
                <a:cubicBezTo>
                  <a:pt x="2216" y="6174"/>
                  <a:pt x="2211" y="6174"/>
                  <a:pt x="2211" y="6169"/>
                </a:cubicBezTo>
                <a:cubicBezTo>
                  <a:pt x="2211" y="6165"/>
                  <a:pt x="2202" y="6156"/>
                  <a:pt x="2202" y="6156"/>
                </a:cubicBezTo>
                <a:cubicBezTo>
                  <a:pt x="2202" y="6156"/>
                  <a:pt x="2202" y="6151"/>
                  <a:pt x="2198" y="6151"/>
                </a:cubicBezTo>
                <a:cubicBezTo>
                  <a:pt x="2198" y="6147"/>
                  <a:pt x="2198" y="6142"/>
                  <a:pt x="2193" y="6133"/>
                </a:cubicBezTo>
                <a:lnTo>
                  <a:pt x="2193" y="6129"/>
                </a:lnTo>
                <a:lnTo>
                  <a:pt x="2193" y="6111"/>
                </a:lnTo>
                <a:cubicBezTo>
                  <a:pt x="2211" y="6017"/>
                  <a:pt x="2037" y="6044"/>
                  <a:pt x="1818" y="5901"/>
                </a:cubicBezTo>
                <a:cubicBezTo>
                  <a:pt x="1599" y="5754"/>
                  <a:pt x="1398" y="5548"/>
                  <a:pt x="1278" y="5548"/>
                </a:cubicBezTo>
                <a:cubicBezTo>
                  <a:pt x="1153" y="5548"/>
                  <a:pt x="1296" y="5414"/>
                  <a:pt x="1059" y="5338"/>
                </a:cubicBezTo>
                <a:cubicBezTo>
                  <a:pt x="827" y="5262"/>
                  <a:pt x="764" y="5321"/>
                  <a:pt x="661" y="5236"/>
                </a:cubicBezTo>
                <a:cubicBezTo>
                  <a:pt x="559" y="5151"/>
                  <a:pt x="407" y="4802"/>
                  <a:pt x="233" y="4713"/>
                </a:cubicBezTo>
                <a:cubicBezTo>
                  <a:pt x="116" y="4650"/>
                  <a:pt x="36" y="4606"/>
                  <a:pt x="0" y="4543"/>
                </a:cubicBezTo>
                <a:lnTo>
                  <a:pt x="0" y="26221"/>
                </a:lnTo>
                <a:cubicBezTo>
                  <a:pt x="72" y="26123"/>
                  <a:pt x="148" y="26024"/>
                  <a:pt x="179" y="25957"/>
                </a:cubicBezTo>
                <a:cubicBezTo>
                  <a:pt x="233" y="25765"/>
                  <a:pt x="268" y="25555"/>
                  <a:pt x="474" y="25533"/>
                </a:cubicBezTo>
                <a:cubicBezTo>
                  <a:pt x="675" y="25511"/>
                  <a:pt x="559" y="25399"/>
                  <a:pt x="889" y="25252"/>
                </a:cubicBezTo>
                <a:cubicBezTo>
                  <a:pt x="1202" y="25118"/>
                  <a:pt x="1327" y="24903"/>
                  <a:pt x="1322" y="24801"/>
                </a:cubicBezTo>
                <a:lnTo>
                  <a:pt x="1322" y="24783"/>
                </a:lnTo>
                <a:cubicBezTo>
                  <a:pt x="1300" y="24702"/>
                  <a:pt x="1385" y="24684"/>
                  <a:pt x="1412" y="24617"/>
                </a:cubicBezTo>
                <a:cubicBezTo>
                  <a:pt x="1412" y="24613"/>
                  <a:pt x="1416" y="24604"/>
                  <a:pt x="1416" y="24600"/>
                </a:cubicBezTo>
                <a:lnTo>
                  <a:pt x="1416" y="24595"/>
                </a:lnTo>
                <a:cubicBezTo>
                  <a:pt x="1416" y="24591"/>
                  <a:pt x="1416" y="24582"/>
                  <a:pt x="1425" y="24577"/>
                </a:cubicBezTo>
                <a:lnTo>
                  <a:pt x="1425" y="24573"/>
                </a:lnTo>
                <a:cubicBezTo>
                  <a:pt x="1425" y="24568"/>
                  <a:pt x="1425" y="24559"/>
                  <a:pt x="1430" y="24550"/>
                </a:cubicBezTo>
                <a:lnTo>
                  <a:pt x="1430" y="24546"/>
                </a:lnTo>
                <a:cubicBezTo>
                  <a:pt x="1430" y="24533"/>
                  <a:pt x="1434" y="24528"/>
                  <a:pt x="1434" y="24515"/>
                </a:cubicBezTo>
                <a:cubicBezTo>
                  <a:pt x="1443" y="24448"/>
                  <a:pt x="1456" y="24372"/>
                  <a:pt x="1465" y="24309"/>
                </a:cubicBezTo>
                <a:lnTo>
                  <a:pt x="1465" y="24305"/>
                </a:lnTo>
                <a:cubicBezTo>
                  <a:pt x="1465" y="24300"/>
                  <a:pt x="1474" y="24287"/>
                  <a:pt x="1474" y="24282"/>
                </a:cubicBezTo>
                <a:lnTo>
                  <a:pt x="1474" y="24278"/>
                </a:lnTo>
                <a:cubicBezTo>
                  <a:pt x="1474" y="24269"/>
                  <a:pt x="1479" y="24265"/>
                  <a:pt x="1479" y="24260"/>
                </a:cubicBezTo>
                <a:lnTo>
                  <a:pt x="1479" y="24256"/>
                </a:lnTo>
                <a:cubicBezTo>
                  <a:pt x="1479" y="24247"/>
                  <a:pt x="1483" y="24242"/>
                  <a:pt x="1483" y="24238"/>
                </a:cubicBezTo>
                <a:lnTo>
                  <a:pt x="1483" y="24233"/>
                </a:lnTo>
                <a:cubicBezTo>
                  <a:pt x="1483" y="24224"/>
                  <a:pt x="1488" y="24220"/>
                  <a:pt x="1488" y="24220"/>
                </a:cubicBezTo>
                <a:lnTo>
                  <a:pt x="1488" y="24215"/>
                </a:lnTo>
                <a:cubicBezTo>
                  <a:pt x="1488" y="24211"/>
                  <a:pt x="1497" y="24211"/>
                  <a:pt x="1497" y="24202"/>
                </a:cubicBezTo>
                <a:cubicBezTo>
                  <a:pt x="1519" y="24176"/>
                  <a:pt x="1570" y="24068"/>
                  <a:pt x="1596" y="24068"/>
                </a:cubicBezTo>
                <a:cubicBezTo>
                  <a:pt x="1606" y="24068"/>
                  <a:pt x="1613" y="24084"/>
                  <a:pt x="1613" y="24126"/>
                </a:cubicBezTo>
                <a:cubicBezTo>
                  <a:pt x="1613" y="24144"/>
                  <a:pt x="1613" y="24157"/>
                  <a:pt x="1608" y="24189"/>
                </a:cubicBezTo>
                <a:lnTo>
                  <a:pt x="1608" y="24215"/>
                </a:lnTo>
                <a:cubicBezTo>
                  <a:pt x="1599" y="24278"/>
                  <a:pt x="1595" y="24327"/>
                  <a:pt x="1595" y="24358"/>
                </a:cubicBezTo>
                <a:cubicBezTo>
                  <a:pt x="1595" y="24439"/>
                  <a:pt x="1608" y="24461"/>
                  <a:pt x="1608" y="24501"/>
                </a:cubicBezTo>
                <a:cubicBezTo>
                  <a:pt x="1608" y="24528"/>
                  <a:pt x="1599" y="24559"/>
                  <a:pt x="1586" y="24617"/>
                </a:cubicBezTo>
                <a:cubicBezTo>
                  <a:pt x="1577" y="24635"/>
                  <a:pt x="1577" y="24649"/>
                  <a:pt x="1577" y="24671"/>
                </a:cubicBezTo>
                <a:cubicBezTo>
                  <a:pt x="1577" y="24796"/>
                  <a:pt x="1698" y="24930"/>
                  <a:pt x="1689" y="25051"/>
                </a:cubicBezTo>
                <a:cubicBezTo>
                  <a:pt x="1689" y="25073"/>
                  <a:pt x="1684" y="25095"/>
                  <a:pt x="1675" y="25118"/>
                </a:cubicBezTo>
                <a:cubicBezTo>
                  <a:pt x="1662" y="25140"/>
                  <a:pt x="1644" y="25162"/>
                  <a:pt x="1622" y="25185"/>
                </a:cubicBezTo>
                <a:cubicBezTo>
                  <a:pt x="1608" y="25198"/>
                  <a:pt x="1595" y="25216"/>
                  <a:pt x="1577" y="25225"/>
                </a:cubicBezTo>
                <a:lnTo>
                  <a:pt x="1568" y="25234"/>
                </a:lnTo>
                <a:cubicBezTo>
                  <a:pt x="1555" y="25247"/>
                  <a:pt x="1546" y="25256"/>
                  <a:pt x="1541" y="25270"/>
                </a:cubicBezTo>
                <a:lnTo>
                  <a:pt x="1528" y="25278"/>
                </a:lnTo>
                <a:cubicBezTo>
                  <a:pt x="1519" y="25292"/>
                  <a:pt x="1506" y="25310"/>
                  <a:pt x="1497" y="25323"/>
                </a:cubicBezTo>
                <a:lnTo>
                  <a:pt x="1483" y="25337"/>
                </a:lnTo>
                <a:cubicBezTo>
                  <a:pt x="1474" y="25346"/>
                  <a:pt x="1465" y="25359"/>
                  <a:pt x="1456" y="25368"/>
                </a:cubicBezTo>
                <a:lnTo>
                  <a:pt x="1452" y="25377"/>
                </a:lnTo>
                <a:lnTo>
                  <a:pt x="1452" y="25381"/>
                </a:lnTo>
                <a:cubicBezTo>
                  <a:pt x="1439" y="25390"/>
                  <a:pt x="1434" y="25408"/>
                  <a:pt x="1421" y="25426"/>
                </a:cubicBezTo>
                <a:cubicBezTo>
                  <a:pt x="1412" y="25444"/>
                  <a:pt x="1407" y="25453"/>
                  <a:pt x="1398" y="25471"/>
                </a:cubicBezTo>
                <a:cubicBezTo>
                  <a:pt x="1398" y="25475"/>
                  <a:pt x="1394" y="25475"/>
                  <a:pt x="1394" y="25480"/>
                </a:cubicBezTo>
                <a:cubicBezTo>
                  <a:pt x="1389" y="25493"/>
                  <a:pt x="1385" y="25502"/>
                  <a:pt x="1376" y="25520"/>
                </a:cubicBezTo>
                <a:cubicBezTo>
                  <a:pt x="1376" y="25524"/>
                  <a:pt x="1372" y="25524"/>
                  <a:pt x="1372" y="25533"/>
                </a:cubicBezTo>
                <a:cubicBezTo>
                  <a:pt x="1367" y="25542"/>
                  <a:pt x="1363" y="25560"/>
                  <a:pt x="1354" y="25569"/>
                </a:cubicBezTo>
                <a:lnTo>
                  <a:pt x="1354" y="25578"/>
                </a:lnTo>
                <a:lnTo>
                  <a:pt x="1340" y="25627"/>
                </a:lnTo>
                <a:lnTo>
                  <a:pt x="1340" y="25631"/>
                </a:lnTo>
                <a:cubicBezTo>
                  <a:pt x="1331" y="25649"/>
                  <a:pt x="1331" y="25658"/>
                  <a:pt x="1327" y="25676"/>
                </a:cubicBezTo>
                <a:cubicBezTo>
                  <a:pt x="1327" y="25681"/>
                  <a:pt x="1327" y="25689"/>
                  <a:pt x="1322" y="25689"/>
                </a:cubicBezTo>
                <a:cubicBezTo>
                  <a:pt x="1318" y="25698"/>
                  <a:pt x="1318" y="25716"/>
                  <a:pt x="1318" y="25725"/>
                </a:cubicBezTo>
                <a:lnTo>
                  <a:pt x="1318" y="25739"/>
                </a:lnTo>
                <a:cubicBezTo>
                  <a:pt x="1309" y="25756"/>
                  <a:pt x="1309" y="25770"/>
                  <a:pt x="1309" y="25788"/>
                </a:cubicBezTo>
                <a:cubicBezTo>
                  <a:pt x="1282" y="26029"/>
                  <a:pt x="1184" y="26261"/>
                  <a:pt x="1184" y="26413"/>
                </a:cubicBezTo>
                <a:cubicBezTo>
                  <a:pt x="1184" y="26565"/>
                  <a:pt x="1166" y="26677"/>
                  <a:pt x="1117" y="26686"/>
                </a:cubicBezTo>
                <a:cubicBezTo>
                  <a:pt x="1111" y="26686"/>
                  <a:pt x="1103" y="26687"/>
                  <a:pt x="1092" y="26687"/>
                </a:cubicBezTo>
                <a:cubicBezTo>
                  <a:pt x="1057" y="26687"/>
                  <a:pt x="997" y="26683"/>
                  <a:pt x="934" y="26683"/>
                </a:cubicBezTo>
                <a:cubicBezTo>
                  <a:pt x="823" y="26683"/>
                  <a:pt x="700" y="26694"/>
                  <a:pt x="675" y="26753"/>
                </a:cubicBezTo>
                <a:cubicBezTo>
                  <a:pt x="635" y="26842"/>
                  <a:pt x="496" y="26989"/>
                  <a:pt x="496" y="27074"/>
                </a:cubicBezTo>
                <a:cubicBezTo>
                  <a:pt x="496" y="27083"/>
                  <a:pt x="496" y="27097"/>
                  <a:pt x="501" y="27101"/>
                </a:cubicBezTo>
                <a:cubicBezTo>
                  <a:pt x="512" y="27118"/>
                  <a:pt x="535" y="27125"/>
                  <a:pt x="565" y="27125"/>
                </a:cubicBezTo>
                <a:cubicBezTo>
                  <a:pt x="653" y="27125"/>
                  <a:pt x="803" y="27068"/>
                  <a:pt x="916" y="27052"/>
                </a:cubicBezTo>
                <a:cubicBezTo>
                  <a:pt x="1037" y="27034"/>
                  <a:pt x="1047" y="27018"/>
                  <a:pt x="1140" y="27018"/>
                </a:cubicBezTo>
                <a:cubicBezTo>
                  <a:pt x="1160" y="27018"/>
                  <a:pt x="1185" y="27019"/>
                  <a:pt x="1215" y="27021"/>
                </a:cubicBezTo>
                <a:cubicBezTo>
                  <a:pt x="1229" y="27021"/>
                  <a:pt x="1238" y="27021"/>
                  <a:pt x="1251" y="27030"/>
                </a:cubicBezTo>
                <a:cubicBezTo>
                  <a:pt x="1260" y="27030"/>
                  <a:pt x="1273" y="27034"/>
                  <a:pt x="1282" y="27034"/>
                </a:cubicBezTo>
                <a:lnTo>
                  <a:pt x="1287" y="27034"/>
                </a:lnTo>
                <a:cubicBezTo>
                  <a:pt x="1300" y="27034"/>
                  <a:pt x="1309" y="27038"/>
                  <a:pt x="1318" y="27038"/>
                </a:cubicBezTo>
                <a:lnTo>
                  <a:pt x="1322" y="27038"/>
                </a:lnTo>
                <a:cubicBezTo>
                  <a:pt x="1331" y="27038"/>
                  <a:pt x="1345" y="27043"/>
                  <a:pt x="1349" y="27043"/>
                </a:cubicBezTo>
                <a:cubicBezTo>
                  <a:pt x="1363" y="27043"/>
                  <a:pt x="1367" y="27052"/>
                  <a:pt x="1376" y="27052"/>
                </a:cubicBezTo>
                <a:lnTo>
                  <a:pt x="1385" y="27052"/>
                </a:lnTo>
                <a:cubicBezTo>
                  <a:pt x="1394" y="27052"/>
                  <a:pt x="1398" y="27052"/>
                  <a:pt x="1412" y="27056"/>
                </a:cubicBezTo>
                <a:lnTo>
                  <a:pt x="1488" y="27056"/>
                </a:lnTo>
                <a:cubicBezTo>
                  <a:pt x="1497" y="27056"/>
                  <a:pt x="1497" y="27052"/>
                  <a:pt x="1501" y="27052"/>
                </a:cubicBezTo>
                <a:lnTo>
                  <a:pt x="1506" y="27043"/>
                </a:lnTo>
                <a:lnTo>
                  <a:pt x="1510" y="27038"/>
                </a:lnTo>
                <a:lnTo>
                  <a:pt x="1510" y="27034"/>
                </a:lnTo>
                <a:lnTo>
                  <a:pt x="1519" y="27030"/>
                </a:lnTo>
                <a:lnTo>
                  <a:pt x="1519" y="27021"/>
                </a:lnTo>
                <a:cubicBezTo>
                  <a:pt x="1519" y="27021"/>
                  <a:pt x="1519" y="27016"/>
                  <a:pt x="1523" y="27016"/>
                </a:cubicBezTo>
                <a:lnTo>
                  <a:pt x="1523" y="27012"/>
                </a:lnTo>
                <a:cubicBezTo>
                  <a:pt x="1523" y="27012"/>
                  <a:pt x="1523" y="27007"/>
                  <a:pt x="1528" y="27007"/>
                </a:cubicBezTo>
                <a:lnTo>
                  <a:pt x="1528" y="26998"/>
                </a:lnTo>
                <a:cubicBezTo>
                  <a:pt x="1528" y="26998"/>
                  <a:pt x="1528" y="26994"/>
                  <a:pt x="1532" y="26994"/>
                </a:cubicBezTo>
                <a:lnTo>
                  <a:pt x="1532" y="26989"/>
                </a:lnTo>
                <a:lnTo>
                  <a:pt x="1532" y="26976"/>
                </a:lnTo>
                <a:lnTo>
                  <a:pt x="1532" y="26971"/>
                </a:lnTo>
                <a:lnTo>
                  <a:pt x="1532" y="26963"/>
                </a:lnTo>
                <a:lnTo>
                  <a:pt x="1532" y="26949"/>
                </a:lnTo>
                <a:lnTo>
                  <a:pt x="1532" y="26940"/>
                </a:lnTo>
                <a:lnTo>
                  <a:pt x="1532" y="26927"/>
                </a:lnTo>
                <a:lnTo>
                  <a:pt x="1532" y="26918"/>
                </a:lnTo>
                <a:lnTo>
                  <a:pt x="1532" y="26904"/>
                </a:lnTo>
                <a:lnTo>
                  <a:pt x="1532" y="26896"/>
                </a:lnTo>
                <a:lnTo>
                  <a:pt x="1532" y="26873"/>
                </a:lnTo>
                <a:cubicBezTo>
                  <a:pt x="1532" y="26623"/>
                  <a:pt x="1546" y="26498"/>
                  <a:pt x="1568" y="26404"/>
                </a:cubicBezTo>
                <a:cubicBezTo>
                  <a:pt x="1573" y="26386"/>
                  <a:pt x="1573" y="26373"/>
                  <a:pt x="1577" y="26364"/>
                </a:cubicBezTo>
                <a:cubicBezTo>
                  <a:pt x="1608" y="26257"/>
                  <a:pt x="1550" y="26096"/>
                  <a:pt x="1608" y="26078"/>
                </a:cubicBezTo>
                <a:cubicBezTo>
                  <a:pt x="1615" y="26077"/>
                  <a:pt x="1622" y="26076"/>
                  <a:pt x="1630" y="26076"/>
                </a:cubicBezTo>
                <a:cubicBezTo>
                  <a:pt x="1695" y="26076"/>
                  <a:pt x="1804" y="26127"/>
                  <a:pt x="1832" y="26266"/>
                </a:cubicBezTo>
                <a:cubicBezTo>
                  <a:pt x="1836" y="26292"/>
                  <a:pt x="1836" y="26319"/>
                  <a:pt x="1836" y="26346"/>
                </a:cubicBezTo>
                <a:lnTo>
                  <a:pt x="1836" y="26426"/>
                </a:lnTo>
                <a:cubicBezTo>
                  <a:pt x="1836" y="26502"/>
                  <a:pt x="1845" y="26565"/>
                  <a:pt x="1979" y="26605"/>
                </a:cubicBezTo>
                <a:cubicBezTo>
                  <a:pt x="2193" y="26668"/>
                  <a:pt x="2305" y="26677"/>
                  <a:pt x="2265" y="26793"/>
                </a:cubicBezTo>
                <a:cubicBezTo>
                  <a:pt x="2225" y="26913"/>
                  <a:pt x="1997" y="27146"/>
                  <a:pt x="1912" y="27298"/>
                </a:cubicBezTo>
                <a:cubicBezTo>
                  <a:pt x="1833" y="27447"/>
                  <a:pt x="1705" y="27615"/>
                  <a:pt x="1938" y="27615"/>
                </a:cubicBezTo>
                <a:cubicBezTo>
                  <a:pt x="1942" y="27615"/>
                  <a:pt x="1945" y="27615"/>
                  <a:pt x="1948" y="27615"/>
                </a:cubicBezTo>
                <a:cubicBezTo>
                  <a:pt x="2193" y="27610"/>
                  <a:pt x="2372" y="27432"/>
                  <a:pt x="2546" y="27382"/>
                </a:cubicBezTo>
                <a:cubicBezTo>
                  <a:pt x="2600" y="27365"/>
                  <a:pt x="2640" y="27342"/>
                  <a:pt x="2667" y="27320"/>
                </a:cubicBezTo>
                <a:cubicBezTo>
                  <a:pt x="2671" y="27320"/>
                  <a:pt x="2671" y="27315"/>
                  <a:pt x="2680" y="27315"/>
                </a:cubicBezTo>
                <a:lnTo>
                  <a:pt x="2685" y="27306"/>
                </a:lnTo>
                <a:lnTo>
                  <a:pt x="2689" y="27302"/>
                </a:lnTo>
                <a:lnTo>
                  <a:pt x="2694" y="27298"/>
                </a:lnTo>
                <a:cubicBezTo>
                  <a:pt x="2694" y="27298"/>
                  <a:pt x="2703" y="27298"/>
                  <a:pt x="2703" y="27293"/>
                </a:cubicBezTo>
                <a:lnTo>
                  <a:pt x="2707" y="27284"/>
                </a:lnTo>
                <a:cubicBezTo>
                  <a:pt x="2716" y="27271"/>
                  <a:pt x="2725" y="27257"/>
                  <a:pt x="2729" y="27253"/>
                </a:cubicBezTo>
                <a:lnTo>
                  <a:pt x="2729" y="27253"/>
                </a:lnTo>
                <a:cubicBezTo>
                  <a:pt x="2712" y="27298"/>
                  <a:pt x="2671" y="27427"/>
                  <a:pt x="2662" y="27570"/>
                </a:cubicBezTo>
                <a:lnTo>
                  <a:pt x="2662" y="27610"/>
                </a:lnTo>
                <a:lnTo>
                  <a:pt x="2662" y="27615"/>
                </a:lnTo>
                <a:lnTo>
                  <a:pt x="2662" y="27650"/>
                </a:lnTo>
                <a:lnTo>
                  <a:pt x="2662" y="27659"/>
                </a:lnTo>
                <a:lnTo>
                  <a:pt x="2662" y="27682"/>
                </a:lnTo>
                <a:lnTo>
                  <a:pt x="2662" y="27704"/>
                </a:lnTo>
                <a:lnTo>
                  <a:pt x="2662" y="27722"/>
                </a:lnTo>
                <a:cubicBezTo>
                  <a:pt x="2662" y="27731"/>
                  <a:pt x="2662" y="27740"/>
                  <a:pt x="2667" y="27749"/>
                </a:cubicBezTo>
                <a:lnTo>
                  <a:pt x="2667" y="27753"/>
                </a:lnTo>
                <a:cubicBezTo>
                  <a:pt x="2667" y="27767"/>
                  <a:pt x="2671" y="27775"/>
                  <a:pt x="2671" y="27793"/>
                </a:cubicBezTo>
                <a:cubicBezTo>
                  <a:pt x="2680" y="27811"/>
                  <a:pt x="2680" y="27820"/>
                  <a:pt x="2685" y="27838"/>
                </a:cubicBezTo>
                <a:cubicBezTo>
                  <a:pt x="2689" y="27856"/>
                  <a:pt x="2694" y="27865"/>
                  <a:pt x="2703" y="27883"/>
                </a:cubicBezTo>
                <a:lnTo>
                  <a:pt x="2703" y="27887"/>
                </a:lnTo>
                <a:cubicBezTo>
                  <a:pt x="2707" y="27901"/>
                  <a:pt x="2707" y="27905"/>
                  <a:pt x="2712" y="27918"/>
                </a:cubicBezTo>
                <a:cubicBezTo>
                  <a:pt x="2712" y="27923"/>
                  <a:pt x="2716" y="27927"/>
                  <a:pt x="2716" y="27932"/>
                </a:cubicBezTo>
                <a:cubicBezTo>
                  <a:pt x="2716" y="27941"/>
                  <a:pt x="2716" y="27941"/>
                  <a:pt x="2725" y="27945"/>
                </a:cubicBezTo>
                <a:cubicBezTo>
                  <a:pt x="2770" y="28061"/>
                  <a:pt x="2797" y="28097"/>
                  <a:pt x="2814" y="28146"/>
                </a:cubicBezTo>
                <a:cubicBezTo>
                  <a:pt x="2814" y="28151"/>
                  <a:pt x="2819" y="28155"/>
                  <a:pt x="2819" y="28155"/>
                </a:cubicBezTo>
                <a:lnTo>
                  <a:pt x="2819" y="28164"/>
                </a:lnTo>
                <a:cubicBezTo>
                  <a:pt x="2819" y="28169"/>
                  <a:pt x="2819" y="28173"/>
                  <a:pt x="2823" y="28173"/>
                </a:cubicBezTo>
                <a:lnTo>
                  <a:pt x="2823" y="28178"/>
                </a:lnTo>
                <a:cubicBezTo>
                  <a:pt x="2823" y="28186"/>
                  <a:pt x="2828" y="28191"/>
                  <a:pt x="2828" y="28195"/>
                </a:cubicBezTo>
                <a:cubicBezTo>
                  <a:pt x="2850" y="28307"/>
                  <a:pt x="3024" y="28459"/>
                  <a:pt x="3042" y="28709"/>
                </a:cubicBezTo>
                <a:cubicBezTo>
                  <a:pt x="3060" y="28955"/>
                  <a:pt x="3105" y="29062"/>
                  <a:pt x="3047" y="29205"/>
                </a:cubicBezTo>
                <a:cubicBezTo>
                  <a:pt x="3042" y="29223"/>
                  <a:pt x="3038" y="29245"/>
                  <a:pt x="3038" y="29267"/>
                </a:cubicBezTo>
                <a:cubicBezTo>
                  <a:pt x="3038" y="29437"/>
                  <a:pt x="3194" y="29750"/>
                  <a:pt x="3382" y="29964"/>
                </a:cubicBezTo>
                <a:cubicBezTo>
                  <a:pt x="3538" y="30143"/>
                  <a:pt x="3489" y="30250"/>
                  <a:pt x="3551" y="30317"/>
                </a:cubicBezTo>
                <a:lnTo>
                  <a:pt x="3556" y="30322"/>
                </a:lnTo>
                <a:lnTo>
                  <a:pt x="3560" y="30331"/>
                </a:lnTo>
                <a:cubicBezTo>
                  <a:pt x="3583" y="30353"/>
                  <a:pt x="3627" y="30375"/>
                  <a:pt x="3694" y="30389"/>
                </a:cubicBezTo>
                <a:cubicBezTo>
                  <a:pt x="3833" y="30424"/>
                  <a:pt x="3976" y="30456"/>
                  <a:pt x="4092" y="30496"/>
                </a:cubicBezTo>
                <a:lnTo>
                  <a:pt x="4096" y="30496"/>
                </a:lnTo>
                <a:cubicBezTo>
                  <a:pt x="4110" y="30500"/>
                  <a:pt x="4119" y="30505"/>
                  <a:pt x="4132" y="30505"/>
                </a:cubicBezTo>
                <a:lnTo>
                  <a:pt x="4137" y="30505"/>
                </a:lnTo>
                <a:lnTo>
                  <a:pt x="4168" y="30523"/>
                </a:lnTo>
                <a:lnTo>
                  <a:pt x="4177" y="30523"/>
                </a:lnTo>
                <a:cubicBezTo>
                  <a:pt x="4186" y="30532"/>
                  <a:pt x="4190" y="30532"/>
                  <a:pt x="4204" y="30536"/>
                </a:cubicBezTo>
                <a:cubicBezTo>
                  <a:pt x="4208" y="30536"/>
                  <a:pt x="4208" y="30540"/>
                  <a:pt x="4212" y="30540"/>
                </a:cubicBezTo>
                <a:cubicBezTo>
                  <a:pt x="4221" y="30545"/>
                  <a:pt x="4226" y="30545"/>
                  <a:pt x="4230" y="30549"/>
                </a:cubicBezTo>
                <a:cubicBezTo>
                  <a:pt x="4235" y="30549"/>
                  <a:pt x="4235" y="30558"/>
                  <a:pt x="4244" y="30558"/>
                </a:cubicBezTo>
                <a:cubicBezTo>
                  <a:pt x="4248" y="30558"/>
                  <a:pt x="4248" y="30563"/>
                  <a:pt x="4253" y="30563"/>
                </a:cubicBezTo>
                <a:cubicBezTo>
                  <a:pt x="4257" y="30567"/>
                  <a:pt x="4266" y="30567"/>
                  <a:pt x="4266" y="30572"/>
                </a:cubicBezTo>
                <a:lnTo>
                  <a:pt x="4271" y="30581"/>
                </a:lnTo>
                <a:lnTo>
                  <a:pt x="4280" y="30590"/>
                </a:lnTo>
                <a:lnTo>
                  <a:pt x="4288" y="30594"/>
                </a:lnTo>
                <a:cubicBezTo>
                  <a:pt x="4288" y="30603"/>
                  <a:pt x="4293" y="30603"/>
                  <a:pt x="4293" y="30607"/>
                </a:cubicBezTo>
                <a:cubicBezTo>
                  <a:pt x="4297" y="30612"/>
                  <a:pt x="4297" y="30616"/>
                  <a:pt x="4297" y="30625"/>
                </a:cubicBezTo>
                <a:cubicBezTo>
                  <a:pt x="4320" y="30715"/>
                  <a:pt x="4271" y="30880"/>
                  <a:pt x="4489" y="30880"/>
                </a:cubicBezTo>
                <a:cubicBezTo>
                  <a:pt x="4646" y="30880"/>
                  <a:pt x="4771" y="30752"/>
                  <a:pt x="4887" y="30752"/>
                </a:cubicBezTo>
                <a:cubicBezTo>
                  <a:pt x="4930" y="30752"/>
                  <a:pt x="4971" y="30769"/>
                  <a:pt x="5012" y="30817"/>
                </a:cubicBezTo>
                <a:cubicBezTo>
                  <a:pt x="5164" y="30996"/>
                  <a:pt x="5276" y="31036"/>
                  <a:pt x="5575" y="31139"/>
                </a:cubicBezTo>
                <a:cubicBezTo>
                  <a:pt x="5879" y="31237"/>
                  <a:pt x="5968" y="31130"/>
                  <a:pt x="6080" y="31309"/>
                </a:cubicBezTo>
                <a:cubicBezTo>
                  <a:pt x="6147" y="31417"/>
                  <a:pt x="6177" y="31483"/>
                  <a:pt x="6240" y="31483"/>
                </a:cubicBezTo>
                <a:cubicBezTo>
                  <a:pt x="6281" y="31483"/>
                  <a:pt x="6336" y="31455"/>
                  <a:pt x="6424" y="31394"/>
                </a:cubicBezTo>
                <a:cubicBezTo>
                  <a:pt x="6647" y="31237"/>
                  <a:pt x="6669" y="31170"/>
                  <a:pt x="6915" y="31054"/>
                </a:cubicBezTo>
                <a:cubicBezTo>
                  <a:pt x="7156" y="30942"/>
                  <a:pt x="7348" y="30719"/>
                  <a:pt x="7348" y="30652"/>
                </a:cubicBezTo>
                <a:cubicBezTo>
                  <a:pt x="7348" y="30612"/>
                  <a:pt x="7462" y="30566"/>
                  <a:pt x="7552" y="30566"/>
                </a:cubicBezTo>
                <a:cubicBezTo>
                  <a:pt x="7614" y="30566"/>
                  <a:pt x="7665" y="30588"/>
                  <a:pt x="7661" y="30648"/>
                </a:cubicBezTo>
                <a:cubicBezTo>
                  <a:pt x="7648" y="30791"/>
                  <a:pt x="7339" y="31099"/>
                  <a:pt x="7438" y="31161"/>
                </a:cubicBezTo>
                <a:cubicBezTo>
                  <a:pt x="7453" y="31171"/>
                  <a:pt x="7473" y="31174"/>
                  <a:pt x="7496" y="31174"/>
                </a:cubicBezTo>
                <a:cubicBezTo>
                  <a:pt x="7576" y="31174"/>
                  <a:pt x="7692" y="31130"/>
                  <a:pt x="7763" y="31130"/>
                </a:cubicBezTo>
                <a:cubicBezTo>
                  <a:pt x="7797" y="31130"/>
                  <a:pt x="7821" y="31140"/>
                  <a:pt x="7826" y="31170"/>
                </a:cubicBezTo>
                <a:cubicBezTo>
                  <a:pt x="7844" y="31282"/>
                  <a:pt x="7960" y="31465"/>
                  <a:pt x="8032" y="31465"/>
                </a:cubicBezTo>
                <a:cubicBezTo>
                  <a:pt x="8108" y="31465"/>
                  <a:pt x="8161" y="31550"/>
                  <a:pt x="8277" y="31675"/>
                </a:cubicBezTo>
                <a:cubicBezTo>
                  <a:pt x="8398" y="31796"/>
                  <a:pt x="8452" y="31747"/>
                  <a:pt x="8478" y="31778"/>
                </a:cubicBezTo>
                <a:cubicBezTo>
                  <a:pt x="8506" y="31810"/>
                  <a:pt x="8639" y="32019"/>
                  <a:pt x="8731" y="32019"/>
                </a:cubicBezTo>
                <a:cubicBezTo>
                  <a:pt x="8741" y="32019"/>
                  <a:pt x="8751" y="32016"/>
                  <a:pt x="8760" y="32010"/>
                </a:cubicBezTo>
                <a:cubicBezTo>
                  <a:pt x="8849" y="31948"/>
                  <a:pt x="8970" y="31970"/>
                  <a:pt x="8880" y="31840"/>
                </a:cubicBezTo>
                <a:cubicBezTo>
                  <a:pt x="8805" y="31731"/>
                  <a:pt x="8735" y="31624"/>
                  <a:pt x="8773" y="31624"/>
                </a:cubicBezTo>
                <a:cubicBezTo>
                  <a:pt x="8780" y="31624"/>
                  <a:pt x="8790" y="31627"/>
                  <a:pt x="8804" y="31635"/>
                </a:cubicBezTo>
                <a:cubicBezTo>
                  <a:pt x="8825" y="31646"/>
                  <a:pt x="8857" y="31651"/>
                  <a:pt x="8894" y="31651"/>
                </a:cubicBezTo>
                <a:cubicBezTo>
                  <a:pt x="9024" y="31651"/>
                  <a:pt x="9224" y="31593"/>
                  <a:pt x="9300" y="31541"/>
                </a:cubicBezTo>
                <a:cubicBezTo>
                  <a:pt x="9403" y="31474"/>
                  <a:pt x="9850" y="31117"/>
                  <a:pt x="9952" y="31059"/>
                </a:cubicBezTo>
                <a:cubicBezTo>
                  <a:pt x="10037" y="31018"/>
                  <a:pt x="10040" y="30908"/>
                  <a:pt x="10298" y="30908"/>
                </a:cubicBezTo>
                <a:cubicBezTo>
                  <a:pt x="10353" y="30908"/>
                  <a:pt x="10420" y="30913"/>
                  <a:pt x="10502" y="30925"/>
                </a:cubicBezTo>
                <a:cubicBezTo>
                  <a:pt x="10565" y="30934"/>
                  <a:pt x="10632" y="30938"/>
                  <a:pt x="10703" y="30938"/>
                </a:cubicBezTo>
                <a:cubicBezTo>
                  <a:pt x="11145" y="30938"/>
                  <a:pt x="11706" y="30772"/>
                  <a:pt x="11918" y="30630"/>
                </a:cubicBezTo>
                <a:cubicBezTo>
                  <a:pt x="12164" y="30460"/>
                  <a:pt x="12226" y="30371"/>
                  <a:pt x="12181" y="30250"/>
                </a:cubicBezTo>
                <a:cubicBezTo>
                  <a:pt x="12181" y="30246"/>
                  <a:pt x="12181" y="30246"/>
                  <a:pt x="12177" y="30237"/>
                </a:cubicBezTo>
                <a:lnTo>
                  <a:pt x="12177" y="30228"/>
                </a:lnTo>
                <a:lnTo>
                  <a:pt x="12177" y="30223"/>
                </a:lnTo>
                <a:lnTo>
                  <a:pt x="12177" y="30210"/>
                </a:lnTo>
                <a:lnTo>
                  <a:pt x="12177" y="30205"/>
                </a:lnTo>
                <a:lnTo>
                  <a:pt x="12177" y="30188"/>
                </a:lnTo>
                <a:lnTo>
                  <a:pt x="12177" y="30183"/>
                </a:lnTo>
                <a:lnTo>
                  <a:pt x="12177" y="30161"/>
                </a:lnTo>
                <a:lnTo>
                  <a:pt x="12177" y="30112"/>
                </a:lnTo>
                <a:lnTo>
                  <a:pt x="12177" y="30103"/>
                </a:lnTo>
                <a:lnTo>
                  <a:pt x="12177" y="30089"/>
                </a:lnTo>
                <a:lnTo>
                  <a:pt x="12177" y="30076"/>
                </a:lnTo>
                <a:lnTo>
                  <a:pt x="12177" y="30058"/>
                </a:lnTo>
                <a:lnTo>
                  <a:pt x="12177" y="30045"/>
                </a:lnTo>
                <a:lnTo>
                  <a:pt x="12177" y="30031"/>
                </a:lnTo>
                <a:lnTo>
                  <a:pt x="12177" y="30013"/>
                </a:lnTo>
                <a:lnTo>
                  <a:pt x="12177" y="30004"/>
                </a:lnTo>
                <a:lnTo>
                  <a:pt x="12177" y="29982"/>
                </a:lnTo>
                <a:lnTo>
                  <a:pt x="12177" y="29978"/>
                </a:lnTo>
                <a:cubicBezTo>
                  <a:pt x="12181" y="29933"/>
                  <a:pt x="12181" y="29879"/>
                  <a:pt x="12195" y="29830"/>
                </a:cubicBezTo>
                <a:cubicBezTo>
                  <a:pt x="12204" y="29759"/>
                  <a:pt x="12217" y="29687"/>
                  <a:pt x="12226" y="29620"/>
                </a:cubicBezTo>
                <a:cubicBezTo>
                  <a:pt x="12226" y="29607"/>
                  <a:pt x="12231" y="29602"/>
                  <a:pt x="12231" y="29589"/>
                </a:cubicBezTo>
                <a:cubicBezTo>
                  <a:pt x="12231" y="29580"/>
                  <a:pt x="12239" y="29576"/>
                  <a:pt x="12239" y="29562"/>
                </a:cubicBezTo>
                <a:cubicBezTo>
                  <a:pt x="12244" y="29531"/>
                  <a:pt x="12253" y="29495"/>
                  <a:pt x="12266" y="29468"/>
                </a:cubicBezTo>
                <a:lnTo>
                  <a:pt x="12266" y="29464"/>
                </a:lnTo>
                <a:cubicBezTo>
                  <a:pt x="12266" y="29455"/>
                  <a:pt x="12271" y="29451"/>
                  <a:pt x="12271" y="29446"/>
                </a:cubicBezTo>
                <a:cubicBezTo>
                  <a:pt x="12271" y="29442"/>
                  <a:pt x="12271" y="29442"/>
                  <a:pt x="12275" y="29433"/>
                </a:cubicBezTo>
                <a:cubicBezTo>
                  <a:pt x="12275" y="29428"/>
                  <a:pt x="12284" y="29424"/>
                  <a:pt x="12284" y="29424"/>
                </a:cubicBezTo>
                <a:cubicBezTo>
                  <a:pt x="12284" y="29419"/>
                  <a:pt x="12284" y="29419"/>
                  <a:pt x="12289" y="29410"/>
                </a:cubicBezTo>
                <a:cubicBezTo>
                  <a:pt x="12289" y="29406"/>
                  <a:pt x="12293" y="29406"/>
                  <a:pt x="12293" y="29401"/>
                </a:cubicBezTo>
                <a:cubicBezTo>
                  <a:pt x="12293" y="29397"/>
                  <a:pt x="12298" y="29397"/>
                  <a:pt x="12298" y="29388"/>
                </a:cubicBezTo>
                <a:cubicBezTo>
                  <a:pt x="12298" y="29384"/>
                  <a:pt x="12298" y="29384"/>
                  <a:pt x="12306" y="29379"/>
                </a:cubicBezTo>
                <a:cubicBezTo>
                  <a:pt x="12306" y="29375"/>
                  <a:pt x="12311" y="29375"/>
                  <a:pt x="12311" y="29370"/>
                </a:cubicBezTo>
                <a:cubicBezTo>
                  <a:pt x="12311" y="29370"/>
                  <a:pt x="12311" y="29361"/>
                  <a:pt x="12315" y="29361"/>
                </a:cubicBezTo>
                <a:cubicBezTo>
                  <a:pt x="12320" y="29357"/>
                  <a:pt x="12320" y="29352"/>
                  <a:pt x="12329" y="29348"/>
                </a:cubicBezTo>
                <a:cubicBezTo>
                  <a:pt x="12432" y="29178"/>
                  <a:pt x="12472" y="28410"/>
                  <a:pt x="12789" y="28280"/>
                </a:cubicBezTo>
                <a:cubicBezTo>
                  <a:pt x="13115" y="28151"/>
                  <a:pt x="13182" y="27834"/>
                  <a:pt x="13244" y="27673"/>
                </a:cubicBezTo>
                <a:cubicBezTo>
                  <a:pt x="13303" y="27503"/>
                  <a:pt x="13490" y="27633"/>
                  <a:pt x="13477" y="27351"/>
                </a:cubicBezTo>
                <a:cubicBezTo>
                  <a:pt x="13459" y="27074"/>
                  <a:pt x="13320" y="27097"/>
                  <a:pt x="13566" y="26896"/>
                </a:cubicBezTo>
                <a:cubicBezTo>
                  <a:pt x="13812" y="26694"/>
                  <a:pt x="13745" y="26324"/>
                  <a:pt x="14008" y="26154"/>
                </a:cubicBezTo>
                <a:cubicBezTo>
                  <a:pt x="14272" y="25980"/>
                  <a:pt x="14406" y="25756"/>
                  <a:pt x="14638" y="25694"/>
                </a:cubicBezTo>
                <a:cubicBezTo>
                  <a:pt x="14875" y="25631"/>
                  <a:pt x="15076" y="25386"/>
                  <a:pt x="15130" y="25194"/>
                </a:cubicBezTo>
                <a:cubicBezTo>
                  <a:pt x="15179" y="24997"/>
                  <a:pt x="15170" y="24841"/>
                  <a:pt x="15331" y="24774"/>
                </a:cubicBezTo>
                <a:cubicBezTo>
                  <a:pt x="15500" y="24702"/>
                  <a:pt x="15639" y="24470"/>
                  <a:pt x="15639" y="24434"/>
                </a:cubicBezTo>
                <a:cubicBezTo>
                  <a:pt x="15639" y="24394"/>
                  <a:pt x="15884" y="23854"/>
                  <a:pt x="15871" y="23639"/>
                </a:cubicBezTo>
                <a:cubicBezTo>
                  <a:pt x="15867" y="23429"/>
                  <a:pt x="15822" y="23362"/>
                  <a:pt x="15925" y="23259"/>
                </a:cubicBezTo>
                <a:cubicBezTo>
                  <a:pt x="16023" y="23161"/>
                  <a:pt x="16286" y="22357"/>
                  <a:pt x="16429" y="22044"/>
                </a:cubicBezTo>
                <a:cubicBezTo>
                  <a:pt x="16577" y="21723"/>
                  <a:pt x="16711" y="21473"/>
                  <a:pt x="16693" y="21254"/>
                </a:cubicBezTo>
                <a:cubicBezTo>
                  <a:pt x="16675" y="21039"/>
                  <a:pt x="16782" y="20780"/>
                  <a:pt x="16778" y="20620"/>
                </a:cubicBezTo>
                <a:cubicBezTo>
                  <a:pt x="16773" y="20450"/>
                  <a:pt x="16778" y="20182"/>
                  <a:pt x="16733" y="20101"/>
                </a:cubicBezTo>
                <a:cubicBezTo>
                  <a:pt x="16729" y="20092"/>
                  <a:pt x="16729" y="20084"/>
                  <a:pt x="16720" y="20079"/>
                </a:cubicBezTo>
                <a:lnTo>
                  <a:pt x="16720" y="20070"/>
                </a:lnTo>
                <a:cubicBezTo>
                  <a:pt x="16711" y="20057"/>
                  <a:pt x="16706" y="20034"/>
                  <a:pt x="16693" y="20003"/>
                </a:cubicBezTo>
                <a:lnTo>
                  <a:pt x="16693" y="19999"/>
                </a:lnTo>
                <a:cubicBezTo>
                  <a:pt x="16688" y="19990"/>
                  <a:pt x="16684" y="19976"/>
                  <a:pt x="16684" y="19967"/>
                </a:cubicBezTo>
                <a:cubicBezTo>
                  <a:pt x="16684" y="19958"/>
                  <a:pt x="16684" y="19958"/>
                  <a:pt x="16675" y="19954"/>
                </a:cubicBezTo>
                <a:cubicBezTo>
                  <a:pt x="16675" y="19950"/>
                  <a:pt x="16671" y="19945"/>
                  <a:pt x="16671" y="19932"/>
                </a:cubicBezTo>
                <a:cubicBezTo>
                  <a:pt x="16671" y="19927"/>
                  <a:pt x="16671" y="19927"/>
                  <a:pt x="16666" y="19923"/>
                </a:cubicBezTo>
                <a:cubicBezTo>
                  <a:pt x="16666" y="19914"/>
                  <a:pt x="16662" y="19905"/>
                  <a:pt x="16662" y="19900"/>
                </a:cubicBezTo>
                <a:lnTo>
                  <a:pt x="16662" y="19887"/>
                </a:lnTo>
                <a:lnTo>
                  <a:pt x="16644" y="19820"/>
                </a:lnTo>
                <a:lnTo>
                  <a:pt x="16644" y="19816"/>
                </a:lnTo>
                <a:cubicBezTo>
                  <a:pt x="16644" y="19802"/>
                  <a:pt x="16639" y="19793"/>
                  <a:pt x="16639" y="19789"/>
                </a:cubicBezTo>
                <a:lnTo>
                  <a:pt x="16639" y="19775"/>
                </a:lnTo>
                <a:lnTo>
                  <a:pt x="16639" y="19749"/>
                </a:lnTo>
                <a:lnTo>
                  <a:pt x="16639" y="19735"/>
                </a:lnTo>
                <a:lnTo>
                  <a:pt x="16639" y="19708"/>
                </a:lnTo>
                <a:lnTo>
                  <a:pt x="16639" y="19704"/>
                </a:lnTo>
                <a:cubicBezTo>
                  <a:pt x="16639" y="19690"/>
                  <a:pt x="16639" y="19682"/>
                  <a:pt x="16644" y="19668"/>
                </a:cubicBezTo>
                <a:cubicBezTo>
                  <a:pt x="16666" y="19512"/>
                  <a:pt x="16733" y="19387"/>
                  <a:pt x="16693" y="19212"/>
                </a:cubicBezTo>
                <a:cubicBezTo>
                  <a:pt x="16653" y="19038"/>
                  <a:pt x="16626" y="18574"/>
                  <a:pt x="16697" y="18471"/>
                </a:cubicBezTo>
                <a:cubicBezTo>
                  <a:pt x="16773" y="18364"/>
                  <a:pt x="16760" y="18207"/>
                  <a:pt x="16697" y="18078"/>
                </a:cubicBezTo>
                <a:cubicBezTo>
                  <a:pt x="16639" y="17948"/>
                  <a:pt x="16831" y="17649"/>
                  <a:pt x="16595" y="17448"/>
                </a:cubicBezTo>
                <a:cubicBezTo>
                  <a:pt x="16353" y="17247"/>
                  <a:pt x="16264" y="16751"/>
                  <a:pt x="16072" y="16617"/>
                </a:cubicBezTo>
                <a:cubicBezTo>
                  <a:pt x="15884" y="16483"/>
                  <a:pt x="15755" y="16246"/>
                  <a:pt x="15679" y="16095"/>
                </a:cubicBezTo>
                <a:cubicBezTo>
                  <a:pt x="15594" y="15947"/>
                  <a:pt x="15567" y="16014"/>
                  <a:pt x="15442" y="15894"/>
                </a:cubicBezTo>
                <a:cubicBezTo>
                  <a:pt x="15322" y="15773"/>
                  <a:pt x="15322" y="15326"/>
                  <a:pt x="15197" y="15246"/>
                </a:cubicBezTo>
                <a:cubicBezTo>
                  <a:pt x="15067" y="15174"/>
                  <a:pt x="15009" y="15201"/>
                  <a:pt x="14933" y="15148"/>
                </a:cubicBezTo>
                <a:cubicBezTo>
                  <a:pt x="14862" y="15098"/>
                  <a:pt x="14888" y="15219"/>
                  <a:pt x="14933" y="14853"/>
                </a:cubicBezTo>
                <a:cubicBezTo>
                  <a:pt x="14978" y="14482"/>
                  <a:pt x="14951" y="14143"/>
                  <a:pt x="14888" y="14040"/>
                </a:cubicBezTo>
                <a:cubicBezTo>
                  <a:pt x="14844" y="13961"/>
                  <a:pt x="14878" y="13903"/>
                  <a:pt x="14846" y="13903"/>
                </a:cubicBezTo>
                <a:cubicBezTo>
                  <a:pt x="14836" y="13903"/>
                  <a:pt x="14820" y="13908"/>
                  <a:pt x="14794" y="13919"/>
                </a:cubicBezTo>
                <a:cubicBezTo>
                  <a:pt x="14716" y="13954"/>
                  <a:pt x="14684" y="13993"/>
                  <a:pt x="14644" y="13993"/>
                </a:cubicBezTo>
                <a:cubicBezTo>
                  <a:pt x="14627" y="13993"/>
                  <a:pt x="14608" y="13986"/>
                  <a:pt x="14585" y="13968"/>
                </a:cubicBezTo>
                <a:cubicBezTo>
                  <a:pt x="14510" y="13925"/>
                  <a:pt x="14470" y="13685"/>
                  <a:pt x="14340" y="13685"/>
                </a:cubicBezTo>
                <a:cubicBezTo>
                  <a:pt x="14322" y="13685"/>
                  <a:pt x="14302" y="13690"/>
                  <a:pt x="14281" y="13700"/>
                </a:cubicBezTo>
                <a:cubicBezTo>
                  <a:pt x="14160" y="13758"/>
                  <a:pt x="14046" y="13860"/>
                  <a:pt x="13979" y="13860"/>
                </a:cubicBezTo>
                <a:cubicBezTo>
                  <a:pt x="13946" y="13860"/>
                  <a:pt x="13925" y="13836"/>
                  <a:pt x="13919" y="13772"/>
                </a:cubicBezTo>
                <a:cubicBezTo>
                  <a:pt x="13901" y="13580"/>
                  <a:pt x="13794" y="13097"/>
                  <a:pt x="13745" y="12798"/>
                </a:cubicBezTo>
                <a:cubicBezTo>
                  <a:pt x="13696" y="12494"/>
                  <a:pt x="13633" y="12159"/>
                  <a:pt x="13405" y="11972"/>
                </a:cubicBezTo>
                <a:cubicBezTo>
                  <a:pt x="13182" y="11780"/>
                  <a:pt x="13356" y="11355"/>
                  <a:pt x="13124" y="11226"/>
                </a:cubicBezTo>
                <a:cubicBezTo>
                  <a:pt x="12901" y="11101"/>
                  <a:pt x="12798" y="11168"/>
                  <a:pt x="12713" y="10980"/>
                </a:cubicBezTo>
                <a:cubicBezTo>
                  <a:pt x="12628" y="10792"/>
                  <a:pt x="12646" y="10788"/>
                  <a:pt x="12454" y="10712"/>
                </a:cubicBezTo>
                <a:cubicBezTo>
                  <a:pt x="12266" y="10641"/>
                  <a:pt x="12150" y="10520"/>
                  <a:pt x="12092" y="10373"/>
                </a:cubicBezTo>
                <a:cubicBezTo>
                  <a:pt x="12043" y="10230"/>
                  <a:pt x="11985" y="10265"/>
                  <a:pt x="11797" y="10198"/>
                </a:cubicBezTo>
                <a:cubicBezTo>
                  <a:pt x="11605" y="10131"/>
                  <a:pt x="11842" y="10154"/>
                  <a:pt x="11574" y="10020"/>
                </a:cubicBezTo>
                <a:cubicBezTo>
                  <a:pt x="11306" y="9886"/>
                  <a:pt x="11279" y="9850"/>
                  <a:pt x="11154" y="9694"/>
                </a:cubicBezTo>
                <a:cubicBezTo>
                  <a:pt x="11024" y="9537"/>
                  <a:pt x="10980" y="9283"/>
                  <a:pt x="11011" y="9158"/>
                </a:cubicBezTo>
                <a:cubicBezTo>
                  <a:pt x="11038" y="9028"/>
                  <a:pt x="11038" y="8939"/>
                  <a:pt x="10904" y="8836"/>
                </a:cubicBezTo>
                <a:cubicBezTo>
                  <a:pt x="10770" y="8738"/>
                  <a:pt x="10730" y="8693"/>
                  <a:pt x="10792" y="8421"/>
                </a:cubicBezTo>
                <a:cubicBezTo>
                  <a:pt x="10855" y="8139"/>
                  <a:pt x="10855" y="8023"/>
                  <a:pt x="10797" y="7804"/>
                </a:cubicBezTo>
                <a:cubicBezTo>
                  <a:pt x="10748" y="7585"/>
                  <a:pt x="10792" y="7429"/>
                  <a:pt x="10752" y="7308"/>
                </a:cubicBezTo>
                <a:cubicBezTo>
                  <a:pt x="10741" y="7275"/>
                  <a:pt x="10736" y="7266"/>
                  <a:pt x="10731" y="7266"/>
                </a:cubicBezTo>
                <a:cubicBezTo>
                  <a:pt x="10723" y="7266"/>
                  <a:pt x="10715" y="7285"/>
                  <a:pt x="10691" y="7285"/>
                </a:cubicBezTo>
                <a:cubicBezTo>
                  <a:pt x="10668" y="7285"/>
                  <a:pt x="10630" y="7267"/>
                  <a:pt x="10564" y="7197"/>
                </a:cubicBezTo>
                <a:cubicBezTo>
                  <a:pt x="10386" y="7000"/>
                  <a:pt x="10296" y="6929"/>
                  <a:pt x="10296" y="6777"/>
                </a:cubicBezTo>
                <a:cubicBezTo>
                  <a:pt x="10296" y="6625"/>
                  <a:pt x="10323" y="6620"/>
                  <a:pt x="10332" y="6410"/>
                </a:cubicBezTo>
                <a:cubicBezTo>
                  <a:pt x="10341" y="6196"/>
                  <a:pt x="10283" y="6107"/>
                  <a:pt x="10220" y="5941"/>
                </a:cubicBezTo>
                <a:cubicBezTo>
                  <a:pt x="10162" y="5772"/>
                  <a:pt x="10122" y="5682"/>
                  <a:pt x="10198" y="5522"/>
                </a:cubicBezTo>
                <a:cubicBezTo>
                  <a:pt x="10274" y="5352"/>
                  <a:pt x="10399" y="5115"/>
                  <a:pt x="10243" y="5003"/>
                </a:cubicBezTo>
                <a:cubicBezTo>
                  <a:pt x="10086" y="4892"/>
                  <a:pt x="9943" y="4851"/>
                  <a:pt x="9899" y="4717"/>
                </a:cubicBezTo>
                <a:cubicBezTo>
                  <a:pt x="9854" y="4583"/>
                  <a:pt x="9501" y="4199"/>
                  <a:pt x="9501" y="4199"/>
                </a:cubicBezTo>
                <a:cubicBezTo>
                  <a:pt x="9501" y="4199"/>
                  <a:pt x="9291" y="4378"/>
                  <a:pt x="9184" y="4400"/>
                </a:cubicBezTo>
                <a:cubicBezTo>
                  <a:pt x="9119" y="4414"/>
                  <a:pt x="9010" y="4481"/>
                  <a:pt x="8910" y="4481"/>
                </a:cubicBezTo>
                <a:cubicBezTo>
                  <a:pt x="8847" y="4481"/>
                  <a:pt x="8788" y="4454"/>
                  <a:pt x="8746" y="4369"/>
                </a:cubicBezTo>
                <a:cubicBezTo>
                  <a:pt x="8644" y="4155"/>
                  <a:pt x="8621" y="3708"/>
                  <a:pt x="8603" y="3467"/>
                </a:cubicBezTo>
                <a:cubicBezTo>
                  <a:pt x="8586" y="3226"/>
                  <a:pt x="8429" y="3105"/>
                  <a:pt x="8519" y="2962"/>
                </a:cubicBezTo>
                <a:cubicBezTo>
                  <a:pt x="8608" y="2819"/>
                  <a:pt x="8581" y="2748"/>
                  <a:pt x="8514" y="2703"/>
                </a:cubicBezTo>
                <a:cubicBezTo>
                  <a:pt x="8447" y="2658"/>
                  <a:pt x="8367" y="2681"/>
                  <a:pt x="8452" y="2502"/>
                </a:cubicBezTo>
                <a:cubicBezTo>
                  <a:pt x="8536" y="2323"/>
                  <a:pt x="8443" y="2019"/>
                  <a:pt x="8318" y="2019"/>
                </a:cubicBezTo>
                <a:cubicBezTo>
                  <a:pt x="8255" y="2019"/>
                  <a:pt x="8167" y="2048"/>
                  <a:pt x="8120" y="2048"/>
                </a:cubicBezTo>
                <a:cubicBezTo>
                  <a:pt x="8076" y="2048"/>
                  <a:pt x="8066" y="2024"/>
                  <a:pt x="8139" y="1935"/>
                </a:cubicBezTo>
                <a:cubicBezTo>
                  <a:pt x="8291" y="1751"/>
                  <a:pt x="8340" y="1591"/>
                  <a:pt x="8166" y="1519"/>
                </a:cubicBezTo>
                <a:cubicBezTo>
                  <a:pt x="7996" y="1443"/>
                  <a:pt x="7929" y="1488"/>
                  <a:pt x="7956" y="1363"/>
                </a:cubicBezTo>
                <a:cubicBezTo>
                  <a:pt x="7983" y="1238"/>
                  <a:pt x="8143" y="849"/>
                  <a:pt x="7983" y="612"/>
                </a:cubicBezTo>
                <a:cubicBezTo>
                  <a:pt x="7817" y="380"/>
                  <a:pt x="7849" y="9"/>
                  <a:pt x="7683"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73" name="Google Shape;6773;p39"/>
          <p:cNvPicPr preferRelativeResize="0"/>
          <p:nvPr/>
        </p:nvPicPr>
        <p:blipFill>
          <a:blip r:embed="rId2">
            <a:alphaModFix/>
          </a:blip>
          <a:stretch>
            <a:fillRect/>
          </a:stretch>
        </p:blipFill>
        <p:spPr>
          <a:xfrm>
            <a:off x="0" y="0"/>
            <a:ext cx="9144003" cy="2897688"/>
          </a:xfrm>
          <a:prstGeom prst="rect">
            <a:avLst/>
          </a:prstGeom>
          <a:noFill/>
          <a:ln>
            <a:noFill/>
          </a:ln>
        </p:spPr>
      </p:pic>
      <p:grpSp>
        <p:nvGrpSpPr>
          <p:cNvPr id="6774" name="Google Shape;6774;p39"/>
          <p:cNvGrpSpPr/>
          <p:nvPr/>
        </p:nvGrpSpPr>
        <p:grpSpPr>
          <a:xfrm>
            <a:off x="2639777" y="219774"/>
            <a:ext cx="1096462" cy="1096218"/>
            <a:chOff x="6378752" y="-1164576"/>
            <a:chExt cx="1096462" cy="1096218"/>
          </a:xfrm>
        </p:grpSpPr>
        <p:sp>
          <p:nvSpPr>
            <p:cNvPr id="6775" name="Google Shape;6775;p39"/>
            <p:cNvSpPr/>
            <p:nvPr/>
          </p:nvSpPr>
          <p:spPr>
            <a:xfrm>
              <a:off x="6921151" y="-1164576"/>
              <a:ext cx="11890" cy="477571"/>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39"/>
            <p:cNvSpPr/>
            <p:nvPr/>
          </p:nvSpPr>
          <p:spPr>
            <a:xfrm>
              <a:off x="6650292" y="-1091196"/>
              <a:ext cx="244268" cy="41347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39"/>
            <p:cNvSpPr/>
            <p:nvPr/>
          </p:nvSpPr>
          <p:spPr>
            <a:xfrm>
              <a:off x="6450721" y="-890557"/>
              <a:ext cx="417002" cy="238822"/>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39"/>
            <p:cNvSpPr/>
            <p:nvPr/>
          </p:nvSpPr>
          <p:spPr>
            <a:xfrm>
              <a:off x="6378752" y="-622664"/>
              <a:ext cx="477571" cy="1191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39"/>
            <p:cNvSpPr/>
            <p:nvPr/>
          </p:nvSpPr>
          <p:spPr>
            <a:xfrm>
              <a:off x="6450721" y="-581209"/>
              <a:ext cx="417002" cy="238822"/>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9"/>
            <p:cNvSpPr/>
            <p:nvPr/>
          </p:nvSpPr>
          <p:spPr>
            <a:xfrm>
              <a:off x="6650292" y="-555460"/>
              <a:ext cx="244268" cy="41347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9"/>
            <p:cNvSpPr/>
            <p:nvPr/>
          </p:nvSpPr>
          <p:spPr>
            <a:xfrm>
              <a:off x="6921151" y="-545929"/>
              <a:ext cx="11890" cy="477571"/>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9"/>
            <p:cNvSpPr/>
            <p:nvPr/>
          </p:nvSpPr>
          <p:spPr>
            <a:xfrm>
              <a:off x="6959397" y="-555217"/>
              <a:ext cx="244487" cy="41347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9"/>
            <p:cNvSpPr/>
            <p:nvPr/>
          </p:nvSpPr>
          <p:spPr>
            <a:xfrm>
              <a:off x="6986483" y="-581209"/>
              <a:ext cx="416978" cy="238822"/>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9"/>
            <p:cNvSpPr/>
            <p:nvPr/>
          </p:nvSpPr>
          <p:spPr>
            <a:xfrm>
              <a:off x="6997643" y="-622664"/>
              <a:ext cx="477571" cy="1191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9"/>
            <p:cNvSpPr/>
            <p:nvPr/>
          </p:nvSpPr>
          <p:spPr>
            <a:xfrm>
              <a:off x="6986240" y="-890557"/>
              <a:ext cx="417221" cy="238822"/>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9"/>
            <p:cNvSpPr/>
            <p:nvPr/>
          </p:nvSpPr>
          <p:spPr>
            <a:xfrm>
              <a:off x="6959397" y="-1091196"/>
              <a:ext cx="244487" cy="41347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9"/>
            <p:cNvSpPr/>
            <p:nvPr/>
          </p:nvSpPr>
          <p:spPr>
            <a:xfrm>
              <a:off x="6847260" y="-948619"/>
              <a:ext cx="71778" cy="28917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9"/>
            <p:cNvSpPr/>
            <p:nvPr/>
          </p:nvSpPr>
          <p:spPr>
            <a:xfrm>
              <a:off x="6692355" y="-865489"/>
              <a:ext cx="206240" cy="217230"/>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9"/>
            <p:cNvSpPr/>
            <p:nvPr/>
          </p:nvSpPr>
          <p:spPr>
            <a:xfrm>
              <a:off x="6600399" y="-715738"/>
              <a:ext cx="285385" cy="8658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9"/>
            <p:cNvSpPr/>
            <p:nvPr/>
          </p:nvSpPr>
          <p:spPr>
            <a:xfrm>
              <a:off x="6594466" y="-606738"/>
              <a:ext cx="290370" cy="6771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9"/>
            <p:cNvSpPr/>
            <p:nvPr/>
          </p:nvSpPr>
          <p:spPr>
            <a:xfrm>
              <a:off x="6676673" y="-586606"/>
              <a:ext cx="219783" cy="20303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9"/>
            <p:cNvSpPr/>
            <p:nvPr/>
          </p:nvSpPr>
          <p:spPr>
            <a:xfrm>
              <a:off x="6826107" y="-574449"/>
              <a:ext cx="90063" cy="28419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9"/>
            <p:cNvSpPr/>
            <p:nvPr/>
          </p:nvSpPr>
          <p:spPr>
            <a:xfrm>
              <a:off x="6934913" y="-573963"/>
              <a:ext cx="71778" cy="28942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9"/>
            <p:cNvSpPr/>
            <p:nvPr/>
          </p:nvSpPr>
          <p:spPr>
            <a:xfrm>
              <a:off x="6955580" y="-584685"/>
              <a:ext cx="206021" cy="217230"/>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9"/>
            <p:cNvSpPr/>
            <p:nvPr/>
          </p:nvSpPr>
          <p:spPr>
            <a:xfrm>
              <a:off x="6968174" y="-603796"/>
              <a:ext cx="285604" cy="8658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9"/>
            <p:cNvSpPr/>
            <p:nvPr/>
          </p:nvSpPr>
          <p:spPr>
            <a:xfrm>
              <a:off x="6969123" y="-694123"/>
              <a:ext cx="290613" cy="67912"/>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9"/>
            <p:cNvSpPr/>
            <p:nvPr/>
          </p:nvSpPr>
          <p:spPr>
            <a:xfrm>
              <a:off x="6957500" y="-849587"/>
              <a:ext cx="219783" cy="20322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9"/>
            <p:cNvSpPr/>
            <p:nvPr/>
          </p:nvSpPr>
          <p:spPr>
            <a:xfrm>
              <a:off x="6937782" y="-942686"/>
              <a:ext cx="90306" cy="28419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9" name="Google Shape;6799;p39"/>
          <p:cNvGrpSpPr/>
          <p:nvPr/>
        </p:nvGrpSpPr>
        <p:grpSpPr>
          <a:xfrm>
            <a:off x="7789050" y="105225"/>
            <a:ext cx="1211035" cy="1210783"/>
            <a:chOff x="7288425" y="-1653200"/>
            <a:chExt cx="1211035" cy="1210783"/>
          </a:xfrm>
        </p:grpSpPr>
        <p:sp>
          <p:nvSpPr>
            <p:cNvPr id="6800" name="Google Shape;6800;p39"/>
            <p:cNvSpPr/>
            <p:nvPr/>
          </p:nvSpPr>
          <p:spPr>
            <a:xfrm>
              <a:off x="7887514" y="-1653200"/>
              <a:ext cx="13132" cy="52745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9"/>
            <p:cNvSpPr/>
            <p:nvPr/>
          </p:nvSpPr>
          <p:spPr>
            <a:xfrm>
              <a:off x="7588345" y="-1572149"/>
              <a:ext cx="269785" cy="4566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9"/>
            <p:cNvSpPr/>
            <p:nvPr/>
          </p:nvSpPr>
          <p:spPr>
            <a:xfrm>
              <a:off x="7367917" y="-1350533"/>
              <a:ext cx="460563" cy="26377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9"/>
            <p:cNvSpPr/>
            <p:nvPr/>
          </p:nvSpPr>
          <p:spPr>
            <a:xfrm>
              <a:off x="7288425"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9"/>
            <p:cNvSpPr/>
            <p:nvPr/>
          </p:nvSpPr>
          <p:spPr>
            <a:xfrm>
              <a:off x="7367917" y="-1008844"/>
              <a:ext cx="460563" cy="26377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9"/>
            <p:cNvSpPr/>
            <p:nvPr/>
          </p:nvSpPr>
          <p:spPr>
            <a:xfrm>
              <a:off x="7588345" y="-980403"/>
              <a:ext cx="269785" cy="4566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9"/>
            <p:cNvSpPr/>
            <p:nvPr/>
          </p:nvSpPr>
          <p:spPr>
            <a:xfrm>
              <a:off x="7887514" y="-969876"/>
              <a:ext cx="13132" cy="52745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9"/>
            <p:cNvSpPr/>
            <p:nvPr/>
          </p:nvSpPr>
          <p:spPr>
            <a:xfrm>
              <a:off x="7929758" y="-980135"/>
              <a:ext cx="270027" cy="4566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9"/>
            <p:cNvSpPr/>
            <p:nvPr/>
          </p:nvSpPr>
          <p:spPr>
            <a:xfrm>
              <a:off x="7959674" y="-1008844"/>
              <a:ext cx="460536" cy="26377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9"/>
            <p:cNvSpPr/>
            <p:nvPr/>
          </p:nvSpPr>
          <p:spPr>
            <a:xfrm>
              <a:off x="7972001"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9"/>
            <p:cNvSpPr/>
            <p:nvPr/>
          </p:nvSpPr>
          <p:spPr>
            <a:xfrm>
              <a:off x="7959406" y="-1350533"/>
              <a:ext cx="460805" cy="26377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9"/>
            <p:cNvSpPr/>
            <p:nvPr/>
          </p:nvSpPr>
          <p:spPr>
            <a:xfrm>
              <a:off x="7929758" y="-1572149"/>
              <a:ext cx="270027" cy="4566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9"/>
            <p:cNvSpPr/>
            <p:nvPr/>
          </p:nvSpPr>
          <p:spPr>
            <a:xfrm>
              <a:off x="7805901" y="-1414665"/>
              <a:ext cx="79276" cy="3193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9"/>
            <p:cNvSpPr/>
            <p:nvPr/>
          </p:nvSpPr>
          <p:spPr>
            <a:xfrm>
              <a:off x="7634805" y="-1322844"/>
              <a:ext cx="227784" cy="23992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9"/>
            <p:cNvSpPr/>
            <p:nvPr/>
          </p:nvSpPr>
          <p:spPr>
            <a:xfrm>
              <a:off x="7533238" y="-1157438"/>
              <a:ext cx="315197" cy="95631"/>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9"/>
            <p:cNvSpPr/>
            <p:nvPr/>
          </p:nvSpPr>
          <p:spPr>
            <a:xfrm>
              <a:off x="7526686" y="-1037043"/>
              <a:ext cx="320702" cy="747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9"/>
            <p:cNvSpPr/>
            <p:nvPr/>
          </p:nvSpPr>
          <p:spPr>
            <a:xfrm>
              <a:off x="7617484" y="-1014806"/>
              <a:ext cx="242742" cy="22423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9"/>
            <p:cNvSpPr/>
            <p:nvPr/>
          </p:nvSpPr>
          <p:spPr>
            <a:xfrm>
              <a:off x="7782537" y="-1001378"/>
              <a:ext cx="99471" cy="31388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9"/>
            <p:cNvSpPr/>
            <p:nvPr/>
          </p:nvSpPr>
          <p:spPr>
            <a:xfrm>
              <a:off x="7902714" y="-1000841"/>
              <a:ext cx="79276" cy="31965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9"/>
            <p:cNvSpPr/>
            <p:nvPr/>
          </p:nvSpPr>
          <p:spPr>
            <a:xfrm>
              <a:off x="7925541" y="-1012684"/>
              <a:ext cx="227542" cy="23992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9"/>
            <p:cNvSpPr/>
            <p:nvPr/>
          </p:nvSpPr>
          <p:spPr>
            <a:xfrm>
              <a:off x="7939452" y="-1033793"/>
              <a:ext cx="315439" cy="95631"/>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9"/>
            <p:cNvSpPr/>
            <p:nvPr/>
          </p:nvSpPr>
          <p:spPr>
            <a:xfrm>
              <a:off x="7940500" y="-1133563"/>
              <a:ext cx="320971" cy="7500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9"/>
            <p:cNvSpPr/>
            <p:nvPr/>
          </p:nvSpPr>
          <p:spPr>
            <a:xfrm>
              <a:off x="7927663" y="-1305280"/>
              <a:ext cx="242742" cy="224454"/>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9"/>
            <p:cNvSpPr/>
            <p:nvPr/>
          </p:nvSpPr>
          <p:spPr>
            <a:xfrm>
              <a:off x="7905883" y="-1408112"/>
              <a:ext cx="99739" cy="31388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4" name="Google Shape;6824;p39"/>
          <p:cNvGrpSpPr/>
          <p:nvPr/>
        </p:nvGrpSpPr>
        <p:grpSpPr>
          <a:xfrm>
            <a:off x="7999862" y="3500839"/>
            <a:ext cx="789395" cy="789209"/>
            <a:chOff x="8449812" y="-1278361"/>
            <a:chExt cx="789395" cy="789209"/>
          </a:xfrm>
        </p:grpSpPr>
        <p:sp>
          <p:nvSpPr>
            <p:cNvPr id="6825" name="Google Shape;6825;p39"/>
            <p:cNvSpPr/>
            <p:nvPr/>
          </p:nvSpPr>
          <p:spPr>
            <a:xfrm>
              <a:off x="8840319" y="-1278361"/>
              <a:ext cx="8560" cy="34381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9"/>
            <p:cNvSpPr/>
            <p:nvPr/>
          </p:nvSpPr>
          <p:spPr>
            <a:xfrm>
              <a:off x="8645310" y="-1225531"/>
              <a:ext cx="175855" cy="29767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9"/>
            <p:cNvSpPr/>
            <p:nvPr/>
          </p:nvSpPr>
          <p:spPr>
            <a:xfrm>
              <a:off x="8501627" y="-1081081"/>
              <a:ext cx="300211" cy="17193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9"/>
            <p:cNvSpPr/>
            <p:nvPr/>
          </p:nvSpPr>
          <p:spPr>
            <a:xfrm>
              <a:off x="8449812" y="-888213"/>
              <a:ext cx="343816" cy="857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9"/>
            <p:cNvSpPr/>
            <p:nvPr/>
          </p:nvSpPr>
          <p:spPr>
            <a:xfrm>
              <a:off x="8501627" y="-858367"/>
              <a:ext cx="300211" cy="17193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9"/>
            <p:cNvSpPr/>
            <p:nvPr/>
          </p:nvSpPr>
          <p:spPr>
            <a:xfrm>
              <a:off x="8645310" y="-839829"/>
              <a:ext cx="175855" cy="29767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9"/>
            <p:cNvSpPr/>
            <p:nvPr/>
          </p:nvSpPr>
          <p:spPr>
            <a:xfrm>
              <a:off x="8840319" y="-832967"/>
              <a:ext cx="8560" cy="34381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9"/>
            <p:cNvSpPr/>
            <p:nvPr/>
          </p:nvSpPr>
          <p:spPr>
            <a:xfrm>
              <a:off x="8867855" y="-839654"/>
              <a:ext cx="176013" cy="29767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9"/>
            <p:cNvSpPr/>
            <p:nvPr/>
          </p:nvSpPr>
          <p:spPr>
            <a:xfrm>
              <a:off x="8887356" y="-858367"/>
              <a:ext cx="300193" cy="17193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9"/>
            <p:cNvSpPr/>
            <p:nvPr/>
          </p:nvSpPr>
          <p:spPr>
            <a:xfrm>
              <a:off x="8895391" y="-888213"/>
              <a:ext cx="343816" cy="857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9"/>
            <p:cNvSpPr/>
            <p:nvPr/>
          </p:nvSpPr>
          <p:spPr>
            <a:xfrm>
              <a:off x="8887181" y="-1081081"/>
              <a:ext cx="300368" cy="17193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9"/>
            <p:cNvSpPr/>
            <p:nvPr/>
          </p:nvSpPr>
          <p:spPr>
            <a:xfrm>
              <a:off x="8867855" y="-1225531"/>
              <a:ext cx="176013" cy="29767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9"/>
            <p:cNvSpPr/>
            <p:nvPr/>
          </p:nvSpPr>
          <p:spPr>
            <a:xfrm>
              <a:off x="8787120" y="-1122883"/>
              <a:ext cx="51675" cy="2081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9"/>
            <p:cNvSpPr/>
            <p:nvPr/>
          </p:nvSpPr>
          <p:spPr>
            <a:xfrm>
              <a:off x="8675594" y="-1063034"/>
              <a:ext cx="148477" cy="156390"/>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9"/>
            <p:cNvSpPr/>
            <p:nvPr/>
          </p:nvSpPr>
          <p:spPr>
            <a:xfrm>
              <a:off x="8609390" y="-955221"/>
              <a:ext cx="205456" cy="6233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9"/>
            <p:cNvSpPr/>
            <p:nvPr/>
          </p:nvSpPr>
          <p:spPr>
            <a:xfrm>
              <a:off x="8605118" y="-876747"/>
              <a:ext cx="209045" cy="4875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9"/>
            <p:cNvSpPr/>
            <p:nvPr/>
          </p:nvSpPr>
          <p:spPr>
            <a:xfrm>
              <a:off x="8664304" y="-862253"/>
              <a:ext cx="158228" cy="14616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9"/>
            <p:cNvSpPr/>
            <p:nvPr/>
          </p:nvSpPr>
          <p:spPr>
            <a:xfrm>
              <a:off x="8771891" y="-853501"/>
              <a:ext cx="64839" cy="204598"/>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9"/>
            <p:cNvSpPr/>
            <p:nvPr/>
          </p:nvSpPr>
          <p:spPr>
            <a:xfrm>
              <a:off x="8850227" y="-853150"/>
              <a:ext cx="51675" cy="20836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9"/>
            <p:cNvSpPr/>
            <p:nvPr/>
          </p:nvSpPr>
          <p:spPr>
            <a:xfrm>
              <a:off x="8865106" y="-860870"/>
              <a:ext cx="148320" cy="156390"/>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9"/>
            <p:cNvSpPr/>
            <p:nvPr/>
          </p:nvSpPr>
          <p:spPr>
            <a:xfrm>
              <a:off x="8874174" y="-874629"/>
              <a:ext cx="205614" cy="6233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9"/>
            <p:cNvSpPr/>
            <p:nvPr/>
          </p:nvSpPr>
          <p:spPr>
            <a:xfrm>
              <a:off x="8874857" y="-939659"/>
              <a:ext cx="209220" cy="4889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9"/>
            <p:cNvSpPr/>
            <p:nvPr/>
          </p:nvSpPr>
          <p:spPr>
            <a:xfrm>
              <a:off x="8866489" y="-1051585"/>
              <a:ext cx="158228" cy="14630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9"/>
            <p:cNvSpPr/>
            <p:nvPr/>
          </p:nvSpPr>
          <p:spPr>
            <a:xfrm>
              <a:off x="8852293" y="-1118611"/>
              <a:ext cx="65014" cy="204598"/>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9" name="Google Shape;6849;p39"/>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6"/>
        <p:cNvGrpSpPr/>
        <p:nvPr/>
      </p:nvGrpSpPr>
      <p:grpSpPr>
        <a:xfrm>
          <a:off x="0" y="0"/>
          <a:ext cx="0" cy="0"/>
          <a:chOff x="0" y="0"/>
          <a:chExt cx="0" cy="0"/>
        </a:xfrm>
      </p:grpSpPr>
      <p:grpSp>
        <p:nvGrpSpPr>
          <p:cNvPr id="317" name="Google Shape;317;p4"/>
          <p:cNvGrpSpPr/>
          <p:nvPr/>
        </p:nvGrpSpPr>
        <p:grpSpPr>
          <a:xfrm>
            <a:off x="-173792" y="832417"/>
            <a:ext cx="754537" cy="754369"/>
            <a:chOff x="-173792" y="832417"/>
            <a:chExt cx="754537" cy="754369"/>
          </a:xfrm>
        </p:grpSpPr>
        <p:sp>
          <p:nvSpPr>
            <p:cNvPr id="318" name="Google Shape;318;p4"/>
            <p:cNvSpPr/>
            <p:nvPr/>
          </p:nvSpPr>
          <p:spPr>
            <a:xfrm>
              <a:off x="199463" y="832417"/>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13070" y="882914"/>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124265" y="1020986"/>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173792" y="1205338"/>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124265" y="1233866"/>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13070" y="1251585"/>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199463" y="1258144"/>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225783" y="1251752"/>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244422" y="1233866"/>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252102" y="1205338"/>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
            <p:cNvSpPr/>
            <p:nvPr/>
          </p:nvSpPr>
          <p:spPr>
            <a:xfrm>
              <a:off x="244255" y="1020986"/>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
            <p:cNvSpPr/>
            <p:nvPr/>
          </p:nvSpPr>
          <p:spPr>
            <a:xfrm>
              <a:off x="225783" y="882914"/>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
            <p:cNvSpPr/>
            <p:nvPr/>
          </p:nvSpPr>
          <p:spPr>
            <a:xfrm>
              <a:off x="148615" y="981030"/>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
            <p:cNvSpPr/>
            <p:nvPr/>
          </p:nvSpPr>
          <p:spPr>
            <a:xfrm>
              <a:off x="42016" y="1038236"/>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
            <p:cNvSpPr/>
            <p:nvPr/>
          </p:nvSpPr>
          <p:spPr>
            <a:xfrm>
              <a:off x="-21264" y="1141288"/>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a:off x="-25346" y="1216297"/>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a:off x="31224" y="1230151"/>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a:off x="134058" y="1238517"/>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a:off x="208934" y="1238852"/>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a:off x="223156" y="1231473"/>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a:off x="231823" y="1218322"/>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a:off x="232475" y="1156163"/>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a:off x="224478" y="1049179"/>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a:off x="210908" y="985113"/>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2" name="Google Shape;342;p4"/>
          <p:cNvPicPr preferRelativeResize="0"/>
          <p:nvPr/>
        </p:nvPicPr>
        <p:blipFill rotWithShape="1">
          <a:blip r:embed="rId2">
            <a:alphaModFix/>
          </a:blip>
          <a:srcRect b="64584"/>
          <a:stretch/>
        </p:blipFill>
        <p:spPr>
          <a:xfrm rot="10800000">
            <a:off x="3" y="-8"/>
            <a:ext cx="9143997" cy="1026225"/>
          </a:xfrm>
          <a:prstGeom prst="rect">
            <a:avLst/>
          </a:prstGeom>
          <a:noFill/>
          <a:ln>
            <a:noFill/>
          </a:ln>
        </p:spPr>
      </p:pic>
      <p:sp>
        <p:nvSpPr>
          <p:cNvPr id="343" name="Google Shape;343;p4"/>
          <p:cNvSpPr txBox="1">
            <a:spLocks noGrp="1"/>
          </p:cNvSpPr>
          <p:nvPr>
            <p:ph type="body" idx="1"/>
          </p:nvPr>
        </p:nvSpPr>
        <p:spPr>
          <a:xfrm>
            <a:off x="716800" y="1183475"/>
            <a:ext cx="7710300" cy="32688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Font typeface="Bellota Text"/>
              <a:buAutoNum type="arabicPeriod"/>
              <a:defRPr sz="1200"/>
            </a:lvl1pPr>
            <a:lvl2pPr marL="914400" lvl="1" indent="-317500" rtl="0">
              <a:spcBef>
                <a:spcPts val="0"/>
              </a:spcBef>
              <a:spcAft>
                <a:spcPts val="0"/>
              </a:spcAft>
              <a:buClr>
                <a:srgbClr val="FFB000"/>
              </a:buClr>
              <a:buSzPts val="1400"/>
              <a:buFont typeface="Arial"/>
              <a:buAutoNum type="alphaLcPeriod"/>
              <a:defRPr/>
            </a:lvl2pPr>
            <a:lvl3pPr marL="1371600" lvl="2" indent="-317500" rtl="0">
              <a:spcBef>
                <a:spcPts val="0"/>
              </a:spcBef>
              <a:spcAft>
                <a:spcPts val="0"/>
              </a:spcAft>
              <a:buClr>
                <a:srgbClr val="FFB000"/>
              </a:buClr>
              <a:buSzPts val="1400"/>
              <a:buFont typeface="Arial"/>
              <a:buAutoNum type="romanLcPeriod"/>
              <a:defRPr/>
            </a:lvl3pPr>
            <a:lvl4pPr marL="1828800" lvl="3" indent="-317500" rtl="0">
              <a:spcBef>
                <a:spcPts val="0"/>
              </a:spcBef>
              <a:spcAft>
                <a:spcPts val="0"/>
              </a:spcAft>
              <a:buClr>
                <a:srgbClr val="FFB000"/>
              </a:buClr>
              <a:buSzPts val="1400"/>
              <a:buFont typeface="Arial"/>
              <a:buAutoNum type="arabicPeriod"/>
              <a:defRPr/>
            </a:lvl4pPr>
            <a:lvl5pPr marL="2286000" lvl="4" indent="-317500" rtl="0">
              <a:spcBef>
                <a:spcPts val="0"/>
              </a:spcBef>
              <a:spcAft>
                <a:spcPts val="0"/>
              </a:spcAft>
              <a:buClr>
                <a:srgbClr val="FFB000"/>
              </a:buClr>
              <a:buSzPts val="1400"/>
              <a:buFont typeface="Arial"/>
              <a:buAutoNum type="alphaLcPeriod"/>
              <a:defRPr/>
            </a:lvl5pPr>
            <a:lvl6pPr marL="2743200" lvl="5" indent="-317500" rtl="0">
              <a:spcBef>
                <a:spcPts val="0"/>
              </a:spcBef>
              <a:spcAft>
                <a:spcPts val="0"/>
              </a:spcAft>
              <a:buClr>
                <a:srgbClr val="FFB000"/>
              </a:buClr>
              <a:buSzPts val="1400"/>
              <a:buFont typeface="Arial"/>
              <a:buAutoNum type="romanLcPeriod"/>
              <a:defRPr/>
            </a:lvl6pPr>
            <a:lvl7pPr marL="3200400" lvl="6" indent="-317500" rtl="0">
              <a:spcBef>
                <a:spcPts val="0"/>
              </a:spcBef>
              <a:spcAft>
                <a:spcPts val="0"/>
              </a:spcAft>
              <a:buClr>
                <a:srgbClr val="FFB000"/>
              </a:buClr>
              <a:buSzPts val="1400"/>
              <a:buFont typeface="Arial"/>
              <a:buAutoNum type="arabicPeriod"/>
              <a:defRPr/>
            </a:lvl7pPr>
            <a:lvl8pPr marL="3657600" lvl="7" indent="-317500" rtl="0">
              <a:spcBef>
                <a:spcPts val="0"/>
              </a:spcBef>
              <a:spcAft>
                <a:spcPts val="0"/>
              </a:spcAft>
              <a:buClr>
                <a:srgbClr val="FFB000"/>
              </a:buClr>
              <a:buSzPts val="1400"/>
              <a:buFont typeface="Arial"/>
              <a:buAutoNum type="alphaLcPeriod"/>
              <a:defRPr/>
            </a:lvl8pPr>
            <a:lvl9pPr marL="4114800" lvl="8" indent="-317500" rtl="0">
              <a:spcBef>
                <a:spcPts val="0"/>
              </a:spcBef>
              <a:spcAft>
                <a:spcPts val="0"/>
              </a:spcAft>
              <a:buClr>
                <a:srgbClr val="FFB000"/>
              </a:buClr>
              <a:buSzPts val="1400"/>
              <a:buFont typeface="Arial"/>
              <a:buAutoNum type="romanLcPeriod"/>
              <a:defRPr/>
            </a:lvl9pPr>
          </a:lstStyle>
          <a:p>
            <a:endParaRPr/>
          </a:p>
        </p:txBody>
      </p:sp>
      <p:sp>
        <p:nvSpPr>
          <p:cNvPr id="344" name="Google Shape;344;p4"/>
          <p:cNvSpPr txBox="1">
            <a:spLocks noGrp="1"/>
          </p:cNvSpPr>
          <p:nvPr>
            <p:ph type="title"/>
          </p:nvPr>
        </p:nvSpPr>
        <p:spPr>
          <a:xfrm>
            <a:off x="716800" y="455675"/>
            <a:ext cx="7710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45" name="Google Shape;345;p4"/>
          <p:cNvPicPr preferRelativeResize="0"/>
          <p:nvPr/>
        </p:nvPicPr>
        <p:blipFill rotWithShape="1">
          <a:blip r:embed="rId2">
            <a:alphaModFix/>
          </a:blip>
          <a:srcRect b="64584"/>
          <a:stretch/>
        </p:blipFill>
        <p:spPr>
          <a:xfrm rot="10800000">
            <a:off x="3" y="4123092"/>
            <a:ext cx="9143997" cy="1026225"/>
          </a:xfrm>
          <a:prstGeom prst="rect">
            <a:avLst/>
          </a:prstGeom>
          <a:noFill/>
          <a:ln>
            <a:noFill/>
          </a:ln>
        </p:spPr>
      </p:pic>
      <p:sp>
        <p:nvSpPr>
          <p:cNvPr id="346" name="Google Shape;346;p4"/>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a:off x="6032222" y="575229"/>
            <a:ext cx="3108818" cy="3858252"/>
          </a:xfrm>
          <a:custGeom>
            <a:avLst/>
            <a:gdLst/>
            <a:ahLst/>
            <a:cxnLst/>
            <a:rect l="l" t="t" r="r" b="b"/>
            <a:pathLst>
              <a:path w="19353" h="24018" extrusionOk="0">
                <a:moveTo>
                  <a:pt x="16389" y="0"/>
                </a:moveTo>
                <a:cubicBezTo>
                  <a:pt x="16384" y="0"/>
                  <a:pt x="16378" y="2"/>
                  <a:pt x="16373" y="6"/>
                </a:cubicBezTo>
                <a:cubicBezTo>
                  <a:pt x="16315" y="64"/>
                  <a:pt x="16105" y="100"/>
                  <a:pt x="16061" y="100"/>
                </a:cubicBezTo>
                <a:cubicBezTo>
                  <a:pt x="16042" y="100"/>
                  <a:pt x="15994" y="92"/>
                  <a:pt x="15953" y="92"/>
                </a:cubicBezTo>
                <a:cubicBezTo>
                  <a:pt x="15895" y="92"/>
                  <a:pt x="15850" y="109"/>
                  <a:pt x="15918" y="190"/>
                </a:cubicBezTo>
                <a:cubicBezTo>
                  <a:pt x="16034" y="337"/>
                  <a:pt x="16257" y="341"/>
                  <a:pt x="16324" y="391"/>
                </a:cubicBezTo>
                <a:cubicBezTo>
                  <a:pt x="16391" y="444"/>
                  <a:pt x="16784" y="676"/>
                  <a:pt x="16606" y="833"/>
                </a:cubicBezTo>
                <a:cubicBezTo>
                  <a:pt x="16449" y="970"/>
                  <a:pt x="16399" y="1128"/>
                  <a:pt x="16265" y="1128"/>
                </a:cubicBezTo>
                <a:cubicBezTo>
                  <a:pt x="16246" y="1128"/>
                  <a:pt x="16226" y="1125"/>
                  <a:pt x="16204" y="1119"/>
                </a:cubicBezTo>
                <a:cubicBezTo>
                  <a:pt x="16064" y="1075"/>
                  <a:pt x="16021" y="1012"/>
                  <a:pt x="15966" y="1012"/>
                </a:cubicBezTo>
                <a:cubicBezTo>
                  <a:pt x="15947" y="1012"/>
                  <a:pt x="15926" y="1020"/>
                  <a:pt x="15900" y="1038"/>
                </a:cubicBezTo>
                <a:cubicBezTo>
                  <a:pt x="15831" y="1094"/>
                  <a:pt x="15742" y="1136"/>
                  <a:pt x="15679" y="1136"/>
                </a:cubicBezTo>
                <a:cubicBezTo>
                  <a:pt x="15656" y="1136"/>
                  <a:pt x="15637" y="1130"/>
                  <a:pt x="15623" y="1119"/>
                </a:cubicBezTo>
                <a:cubicBezTo>
                  <a:pt x="15569" y="1077"/>
                  <a:pt x="15489" y="964"/>
                  <a:pt x="15428" y="964"/>
                </a:cubicBezTo>
                <a:cubicBezTo>
                  <a:pt x="15423" y="964"/>
                  <a:pt x="15418" y="965"/>
                  <a:pt x="15413" y="967"/>
                </a:cubicBezTo>
                <a:cubicBezTo>
                  <a:pt x="15346" y="989"/>
                  <a:pt x="15310" y="1016"/>
                  <a:pt x="15167" y="1038"/>
                </a:cubicBezTo>
                <a:cubicBezTo>
                  <a:pt x="15154" y="1040"/>
                  <a:pt x="15142" y="1041"/>
                  <a:pt x="15130" y="1041"/>
                </a:cubicBezTo>
                <a:cubicBezTo>
                  <a:pt x="15065" y="1041"/>
                  <a:pt x="15015" y="1016"/>
                  <a:pt x="14979" y="1016"/>
                </a:cubicBezTo>
                <a:cubicBezTo>
                  <a:pt x="14950" y="1016"/>
                  <a:pt x="14931" y="1032"/>
                  <a:pt x="14922" y="1092"/>
                </a:cubicBezTo>
                <a:cubicBezTo>
                  <a:pt x="14899" y="1235"/>
                  <a:pt x="14850" y="1297"/>
                  <a:pt x="14801" y="1302"/>
                </a:cubicBezTo>
                <a:cubicBezTo>
                  <a:pt x="14796" y="1303"/>
                  <a:pt x="14791" y="1304"/>
                  <a:pt x="14786" y="1304"/>
                </a:cubicBezTo>
                <a:cubicBezTo>
                  <a:pt x="14768" y="1304"/>
                  <a:pt x="14749" y="1297"/>
                  <a:pt x="14730" y="1297"/>
                </a:cubicBezTo>
                <a:cubicBezTo>
                  <a:pt x="14701" y="1297"/>
                  <a:pt x="14673" y="1313"/>
                  <a:pt x="14654" y="1391"/>
                </a:cubicBezTo>
                <a:cubicBezTo>
                  <a:pt x="14627" y="1538"/>
                  <a:pt x="14551" y="1583"/>
                  <a:pt x="14448" y="1659"/>
                </a:cubicBezTo>
                <a:cubicBezTo>
                  <a:pt x="14350" y="1740"/>
                  <a:pt x="14185" y="1784"/>
                  <a:pt x="14207" y="1860"/>
                </a:cubicBezTo>
                <a:cubicBezTo>
                  <a:pt x="14238" y="1941"/>
                  <a:pt x="14377" y="2253"/>
                  <a:pt x="14305" y="2298"/>
                </a:cubicBezTo>
                <a:cubicBezTo>
                  <a:pt x="14229" y="2343"/>
                  <a:pt x="13993" y="2302"/>
                  <a:pt x="13979" y="2432"/>
                </a:cubicBezTo>
                <a:cubicBezTo>
                  <a:pt x="13970" y="2566"/>
                  <a:pt x="14024" y="2847"/>
                  <a:pt x="13872" y="2887"/>
                </a:cubicBezTo>
                <a:cubicBezTo>
                  <a:pt x="13725" y="2932"/>
                  <a:pt x="13528" y="3200"/>
                  <a:pt x="13591" y="3361"/>
                </a:cubicBezTo>
                <a:cubicBezTo>
                  <a:pt x="13658" y="3526"/>
                  <a:pt x="13796" y="3727"/>
                  <a:pt x="13756" y="3808"/>
                </a:cubicBezTo>
                <a:lnTo>
                  <a:pt x="13751" y="3817"/>
                </a:lnTo>
                <a:lnTo>
                  <a:pt x="13747" y="3817"/>
                </a:lnTo>
                <a:cubicBezTo>
                  <a:pt x="13747" y="3817"/>
                  <a:pt x="13738" y="3817"/>
                  <a:pt x="13738" y="3821"/>
                </a:cubicBezTo>
                <a:lnTo>
                  <a:pt x="13613" y="3821"/>
                </a:lnTo>
                <a:cubicBezTo>
                  <a:pt x="13604" y="3821"/>
                  <a:pt x="13599" y="3821"/>
                  <a:pt x="13595" y="3817"/>
                </a:cubicBezTo>
                <a:lnTo>
                  <a:pt x="13582" y="3817"/>
                </a:lnTo>
                <a:cubicBezTo>
                  <a:pt x="13577" y="3817"/>
                  <a:pt x="13573" y="3817"/>
                  <a:pt x="13568" y="3808"/>
                </a:cubicBezTo>
                <a:lnTo>
                  <a:pt x="13555" y="3808"/>
                </a:lnTo>
                <a:cubicBezTo>
                  <a:pt x="13550" y="3808"/>
                  <a:pt x="13546" y="3808"/>
                  <a:pt x="13537" y="3803"/>
                </a:cubicBezTo>
                <a:lnTo>
                  <a:pt x="13528" y="3803"/>
                </a:lnTo>
                <a:cubicBezTo>
                  <a:pt x="13524" y="3803"/>
                  <a:pt x="13515" y="3799"/>
                  <a:pt x="13510" y="3799"/>
                </a:cubicBezTo>
                <a:cubicBezTo>
                  <a:pt x="13506" y="3799"/>
                  <a:pt x="13501" y="3799"/>
                  <a:pt x="13492" y="3794"/>
                </a:cubicBezTo>
                <a:cubicBezTo>
                  <a:pt x="13488" y="3794"/>
                  <a:pt x="13483" y="3794"/>
                  <a:pt x="13479" y="3790"/>
                </a:cubicBezTo>
                <a:cubicBezTo>
                  <a:pt x="13470" y="3790"/>
                  <a:pt x="13465" y="3781"/>
                  <a:pt x="13457" y="3781"/>
                </a:cubicBezTo>
                <a:lnTo>
                  <a:pt x="13390" y="3767"/>
                </a:lnTo>
                <a:cubicBezTo>
                  <a:pt x="13381" y="3767"/>
                  <a:pt x="13372" y="3759"/>
                  <a:pt x="13367" y="3759"/>
                </a:cubicBezTo>
                <a:lnTo>
                  <a:pt x="13358" y="3759"/>
                </a:lnTo>
                <a:cubicBezTo>
                  <a:pt x="13349" y="3759"/>
                  <a:pt x="13345" y="3754"/>
                  <a:pt x="13331" y="3754"/>
                </a:cubicBezTo>
                <a:lnTo>
                  <a:pt x="13323" y="3754"/>
                </a:lnTo>
                <a:cubicBezTo>
                  <a:pt x="13309" y="3754"/>
                  <a:pt x="13305" y="3750"/>
                  <a:pt x="13291" y="3750"/>
                </a:cubicBezTo>
                <a:lnTo>
                  <a:pt x="13282" y="3750"/>
                </a:lnTo>
                <a:cubicBezTo>
                  <a:pt x="13278" y="3750"/>
                  <a:pt x="13264" y="3745"/>
                  <a:pt x="13260" y="3745"/>
                </a:cubicBezTo>
                <a:lnTo>
                  <a:pt x="13247" y="3745"/>
                </a:lnTo>
                <a:cubicBezTo>
                  <a:pt x="13242" y="3745"/>
                  <a:pt x="13233" y="3736"/>
                  <a:pt x="13224" y="3736"/>
                </a:cubicBezTo>
                <a:lnTo>
                  <a:pt x="13211" y="3736"/>
                </a:lnTo>
                <a:cubicBezTo>
                  <a:pt x="13202" y="3736"/>
                  <a:pt x="13193" y="3736"/>
                  <a:pt x="13189" y="3732"/>
                </a:cubicBezTo>
                <a:lnTo>
                  <a:pt x="13171" y="3732"/>
                </a:lnTo>
                <a:cubicBezTo>
                  <a:pt x="13166" y="3732"/>
                  <a:pt x="13153" y="3732"/>
                  <a:pt x="13148" y="3727"/>
                </a:cubicBezTo>
                <a:lnTo>
                  <a:pt x="12912" y="3727"/>
                </a:lnTo>
                <a:cubicBezTo>
                  <a:pt x="12907" y="3727"/>
                  <a:pt x="12903" y="3727"/>
                  <a:pt x="12894" y="3732"/>
                </a:cubicBezTo>
                <a:lnTo>
                  <a:pt x="12885" y="3732"/>
                </a:lnTo>
                <a:cubicBezTo>
                  <a:pt x="12880" y="3732"/>
                  <a:pt x="12871" y="3736"/>
                  <a:pt x="12867" y="3736"/>
                </a:cubicBezTo>
                <a:lnTo>
                  <a:pt x="12862" y="3736"/>
                </a:lnTo>
                <a:cubicBezTo>
                  <a:pt x="12858" y="3745"/>
                  <a:pt x="12845" y="3745"/>
                  <a:pt x="12840" y="3750"/>
                </a:cubicBezTo>
                <a:cubicBezTo>
                  <a:pt x="12682" y="3839"/>
                  <a:pt x="12514" y="3975"/>
                  <a:pt x="12448" y="3975"/>
                </a:cubicBezTo>
                <a:cubicBezTo>
                  <a:pt x="12429" y="3975"/>
                  <a:pt x="12418" y="3963"/>
                  <a:pt x="12420" y="3933"/>
                </a:cubicBezTo>
                <a:cubicBezTo>
                  <a:pt x="12434" y="3803"/>
                  <a:pt x="12527" y="3665"/>
                  <a:pt x="12492" y="3602"/>
                </a:cubicBezTo>
                <a:cubicBezTo>
                  <a:pt x="12460" y="3535"/>
                  <a:pt x="11554" y="2928"/>
                  <a:pt x="11554" y="2928"/>
                </a:cubicBezTo>
                <a:cubicBezTo>
                  <a:pt x="11554" y="2928"/>
                  <a:pt x="11432" y="2697"/>
                  <a:pt x="11286" y="2697"/>
                </a:cubicBezTo>
                <a:cubicBezTo>
                  <a:pt x="11260" y="2697"/>
                  <a:pt x="11233" y="2704"/>
                  <a:pt x="11205" y="2722"/>
                </a:cubicBezTo>
                <a:cubicBezTo>
                  <a:pt x="11031" y="2838"/>
                  <a:pt x="11053" y="2990"/>
                  <a:pt x="10973" y="3039"/>
                </a:cubicBezTo>
                <a:cubicBezTo>
                  <a:pt x="10966" y="3044"/>
                  <a:pt x="10959" y="3046"/>
                  <a:pt x="10953" y="3046"/>
                </a:cubicBezTo>
                <a:cubicBezTo>
                  <a:pt x="10906" y="3046"/>
                  <a:pt x="10866" y="2943"/>
                  <a:pt x="10773" y="2943"/>
                </a:cubicBezTo>
                <a:cubicBezTo>
                  <a:pt x="10739" y="2943"/>
                  <a:pt x="10698" y="2957"/>
                  <a:pt x="10647" y="2995"/>
                </a:cubicBezTo>
                <a:cubicBezTo>
                  <a:pt x="10432" y="3151"/>
                  <a:pt x="10401" y="3218"/>
                  <a:pt x="10365" y="3321"/>
                </a:cubicBezTo>
                <a:cubicBezTo>
                  <a:pt x="10334" y="3424"/>
                  <a:pt x="10209" y="3374"/>
                  <a:pt x="10057" y="3437"/>
                </a:cubicBezTo>
                <a:cubicBezTo>
                  <a:pt x="9910" y="3499"/>
                  <a:pt x="9575" y="3678"/>
                  <a:pt x="9628" y="3781"/>
                </a:cubicBezTo>
                <a:cubicBezTo>
                  <a:pt x="9686" y="3888"/>
                  <a:pt x="9812" y="4013"/>
                  <a:pt x="9762" y="4058"/>
                </a:cubicBezTo>
                <a:cubicBezTo>
                  <a:pt x="9752" y="4068"/>
                  <a:pt x="9734" y="4071"/>
                  <a:pt x="9711" y="4071"/>
                </a:cubicBezTo>
                <a:cubicBezTo>
                  <a:pt x="9684" y="4071"/>
                  <a:pt x="9651" y="4067"/>
                  <a:pt x="9616" y="4067"/>
                </a:cubicBezTo>
                <a:cubicBezTo>
                  <a:pt x="9548" y="4067"/>
                  <a:pt x="9471" y="4081"/>
                  <a:pt x="9418" y="4161"/>
                </a:cubicBezTo>
                <a:cubicBezTo>
                  <a:pt x="9311" y="4317"/>
                  <a:pt x="9217" y="4312"/>
                  <a:pt x="9128" y="4353"/>
                </a:cubicBezTo>
                <a:cubicBezTo>
                  <a:pt x="9039" y="4393"/>
                  <a:pt x="8905" y="4424"/>
                  <a:pt x="9003" y="4558"/>
                </a:cubicBezTo>
                <a:cubicBezTo>
                  <a:pt x="9097" y="4692"/>
                  <a:pt x="9048" y="4750"/>
                  <a:pt x="9048" y="4795"/>
                </a:cubicBezTo>
                <a:cubicBezTo>
                  <a:pt x="9048" y="4840"/>
                  <a:pt x="9209" y="4982"/>
                  <a:pt x="9177" y="5076"/>
                </a:cubicBezTo>
                <a:cubicBezTo>
                  <a:pt x="9146" y="5170"/>
                  <a:pt x="9057" y="5108"/>
                  <a:pt x="9048" y="5210"/>
                </a:cubicBezTo>
                <a:cubicBezTo>
                  <a:pt x="9043" y="5322"/>
                  <a:pt x="9012" y="5380"/>
                  <a:pt x="8958" y="5380"/>
                </a:cubicBezTo>
                <a:cubicBezTo>
                  <a:pt x="8920" y="5380"/>
                  <a:pt x="8749" y="5350"/>
                  <a:pt x="8604" y="5350"/>
                </a:cubicBezTo>
                <a:cubicBezTo>
                  <a:pt x="8564" y="5350"/>
                  <a:pt x="8526" y="5352"/>
                  <a:pt x="8494" y="5358"/>
                </a:cubicBezTo>
                <a:cubicBezTo>
                  <a:pt x="8463" y="5364"/>
                  <a:pt x="8434" y="5367"/>
                  <a:pt x="8406" y="5367"/>
                </a:cubicBezTo>
                <a:cubicBezTo>
                  <a:pt x="8299" y="5367"/>
                  <a:pt x="8211" y="5328"/>
                  <a:pt x="8154" y="5317"/>
                </a:cubicBezTo>
                <a:cubicBezTo>
                  <a:pt x="8128" y="5314"/>
                  <a:pt x="8081" y="5308"/>
                  <a:pt x="8042" y="5308"/>
                </a:cubicBezTo>
                <a:cubicBezTo>
                  <a:pt x="7977" y="5308"/>
                  <a:pt x="7935" y="5326"/>
                  <a:pt x="8047" y="5407"/>
                </a:cubicBezTo>
                <a:cubicBezTo>
                  <a:pt x="8235" y="5536"/>
                  <a:pt x="8293" y="5447"/>
                  <a:pt x="8262" y="5603"/>
                </a:cubicBezTo>
                <a:cubicBezTo>
                  <a:pt x="8230" y="5760"/>
                  <a:pt x="8503" y="5827"/>
                  <a:pt x="8525" y="5956"/>
                </a:cubicBezTo>
                <a:cubicBezTo>
                  <a:pt x="8547" y="6081"/>
                  <a:pt x="8552" y="6193"/>
                  <a:pt x="8471" y="6224"/>
                </a:cubicBezTo>
                <a:cubicBezTo>
                  <a:pt x="8408" y="6247"/>
                  <a:pt x="8413" y="6313"/>
                  <a:pt x="8351" y="6313"/>
                </a:cubicBezTo>
                <a:cubicBezTo>
                  <a:pt x="8339" y="6313"/>
                  <a:pt x="8324" y="6310"/>
                  <a:pt x="8306" y="6305"/>
                </a:cubicBezTo>
                <a:cubicBezTo>
                  <a:pt x="8195" y="6273"/>
                  <a:pt x="8034" y="6251"/>
                  <a:pt x="7989" y="6055"/>
                </a:cubicBezTo>
                <a:cubicBezTo>
                  <a:pt x="7952" y="5890"/>
                  <a:pt x="7902" y="5582"/>
                  <a:pt x="7813" y="5582"/>
                </a:cubicBezTo>
                <a:cubicBezTo>
                  <a:pt x="7796" y="5582"/>
                  <a:pt x="7777" y="5594"/>
                  <a:pt x="7757" y="5621"/>
                </a:cubicBezTo>
                <a:cubicBezTo>
                  <a:pt x="7636" y="5782"/>
                  <a:pt x="7029" y="6515"/>
                  <a:pt x="7082" y="6716"/>
                </a:cubicBezTo>
                <a:cubicBezTo>
                  <a:pt x="7140" y="6917"/>
                  <a:pt x="7324" y="7109"/>
                  <a:pt x="7234" y="7229"/>
                </a:cubicBezTo>
                <a:cubicBezTo>
                  <a:pt x="7145" y="7345"/>
                  <a:pt x="6890" y="7569"/>
                  <a:pt x="6761" y="7868"/>
                </a:cubicBezTo>
                <a:cubicBezTo>
                  <a:pt x="6631" y="8176"/>
                  <a:pt x="6470" y="8641"/>
                  <a:pt x="6091" y="8864"/>
                </a:cubicBezTo>
                <a:cubicBezTo>
                  <a:pt x="5711" y="9092"/>
                  <a:pt x="5188" y="9306"/>
                  <a:pt x="5023" y="9338"/>
                </a:cubicBezTo>
                <a:cubicBezTo>
                  <a:pt x="4996" y="9343"/>
                  <a:pt x="4969" y="9345"/>
                  <a:pt x="4942" y="9345"/>
                </a:cubicBezTo>
                <a:cubicBezTo>
                  <a:pt x="4842" y="9345"/>
                  <a:pt x="4740" y="9316"/>
                  <a:pt x="4654" y="9316"/>
                </a:cubicBezTo>
                <a:cubicBezTo>
                  <a:pt x="4614" y="9316"/>
                  <a:pt x="4577" y="9323"/>
                  <a:pt x="4545" y="9342"/>
                </a:cubicBezTo>
                <a:cubicBezTo>
                  <a:pt x="4425" y="9418"/>
                  <a:pt x="4331" y="9632"/>
                  <a:pt x="4125" y="9686"/>
                </a:cubicBezTo>
                <a:cubicBezTo>
                  <a:pt x="4102" y="9691"/>
                  <a:pt x="4078" y="9693"/>
                  <a:pt x="4054" y="9693"/>
                </a:cubicBezTo>
                <a:cubicBezTo>
                  <a:pt x="3947" y="9693"/>
                  <a:pt x="3836" y="9652"/>
                  <a:pt x="3742" y="9652"/>
                </a:cubicBezTo>
                <a:cubicBezTo>
                  <a:pt x="3674" y="9652"/>
                  <a:pt x="3616" y="9674"/>
                  <a:pt x="3576" y="9749"/>
                </a:cubicBezTo>
                <a:cubicBezTo>
                  <a:pt x="3469" y="9950"/>
                  <a:pt x="3344" y="10034"/>
                  <a:pt x="3344" y="10075"/>
                </a:cubicBezTo>
                <a:cubicBezTo>
                  <a:pt x="3344" y="10080"/>
                  <a:pt x="3334" y="10082"/>
                  <a:pt x="3318" y="10082"/>
                </a:cubicBezTo>
                <a:cubicBezTo>
                  <a:pt x="3286" y="10082"/>
                  <a:pt x="3227" y="10075"/>
                  <a:pt x="3152" y="10075"/>
                </a:cubicBezTo>
                <a:cubicBezTo>
                  <a:pt x="2994" y="10075"/>
                  <a:pt x="2768" y="10106"/>
                  <a:pt x="2584" y="10298"/>
                </a:cubicBezTo>
                <a:cubicBezTo>
                  <a:pt x="2267" y="10624"/>
                  <a:pt x="2102" y="10682"/>
                  <a:pt x="1758" y="11013"/>
                </a:cubicBezTo>
                <a:cubicBezTo>
                  <a:pt x="1409" y="11343"/>
                  <a:pt x="1280" y="11218"/>
                  <a:pt x="1119" y="11522"/>
                </a:cubicBezTo>
                <a:cubicBezTo>
                  <a:pt x="975" y="11791"/>
                  <a:pt x="679" y="12279"/>
                  <a:pt x="598" y="12279"/>
                </a:cubicBezTo>
                <a:cubicBezTo>
                  <a:pt x="588" y="12279"/>
                  <a:pt x="582" y="12273"/>
                  <a:pt x="579" y="12259"/>
                </a:cubicBezTo>
                <a:cubicBezTo>
                  <a:pt x="551" y="12141"/>
                  <a:pt x="641" y="11800"/>
                  <a:pt x="569" y="11800"/>
                </a:cubicBezTo>
                <a:cubicBezTo>
                  <a:pt x="559" y="11800"/>
                  <a:pt x="546" y="11807"/>
                  <a:pt x="529" y="11821"/>
                </a:cubicBezTo>
                <a:cubicBezTo>
                  <a:pt x="382" y="11946"/>
                  <a:pt x="132" y="12290"/>
                  <a:pt x="226" y="12581"/>
                </a:cubicBezTo>
                <a:cubicBezTo>
                  <a:pt x="319" y="12871"/>
                  <a:pt x="373" y="12938"/>
                  <a:pt x="275" y="13175"/>
                </a:cubicBezTo>
                <a:cubicBezTo>
                  <a:pt x="190" y="13407"/>
                  <a:pt x="87" y="13809"/>
                  <a:pt x="141" y="14059"/>
                </a:cubicBezTo>
                <a:cubicBezTo>
                  <a:pt x="194" y="14305"/>
                  <a:pt x="404" y="14501"/>
                  <a:pt x="552" y="14738"/>
                </a:cubicBezTo>
                <a:cubicBezTo>
                  <a:pt x="699" y="14970"/>
                  <a:pt x="1249" y="15810"/>
                  <a:pt x="1132" y="15868"/>
                </a:cubicBezTo>
                <a:cubicBezTo>
                  <a:pt x="1115" y="15877"/>
                  <a:pt x="1098" y="15881"/>
                  <a:pt x="1080" y="15881"/>
                </a:cubicBezTo>
                <a:cubicBezTo>
                  <a:pt x="978" y="15881"/>
                  <a:pt x="871" y="15756"/>
                  <a:pt x="784" y="15703"/>
                </a:cubicBezTo>
                <a:cubicBezTo>
                  <a:pt x="686" y="15636"/>
                  <a:pt x="623" y="15529"/>
                  <a:pt x="601" y="15462"/>
                </a:cubicBezTo>
                <a:cubicBezTo>
                  <a:pt x="589" y="15417"/>
                  <a:pt x="544" y="15363"/>
                  <a:pt x="514" y="15363"/>
                </a:cubicBezTo>
                <a:cubicBezTo>
                  <a:pt x="500" y="15363"/>
                  <a:pt x="489" y="15377"/>
                  <a:pt x="489" y="15413"/>
                </a:cubicBezTo>
                <a:cubicBezTo>
                  <a:pt x="489" y="15520"/>
                  <a:pt x="704" y="15855"/>
                  <a:pt x="780" y="15989"/>
                </a:cubicBezTo>
                <a:cubicBezTo>
                  <a:pt x="840" y="16086"/>
                  <a:pt x="840" y="16229"/>
                  <a:pt x="804" y="16229"/>
                </a:cubicBezTo>
                <a:cubicBezTo>
                  <a:pt x="792" y="16229"/>
                  <a:pt x="776" y="16214"/>
                  <a:pt x="757" y="16176"/>
                </a:cubicBezTo>
                <a:cubicBezTo>
                  <a:pt x="677" y="16029"/>
                  <a:pt x="596" y="15886"/>
                  <a:pt x="471" y="15815"/>
                </a:cubicBezTo>
                <a:cubicBezTo>
                  <a:pt x="351" y="15743"/>
                  <a:pt x="284" y="15694"/>
                  <a:pt x="266" y="15600"/>
                </a:cubicBezTo>
                <a:cubicBezTo>
                  <a:pt x="252" y="15529"/>
                  <a:pt x="85" y="15270"/>
                  <a:pt x="24" y="15270"/>
                </a:cubicBezTo>
                <a:cubicBezTo>
                  <a:pt x="9" y="15270"/>
                  <a:pt x="1" y="15285"/>
                  <a:pt x="2" y="15323"/>
                </a:cubicBezTo>
                <a:cubicBezTo>
                  <a:pt x="16" y="15511"/>
                  <a:pt x="293" y="15926"/>
                  <a:pt x="413" y="16136"/>
                </a:cubicBezTo>
                <a:cubicBezTo>
                  <a:pt x="529" y="16346"/>
                  <a:pt x="570" y="16400"/>
                  <a:pt x="914" y="16690"/>
                </a:cubicBezTo>
                <a:cubicBezTo>
                  <a:pt x="1262" y="16980"/>
                  <a:pt x="1244" y="17315"/>
                  <a:pt x="1396" y="17588"/>
                </a:cubicBezTo>
                <a:cubicBezTo>
                  <a:pt x="1543" y="17865"/>
                  <a:pt x="1820" y="17959"/>
                  <a:pt x="1869" y="18204"/>
                </a:cubicBezTo>
                <a:cubicBezTo>
                  <a:pt x="1919" y="18446"/>
                  <a:pt x="2146" y="18504"/>
                  <a:pt x="2155" y="18749"/>
                </a:cubicBezTo>
                <a:cubicBezTo>
                  <a:pt x="2160" y="18995"/>
                  <a:pt x="2231" y="19366"/>
                  <a:pt x="2347" y="19629"/>
                </a:cubicBezTo>
                <a:cubicBezTo>
                  <a:pt x="2468" y="19897"/>
                  <a:pt x="2758" y="20514"/>
                  <a:pt x="2942" y="20639"/>
                </a:cubicBezTo>
                <a:cubicBezTo>
                  <a:pt x="3125" y="20759"/>
                  <a:pt x="3187" y="20706"/>
                  <a:pt x="3192" y="20800"/>
                </a:cubicBezTo>
                <a:cubicBezTo>
                  <a:pt x="3196" y="20893"/>
                  <a:pt x="3084" y="21340"/>
                  <a:pt x="3120" y="21617"/>
                </a:cubicBezTo>
                <a:cubicBezTo>
                  <a:pt x="3151" y="21890"/>
                  <a:pt x="3352" y="22247"/>
                  <a:pt x="3277" y="22435"/>
                </a:cubicBezTo>
                <a:cubicBezTo>
                  <a:pt x="3196" y="22627"/>
                  <a:pt x="2973" y="22676"/>
                  <a:pt x="2915" y="22720"/>
                </a:cubicBezTo>
                <a:cubicBezTo>
                  <a:pt x="2848" y="22765"/>
                  <a:pt x="2718" y="23337"/>
                  <a:pt x="2915" y="23471"/>
                </a:cubicBezTo>
                <a:cubicBezTo>
                  <a:pt x="2972" y="23511"/>
                  <a:pt x="3030" y="23520"/>
                  <a:pt x="3089" y="23520"/>
                </a:cubicBezTo>
                <a:cubicBezTo>
                  <a:pt x="3142" y="23520"/>
                  <a:pt x="3195" y="23512"/>
                  <a:pt x="3244" y="23512"/>
                </a:cubicBezTo>
                <a:cubicBezTo>
                  <a:pt x="3323" y="23512"/>
                  <a:pt x="3395" y="23532"/>
                  <a:pt x="3451" y="23636"/>
                </a:cubicBezTo>
                <a:cubicBezTo>
                  <a:pt x="3544" y="23823"/>
                  <a:pt x="4207" y="24017"/>
                  <a:pt x="4690" y="24017"/>
                </a:cubicBezTo>
                <a:cubicBezTo>
                  <a:pt x="4832" y="24017"/>
                  <a:pt x="4958" y="24001"/>
                  <a:pt x="5050" y="23962"/>
                </a:cubicBezTo>
                <a:cubicBezTo>
                  <a:pt x="5452" y="23792"/>
                  <a:pt x="5876" y="23449"/>
                  <a:pt x="5925" y="23341"/>
                </a:cubicBezTo>
                <a:cubicBezTo>
                  <a:pt x="5979" y="23234"/>
                  <a:pt x="6073" y="23207"/>
                  <a:pt x="6180" y="23207"/>
                </a:cubicBezTo>
                <a:cubicBezTo>
                  <a:pt x="6292" y="23207"/>
                  <a:pt x="6430" y="22895"/>
                  <a:pt x="6519" y="22738"/>
                </a:cubicBezTo>
                <a:cubicBezTo>
                  <a:pt x="6590" y="22608"/>
                  <a:pt x="6850" y="22589"/>
                  <a:pt x="7018" y="22589"/>
                </a:cubicBezTo>
                <a:cubicBezTo>
                  <a:pt x="7051" y="22589"/>
                  <a:pt x="7081" y="22590"/>
                  <a:pt x="7105" y="22591"/>
                </a:cubicBezTo>
                <a:cubicBezTo>
                  <a:pt x="7112" y="22591"/>
                  <a:pt x="7119" y="22592"/>
                  <a:pt x="7126" y="22592"/>
                </a:cubicBezTo>
                <a:cubicBezTo>
                  <a:pt x="7253" y="22592"/>
                  <a:pt x="7265" y="22515"/>
                  <a:pt x="7422" y="22515"/>
                </a:cubicBezTo>
                <a:cubicBezTo>
                  <a:pt x="7587" y="22515"/>
                  <a:pt x="7926" y="22354"/>
                  <a:pt x="8088" y="22354"/>
                </a:cubicBezTo>
                <a:cubicBezTo>
                  <a:pt x="8093" y="22354"/>
                  <a:pt x="8097" y="22354"/>
                  <a:pt x="8101" y="22354"/>
                </a:cubicBezTo>
                <a:cubicBezTo>
                  <a:pt x="8111" y="22354"/>
                  <a:pt x="8121" y="22355"/>
                  <a:pt x="8129" y="22355"/>
                </a:cubicBezTo>
                <a:cubicBezTo>
                  <a:pt x="8170" y="22355"/>
                  <a:pt x="8197" y="22352"/>
                  <a:pt x="8219" y="22352"/>
                </a:cubicBezTo>
                <a:cubicBezTo>
                  <a:pt x="8266" y="22352"/>
                  <a:pt x="8291" y="22363"/>
                  <a:pt x="8373" y="22435"/>
                </a:cubicBezTo>
                <a:cubicBezTo>
                  <a:pt x="8404" y="22461"/>
                  <a:pt x="8439" y="22471"/>
                  <a:pt x="8476" y="22471"/>
                </a:cubicBezTo>
                <a:cubicBezTo>
                  <a:pt x="8597" y="22471"/>
                  <a:pt x="8746" y="22365"/>
                  <a:pt x="8882" y="22359"/>
                </a:cubicBezTo>
                <a:cubicBezTo>
                  <a:pt x="8896" y="22358"/>
                  <a:pt x="8909" y="22357"/>
                  <a:pt x="8922" y="22357"/>
                </a:cubicBezTo>
                <a:cubicBezTo>
                  <a:pt x="9074" y="22357"/>
                  <a:pt x="9150" y="22426"/>
                  <a:pt x="9249" y="22426"/>
                </a:cubicBezTo>
                <a:cubicBezTo>
                  <a:pt x="9360" y="22426"/>
                  <a:pt x="9284" y="22368"/>
                  <a:pt x="9499" y="22359"/>
                </a:cubicBezTo>
                <a:cubicBezTo>
                  <a:pt x="9722" y="22354"/>
                  <a:pt x="9856" y="21930"/>
                  <a:pt x="9865" y="21800"/>
                </a:cubicBezTo>
                <a:cubicBezTo>
                  <a:pt x="9870" y="21671"/>
                  <a:pt x="9968" y="21443"/>
                  <a:pt x="10013" y="21416"/>
                </a:cubicBezTo>
                <a:cubicBezTo>
                  <a:pt x="10057" y="21385"/>
                  <a:pt x="10459" y="21202"/>
                  <a:pt x="10611" y="21072"/>
                </a:cubicBezTo>
                <a:cubicBezTo>
                  <a:pt x="10754" y="20958"/>
                  <a:pt x="11021" y="20653"/>
                  <a:pt x="11396" y="20653"/>
                </a:cubicBezTo>
                <a:cubicBezTo>
                  <a:pt x="11419" y="20653"/>
                  <a:pt x="11441" y="20654"/>
                  <a:pt x="11464" y="20657"/>
                </a:cubicBezTo>
                <a:cubicBezTo>
                  <a:pt x="11518" y="20661"/>
                  <a:pt x="11572" y="20663"/>
                  <a:pt x="11627" y="20663"/>
                </a:cubicBezTo>
                <a:cubicBezTo>
                  <a:pt x="11998" y="20663"/>
                  <a:pt x="12391" y="20569"/>
                  <a:pt x="12527" y="20523"/>
                </a:cubicBezTo>
                <a:cubicBezTo>
                  <a:pt x="12664" y="20472"/>
                  <a:pt x="12702" y="20411"/>
                  <a:pt x="12827" y="20411"/>
                </a:cubicBezTo>
                <a:cubicBezTo>
                  <a:pt x="12846" y="20411"/>
                  <a:pt x="12866" y="20413"/>
                  <a:pt x="12889" y="20416"/>
                </a:cubicBezTo>
                <a:cubicBezTo>
                  <a:pt x="12898" y="20417"/>
                  <a:pt x="12907" y="20417"/>
                  <a:pt x="12916" y="20417"/>
                </a:cubicBezTo>
                <a:cubicBezTo>
                  <a:pt x="13090" y="20417"/>
                  <a:pt x="13255" y="20182"/>
                  <a:pt x="13416" y="20076"/>
                </a:cubicBezTo>
                <a:cubicBezTo>
                  <a:pt x="13425" y="20063"/>
                  <a:pt x="13443" y="20058"/>
                  <a:pt x="13452" y="20054"/>
                </a:cubicBezTo>
                <a:cubicBezTo>
                  <a:pt x="13461" y="20054"/>
                  <a:pt x="13461" y="20045"/>
                  <a:pt x="13465" y="20045"/>
                </a:cubicBezTo>
                <a:lnTo>
                  <a:pt x="13497" y="20031"/>
                </a:lnTo>
                <a:cubicBezTo>
                  <a:pt x="13506" y="20031"/>
                  <a:pt x="13506" y="20022"/>
                  <a:pt x="13510" y="20022"/>
                </a:cubicBezTo>
                <a:cubicBezTo>
                  <a:pt x="13537" y="20013"/>
                  <a:pt x="13573" y="19996"/>
                  <a:pt x="13604" y="19987"/>
                </a:cubicBezTo>
                <a:cubicBezTo>
                  <a:pt x="13608" y="19987"/>
                  <a:pt x="13608" y="19987"/>
                  <a:pt x="13617" y="19978"/>
                </a:cubicBezTo>
                <a:cubicBezTo>
                  <a:pt x="13626" y="19973"/>
                  <a:pt x="13644" y="19969"/>
                  <a:pt x="13653" y="19969"/>
                </a:cubicBezTo>
                <a:lnTo>
                  <a:pt x="13662" y="19969"/>
                </a:lnTo>
                <a:cubicBezTo>
                  <a:pt x="13675" y="19964"/>
                  <a:pt x="13693" y="19955"/>
                  <a:pt x="13711" y="19955"/>
                </a:cubicBezTo>
                <a:cubicBezTo>
                  <a:pt x="13729" y="19951"/>
                  <a:pt x="13742" y="19951"/>
                  <a:pt x="13756" y="19946"/>
                </a:cubicBezTo>
                <a:lnTo>
                  <a:pt x="13765" y="19946"/>
                </a:lnTo>
                <a:cubicBezTo>
                  <a:pt x="13778" y="19946"/>
                  <a:pt x="13787" y="19942"/>
                  <a:pt x="13805" y="19942"/>
                </a:cubicBezTo>
                <a:lnTo>
                  <a:pt x="13818" y="19942"/>
                </a:lnTo>
                <a:cubicBezTo>
                  <a:pt x="13832" y="19942"/>
                  <a:pt x="13845" y="19938"/>
                  <a:pt x="13854" y="19938"/>
                </a:cubicBezTo>
                <a:lnTo>
                  <a:pt x="14051" y="19938"/>
                </a:lnTo>
                <a:cubicBezTo>
                  <a:pt x="14243" y="19938"/>
                  <a:pt x="14605" y="19888"/>
                  <a:pt x="14743" y="19848"/>
                </a:cubicBezTo>
                <a:cubicBezTo>
                  <a:pt x="14783" y="19835"/>
                  <a:pt x="14814" y="19830"/>
                  <a:pt x="14846" y="19830"/>
                </a:cubicBezTo>
                <a:cubicBezTo>
                  <a:pt x="14890" y="19830"/>
                  <a:pt x="14922" y="19835"/>
                  <a:pt x="14957" y="19835"/>
                </a:cubicBezTo>
                <a:cubicBezTo>
                  <a:pt x="14980" y="19835"/>
                  <a:pt x="15007" y="19830"/>
                  <a:pt x="15038" y="19817"/>
                </a:cubicBezTo>
                <a:cubicBezTo>
                  <a:pt x="15056" y="19812"/>
                  <a:pt x="15074" y="19799"/>
                  <a:pt x="15091" y="19790"/>
                </a:cubicBezTo>
                <a:cubicBezTo>
                  <a:pt x="15232" y="19705"/>
                  <a:pt x="15340" y="19660"/>
                  <a:pt x="15404" y="19660"/>
                </a:cubicBezTo>
                <a:cubicBezTo>
                  <a:pt x="15407" y="19660"/>
                  <a:pt x="15410" y="19660"/>
                  <a:pt x="15413" y="19661"/>
                </a:cubicBezTo>
                <a:cubicBezTo>
                  <a:pt x="15476" y="19665"/>
                  <a:pt x="15949" y="19906"/>
                  <a:pt x="16065" y="20018"/>
                </a:cubicBezTo>
                <a:cubicBezTo>
                  <a:pt x="16177" y="20130"/>
                  <a:pt x="16356" y="20152"/>
                  <a:pt x="16414" y="20152"/>
                </a:cubicBezTo>
                <a:cubicBezTo>
                  <a:pt x="16445" y="20149"/>
                  <a:pt x="16517" y="20109"/>
                  <a:pt x="16592" y="20109"/>
                </a:cubicBezTo>
                <a:cubicBezTo>
                  <a:pt x="16646" y="20109"/>
                  <a:pt x="16701" y="20130"/>
                  <a:pt x="16744" y="20201"/>
                </a:cubicBezTo>
                <a:cubicBezTo>
                  <a:pt x="16830" y="20354"/>
                  <a:pt x="16896" y="20400"/>
                  <a:pt x="17089" y="20400"/>
                </a:cubicBezTo>
                <a:cubicBezTo>
                  <a:pt x="17116" y="20400"/>
                  <a:pt x="17145" y="20399"/>
                  <a:pt x="17177" y="20398"/>
                </a:cubicBezTo>
                <a:cubicBezTo>
                  <a:pt x="17252" y="20395"/>
                  <a:pt x="17299" y="20391"/>
                  <a:pt x="17331" y="20391"/>
                </a:cubicBezTo>
                <a:cubicBezTo>
                  <a:pt x="17410" y="20391"/>
                  <a:pt x="17388" y="20415"/>
                  <a:pt x="17459" y="20536"/>
                </a:cubicBezTo>
                <a:cubicBezTo>
                  <a:pt x="17553" y="20710"/>
                  <a:pt x="17638" y="20688"/>
                  <a:pt x="17660" y="20746"/>
                </a:cubicBezTo>
                <a:cubicBezTo>
                  <a:pt x="17682" y="20795"/>
                  <a:pt x="17539" y="20934"/>
                  <a:pt x="17687" y="21108"/>
                </a:cubicBezTo>
                <a:cubicBezTo>
                  <a:pt x="17830" y="21282"/>
                  <a:pt x="17798" y="21331"/>
                  <a:pt x="17932" y="21371"/>
                </a:cubicBezTo>
                <a:cubicBezTo>
                  <a:pt x="17972" y="21381"/>
                  <a:pt x="18004" y="21382"/>
                  <a:pt x="18030" y="21382"/>
                </a:cubicBezTo>
                <a:cubicBezTo>
                  <a:pt x="18038" y="21382"/>
                  <a:pt x="18045" y="21382"/>
                  <a:pt x="18051" y="21382"/>
                </a:cubicBezTo>
                <a:cubicBezTo>
                  <a:pt x="18099" y="21382"/>
                  <a:pt x="18121" y="21386"/>
                  <a:pt x="18129" y="21461"/>
                </a:cubicBezTo>
                <a:cubicBezTo>
                  <a:pt x="18138" y="21577"/>
                  <a:pt x="18044" y="21662"/>
                  <a:pt x="18276" y="21840"/>
                </a:cubicBezTo>
                <a:cubicBezTo>
                  <a:pt x="18513" y="22010"/>
                  <a:pt x="18584" y="22010"/>
                  <a:pt x="18598" y="22086"/>
                </a:cubicBezTo>
                <a:cubicBezTo>
                  <a:pt x="18607" y="22158"/>
                  <a:pt x="18602" y="22251"/>
                  <a:pt x="18669" y="22341"/>
                </a:cubicBezTo>
                <a:cubicBezTo>
                  <a:pt x="18736" y="22430"/>
                  <a:pt x="18620" y="22881"/>
                  <a:pt x="18844" y="22890"/>
                </a:cubicBezTo>
                <a:cubicBezTo>
                  <a:pt x="18853" y="22890"/>
                  <a:pt x="18862" y="22890"/>
                  <a:pt x="18871" y="22890"/>
                </a:cubicBezTo>
                <a:cubicBezTo>
                  <a:pt x="19078" y="22890"/>
                  <a:pt x="19201" y="22842"/>
                  <a:pt x="19201" y="22761"/>
                </a:cubicBezTo>
                <a:cubicBezTo>
                  <a:pt x="19201" y="22720"/>
                  <a:pt x="19250" y="22649"/>
                  <a:pt x="19304" y="22569"/>
                </a:cubicBezTo>
                <a:lnTo>
                  <a:pt x="19304" y="3817"/>
                </a:lnTo>
                <a:cubicBezTo>
                  <a:pt x="19335" y="3772"/>
                  <a:pt x="19322" y="3741"/>
                  <a:pt x="19322" y="3709"/>
                </a:cubicBezTo>
                <a:cubicBezTo>
                  <a:pt x="19322" y="3683"/>
                  <a:pt x="19335" y="3647"/>
                  <a:pt x="19353" y="3602"/>
                </a:cubicBezTo>
                <a:lnTo>
                  <a:pt x="19353" y="935"/>
                </a:lnTo>
                <a:cubicBezTo>
                  <a:pt x="19339" y="944"/>
                  <a:pt x="19322" y="958"/>
                  <a:pt x="19317" y="967"/>
                </a:cubicBezTo>
                <a:cubicBezTo>
                  <a:pt x="19251" y="1023"/>
                  <a:pt x="19067" y="1067"/>
                  <a:pt x="18982" y="1067"/>
                </a:cubicBezTo>
                <a:cubicBezTo>
                  <a:pt x="18958" y="1067"/>
                  <a:pt x="18941" y="1064"/>
                  <a:pt x="18937" y="1056"/>
                </a:cubicBezTo>
                <a:cubicBezTo>
                  <a:pt x="18919" y="1029"/>
                  <a:pt x="18875" y="846"/>
                  <a:pt x="18763" y="833"/>
                </a:cubicBezTo>
                <a:cubicBezTo>
                  <a:pt x="18751" y="832"/>
                  <a:pt x="18740" y="831"/>
                  <a:pt x="18728" y="831"/>
                </a:cubicBezTo>
                <a:cubicBezTo>
                  <a:pt x="18632" y="831"/>
                  <a:pt x="18552" y="863"/>
                  <a:pt x="18504" y="895"/>
                </a:cubicBezTo>
                <a:cubicBezTo>
                  <a:pt x="18482" y="907"/>
                  <a:pt x="18439" y="915"/>
                  <a:pt x="18386" y="915"/>
                </a:cubicBezTo>
                <a:cubicBezTo>
                  <a:pt x="18301" y="915"/>
                  <a:pt x="18189" y="896"/>
                  <a:pt x="18093" y="846"/>
                </a:cubicBezTo>
                <a:cubicBezTo>
                  <a:pt x="17954" y="773"/>
                  <a:pt x="17969" y="570"/>
                  <a:pt x="17835" y="570"/>
                </a:cubicBezTo>
                <a:cubicBezTo>
                  <a:pt x="17813" y="570"/>
                  <a:pt x="17788" y="575"/>
                  <a:pt x="17758" y="587"/>
                </a:cubicBezTo>
                <a:cubicBezTo>
                  <a:pt x="17613" y="644"/>
                  <a:pt x="17526" y="685"/>
                  <a:pt x="17467" y="685"/>
                </a:cubicBezTo>
                <a:cubicBezTo>
                  <a:pt x="17439" y="685"/>
                  <a:pt x="17418" y="676"/>
                  <a:pt x="17401" y="654"/>
                </a:cubicBezTo>
                <a:cubicBezTo>
                  <a:pt x="17359" y="591"/>
                  <a:pt x="17333" y="533"/>
                  <a:pt x="17249" y="533"/>
                </a:cubicBezTo>
                <a:cubicBezTo>
                  <a:pt x="17243" y="533"/>
                  <a:pt x="17237" y="533"/>
                  <a:pt x="17231" y="533"/>
                </a:cubicBezTo>
                <a:cubicBezTo>
                  <a:pt x="17222" y="534"/>
                  <a:pt x="17212" y="535"/>
                  <a:pt x="17203" y="535"/>
                </a:cubicBezTo>
                <a:cubicBezTo>
                  <a:pt x="17110" y="535"/>
                  <a:pt x="17039" y="494"/>
                  <a:pt x="17034" y="458"/>
                </a:cubicBezTo>
                <a:cubicBezTo>
                  <a:pt x="17030" y="430"/>
                  <a:pt x="17019" y="309"/>
                  <a:pt x="16918" y="309"/>
                </a:cubicBezTo>
                <a:cubicBezTo>
                  <a:pt x="16906" y="309"/>
                  <a:pt x="16893" y="311"/>
                  <a:pt x="16878" y="315"/>
                </a:cubicBezTo>
                <a:cubicBezTo>
                  <a:pt x="16780" y="337"/>
                  <a:pt x="16695" y="395"/>
                  <a:pt x="16648" y="395"/>
                </a:cubicBezTo>
                <a:cubicBezTo>
                  <a:pt x="16628" y="395"/>
                  <a:pt x="16615" y="385"/>
                  <a:pt x="16610" y="359"/>
                </a:cubicBezTo>
                <a:cubicBezTo>
                  <a:pt x="16594" y="277"/>
                  <a:pt x="16459" y="0"/>
                  <a:pt x="16389"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4"/>
          <p:cNvGrpSpPr/>
          <p:nvPr/>
        </p:nvGrpSpPr>
        <p:grpSpPr>
          <a:xfrm>
            <a:off x="195049" y="3145023"/>
            <a:ext cx="622644" cy="622506"/>
            <a:chOff x="42174" y="-953427"/>
            <a:chExt cx="622644" cy="622506"/>
          </a:xfrm>
        </p:grpSpPr>
        <p:sp>
          <p:nvSpPr>
            <p:cNvPr id="349" name="Google Shape;349;p4"/>
            <p:cNvSpPr/>
            <p:nvPr/>
          </p:nvSpPr>
          <p:spPr>
            <a:xfrm>
              <a:off x="350187" y="-953427"/>
              <a:ext cx="6752" cy="27119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
            <p:cNvSpPr/>
            <p:nvPr/>
          </p:nvSpPr>
          <p:spPr>
            <a:xfrm>
              <a:off x="196374" y="-911757"/>
              <a:ext cx="138710" cy="23479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a:off x="83044" y="-797819"/>
              <a:ext cx="236799" cy="1356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a:off x="42174" y="-645690"/>
              <a:ext cx="271193" cy="676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a:off x="83044" y="-622149"/>
              <a:ext cx="236799" cy="1356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a:off x="196374" y="-607527"/>
              <a:ext cx="138710" cy="23479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a:off x="350187" y="-602114"/>
              <a:ext cx="6752" cy="27119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a:off x="371906" y="-607389"/>
              <a:ext cx="138834" cy="23479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a:off x="387288" y="-622149"/>
              <a:ext cx="236785" cy="1356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a:off x="393625" y="-645690"/>
              <a:ext cx="271193" cy="676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a:off x="387150" y="-797819"/>
              <a:ext cx="236923" cy="1356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a:off x="371906" y="-911757"/>
              <a:ext cx="138834" cy="23479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a:off x="308227" y="-830791"/>
              <a:ext cx="40760" cy="16421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a:off x="220261" y="-783584"/>
              <a:ext cx="117115" cy="12335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a:off x="168041" y="-698545"/>
              <a:ext cx="162059" cy="49169"/>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a:off x="164673" y="-636646"/>
              <a:ext cx="164889" cy="3845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a:off x="211355" y="-625214"/>
              <a:ext cx="124806" cy="115293"/>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a:off x="296215" y="-618310"/>
              <a:ext cx="51143" cy="161382"/>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
            <p:cNvSpPr/>
            <p:nvPr/>
          </p:nvSpPr>
          <p:spPr>
            <a:xfrm>
              <a:off x="358002" y="-618034"/>
              <a:ext cx="40760" cy="16435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
            <p:cNvSpPr/>
            <p:nvPr/>
          </p:nvSpPr>
          <p:spPr>
            <a:xfrm>
              <a:off x="369739" y="-624123"/>
              <a:ext cx="116991" cy="12335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a:off x="376891" y="-634976"/>
              <a:ext cx="162183" cy="49169"/>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a:off x="377429" y="-686270"/>
              <a:ext cx="165027" cy="3856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370829" y="-774554"/>
              <a:ext cx="124806" cy="115403"/>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359632" y="-827422"/>
              <a:ext cx="51281" cy="161382"/>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4"/>
          <p:cNvGrpSpPr/>
          <p:nvPr/>
        </p:nvGrpSpPr>
        <p:grpSpPr>
          <a:xfrm>
            <a:off x="7596924" y="56925"/>
            <a:ext cx="1424426" cy="1424127"/>
            <a:chOff x="7096299" y="-1701500"/>
            <a:chExt cx="1424426" cy="1424127"/>
          </a:xfrm>
        </p:grpSpPr>
        <p:sp>
          <p:nvSpPr>
            <p:cNvPr id="374" name="Google Shape;374;p4"/>
            <p:cNvSpPr/>
            <p:nvPr/>
          </p:nvSpPr>
          <p:spPr>
            <a:xfrm>
              <a:off x="7800943" y="-1701500"/>
              <a:ext cx="15446" cy="62041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a:off x="7449063" y="-1606168"/>
              <a:ext cx="317328" cy="537145"/>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7189797" y="-1345507"/>
              <a:ext cx="541726" cy="310252"/>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p:nvPr/>
          </p:nvSpPr>
          <p:spPr>
            <a:xfrm>
              <a:off x="7096299" y="-997474"/>
              <a:ext cx="620410" cy="1547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a:off x="7189797" y="-943617"/>
              <a:ext cx="541726" cy="310252"/>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a:off x="7449063" y="-910165"/>
              <a:ext cx="317328" cy="537145"/>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a:off x="7800943" y="-897783"/>
              <a:ext cx="15446" cy="62041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a:off x="7850629" y="-909850"/>
              <a:ext cx="317612" cy="537145"/>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
            <p:cNvSpPr/>
            <p:nvPr/>
          </p:nvSpPr>
          <p:spPr>
            <a:xfrm>
              <a:off x="7885817" y="-943617"/>
              <a:ext cx="541694" cy="310252"/>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
            <p:cNvSpPr/>
            <p:nvPr/>
          </p:nvSpPr>
          <p:spPr>
            <a:xfrm>
              <a:off x="7900315" y="-997474"/>
              <a:ext cx="620410" cy="1547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a:off x="7885501" y="-1345507"/>
              <a:ext cx="542010" cy="310252"/>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a:off x="7850629" y="-1606168"/>
              <a:ext cx="317612" cy="537145"/>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a:off x="7704950" y="-1420938"/>
              <a:ext cx="93246" cy="37567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a:off x="7503709" y="-1312940"/>
              <a:ext cx="267925" cy="28220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7384247" y="-1118391"/>
              <a:ext cx="370742" cy="11248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7376539" y="-976784"/>
              <a:ext cx="377218" cy="8797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7483335" y="-950629"/>
              <a:ext cx="285519" cy="26375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7677469" y="-934835"/>
              <a:ext cx="117000" cy="36919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7818821" y="-934204"/>
              <a:ext cx="93246" cy="37598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7845670" y="-948134"/>
              <a:ext cx="267641" cy="28220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7862032" y="-972962"/>
              <a:ext cx="371027" cy="11248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7863264" y="-1090310"/>
              <a:ext cx="377534" cy="8822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7848165" y="-1292282"/>
              <a:ext cx="285519" cy="26400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7822548" y="-1413231"/>
              <a:ext cx="117316" cy="36919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4"/>
          <p:cNvGrpSpPr/>
          <p:nvPr/>
        </p:nvGrpSpPr>
        <p:grpSpPr>
          <a:xfrm>
            <a:off x="8352872" y="4306248"/>
            <a:ext cx="572833" cy="572692"/>
            <a:chOff x="1009897" y="-1061002"/>
            <a:chExt cx="572833" cy="572692"/>
          </a:xfrm>
        </p:grpSpPr>
        <p:sp>
          <p:nvSpPr>
            <p:cNvPr id="399" name="Google Shape;399;p4"/>
            <p:cNvSpPr/>
            <p:nvPr/>
          </p:nvSpPr>
          <p:spPr>
            <a:xfrm>
              <a:off x="1293276" y="-1061002"/>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1151764" y="-1022666"/>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1047498" y="-917845"/>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09897" y="-777889"/>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1047498" y="-756232"/>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1151764" y="-742780"/>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293276" y="-737800"/>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1313258" y="-742653"/>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327409" y="-756232"/>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1333240" y="-777889"/>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327282" y="-917845"/>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313258" y="-1022666"/>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254671" y="-948179"/>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1173740" y="-904749"/>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125698" y="-826514"/>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122598" y="-769569"/>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1165547" y="-759052"/>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1243620" y="-752700"/>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300466" y="-752446"/>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1311263" y="-758048"/>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317843" y="-768032"/>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1318339" y="-815222"/>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312267" y="-896442"/>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301965" y="-945079"/>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2"/>
        <p:cNvGrpSpPr/>
        <p:nvPr/>
      </p:nvGrpSpPr>
      <p:grpSpPr>
        <a:xfrm>
          <a:off x="0" y="0"/>
          <a:ext cx="0" cy="0"/>
          <a:chOff x="0" y="0"/>
          <a:chExt cx="0" cy="0"/>
        </a:xfrm>
      </p:grpSpPr>
      <p:grpSp>
        <p:nvGrpSpPr>
          <p:cNvPr id="583" name="Google Shape;583;p7"/>
          <p:cNvGrpSpPr/>
          <p:nvPr/>
        </p:nvGrpSpPr>
        <p:grpSpPr>
          <a:xfrm>
            <a:off x="3964291" y="3274823"/>
            <a:ext cx="5196244" cy="1874497"/>
            <a:chOff x="3964291" y="3274823"/>
            <a:chExt cx="5196244" cy="1874497"/>
          </a:xfrm>
        </p:grpSpPr>
        <p:sp>
          <p:nvSpPr>
            <p:cNvPr id="584" name="Google Shape;584;p7"/>
            <p:cNvSpPr/>
            <p:nvPr/>
          </p:nvSpPr>
          <p:spPr>
            <a:xfrm rot="-487982" flipH="1">
              <a:off x="5839104" y="3368165"/>
              <a:ext cx="1316847" cy="741015"/>
            </a:xfrm>
            <a:custGeom>
              <a:avLst/>
              <a:gdLst/>
              <a:ahLst/>
              <a:cxnLst/>
              <a:rect l="l" t="t" r="r" b="b"/>
              <a:pathLst>
                <a:path w="8267" h="4652" extrusionOk="0">
                  <a:moveTo>
                    <a:pt x="1775" y="1"/>
                  </a:moveTo>
                  <a:cubicBezTo>
                    <a:pt x="1747" y="1"/>
                    <a:pt x="1717" y="17"/>
                    <a:pt x="1704" y="49"/>
                  </a:cubicBezTo>
                  <a:cubicBezTo>
                    <a:pt x="1632" y="238"/>
                    <a:pt x="1612" y="432"/>
                    <a:pt x="1646" y="626"/>
                  </a:cubicBezTo>
                  <a:cubicBezTo>
                    <a:pt x="1637" y="630"/>
                    <a:pt x="1632" y="635"/>
                    <a:pt x="1617" y="640"/>
                  </a:cubicBezTo>
                  <a:cubicBezTo>
                    <a:pt x="1569" y="616"/>
                    <a:pt x="1516" y="606"/>
                    <a:pt x="1453" y="601"/>
                  </a:cubicBezTo>
                  <a:cubicBezTo>
                    <a:pt x="1403" y="596"/>
                    <a:pt x="1346" y="591"/>
                    <a:pt x="1288" y="591"/>
                  </a:cubicBezTo>
                  <a:cubicBezTo>
                    <a:pt x="1187" y="591"/>
                    <a:pt x="1082" y="605"/>
                    <a:pt x="1002" y="655"/>
                  </a:cubicBezTo>
                  <a:cubicBezTo>
                    <a:pt x="944" y="684"/>
                    <a:pt x="959" y="780"/>
                    <a:pt x="1031" y="780"/>
                  </a:cubicBezTo>
                  <a:cubicBezTo>
                    <a:pt x="1147" y="780"/>
                    <a:pt x="1225" y="877"/>
                    <a:pt x="1322" y="926"/>
                  </a:cubicBezTo>
                  <a:cubicBezTo>
                    <a:pt x="1327" y="931"/>
                    <a:pt x="1332" y="931"/>
                    <a:pt x="1341" y="931"/>
                  </a:cubicBezTo>
                  <a:cubicBezTo>
                    <a:pt x="1298" y="989"/>
                    <a:pt x="1269" y="1052"/>
                    <a:pt x="1240" y="1115"/>
                  </a:cubicBezTo>
                  <a:cubicBezTo>
                    <a:pt x="1161" y="1072"/>
                    <a:pt x="1064" y="1053"/>
                    <a:pt x="967" y="1053"/>
                  </a:cubicBezTo>
                  <a:cubicBezTo>
                    <a:pt x="856" y="1053"/>
                    <a:pt x="744" y="1078"/>
                    <a:pt x="658" y="1119"/>
                  </a:cubicBezTo>
                  <a:cubicBezTo>
                    <a:pt x="600" y="1149"/>
                    <a:pt x="615" y="1231"/>
                    <a:pt x="668" y="1245"/>
                  </a:cubicBezTo>
                  <a:cubicBezTo>
                    <a:pt x="842" y="1313"/>
                    <a:pt x="978" y="1386"/>
                    <a:pt x="1118" y="1502"/>
                  </a:cubicBezTo>
                  <a:cubicBezTo>
                    <a:pt x="1109" y="1521"/>
                    <a:pt x="1109" y="1546"/>
                    <a:pt x="1109" y="1560"/>
                  </a:cubicBezTo>
                  <a:cubicBezTo>
                    <a:pt x="1097" y="1559"/>
                    <a:pt x="1085" y="1559"/>
                    <a:pt x="1073" y="1559"/>
                  </a:cubicBezTo>
                  <a:cubicBezTo>
                    <a:pt x="934" y="1559"/>
                    <a:pt x="793" y="1609"/>
                    <a:pt x="663" y="1672"/>
                  </a:cubicBezTo>
                  <a:cubicBezTo>
                    <a:pt x="615" y="1696"/>
                    <a:pt x="620" y="1764"/>
                    <a:pt x="658" y="1793"/>
                  </a:cubicBezTo>
                  <a:cubicBezTo>
                    <a:pt x="784" y="1885"/>
                    <a:pt x="925" y="1957"/>
                    <a:pt x="1075" y="1967"/>
                  </a:cubicBezTo>
                  <a:cubicBezTo>
                    <a:pt x="949" y="2054"/>
                    <a:pt x="838" y="2156"/>
                    <a:pt x="741" y="2277"/>
                  </a:cubicBezTo>
                  <a:cubicBezTo>
                    <a:pt x="634" y="2156"/>
                    <a:pt x="489" y="2064"/>
                    <a:pt x="344" y="2035"/>
                  </a:cubicBezTo>
                  <a:cubicBezTo>
                    <a:pt x="339" y="2034"/>
                    <a:pt x="334" y="2033"/>
                    <a:pt x="329" y="2033"/>
                  </a:cubicBezTo>
                  <a:cubicBezTo>
                    <a:pt x="270" y="2033"/>
                    <a:pt x="213" y="2107"/>
                    <a:pt x="271" y="2156"/>
                  </a:cubicBezTo>
                  <a:cubicBezTo>
                    <a:pt x="281" y="2165"/>
                    <a:pt x="295" y="2180"/>
                    <a:pt x="310" y="2190"/>
                  </a:cubicBezTo>
                  <a:cubicBezTo>
                    <a:pt x="382" y="2296"/>
                    <a:pt x="455" y="2393"/>
                    <a:pt x="499" y="2514"/>
                  </a:cubicBezTo>
                  <a:cubicBezTo>
                    <a:pt x="503" y="2529"/>
                    <a:pt x="513" y="2553"/>
                    <a:pt x="518" y="2577"/>
                  </a:cubicBezTo>
                  <a:cubicBezTo>
                    <a:pt x="416" y="2471"/>
                    <a:pt x="281" y="2393"/>
                    <a:pt x="155" y="2383"/>
                  </a:cubicBezTo>
                  <a:cubicBezTo>
                    <a:pt x="126" y="2383"/>
                    <a:pt x="92" y="2403"/>
                    <a:pt x="82" y="2432"/>
                  </a:cubicBezTo>
                  <a:cubicBezTo>
                    <a:pt x="43" y="2538"/>
                    <a:pt x="184" y="2616"/>
                    <a:pt x="247" y="2674"/>
                  </a:cubicBezTo>
                  <a:cubicBezTo>
                    <a:pt x="334" y="2766"/>
                    <a:pt x="407" y="2858"/>
                    <a:pt x="470" y="2960"/>
                  </a:cubicBezTo>
                  <a:cubicBezTo>
                    <a:pt x="465" y="2998"/>
                    <a:pt x="465" y="3032"/>
                    <a:pt x="465" y="3061"/>
                  </a:cubicBezTo>
                  <a:cubicBezTo>
                    <a:pt x="416" y="3053"/>
                    <a:pt x="368" y="3048"/>
                    <a:pt x="321" y="3048"/>
                  </a:cubicBezTo>
                  <a:cubicBezTo>
                    <a:pt x="232" y="3048"/>
                    <a:pt x="145" y="3067"/>
                    <a:pt x="63" y="3124"/>
                  </a:cubicBezTo>
                  <a:cubicBezTo>
                    <a:pt x="1" y="3164"/>
                    <a:pt x="24" y="3257"/>
                    <a:pt x="92" y="3257"/>
                  </a:cubicBezTo>
                  <a:cubicBezTo>
                    <a:pt x="98" y="3257"/>
                    <a:pt x="104" y="3257"/>
                    <a:pt x="111" y="3255"/>
                  </a:cubicBezTo>
                  <a:cubicBezTo>
                    <a:pt x="126" y="3252"/>
                    <a:pt x="141" y="3250"/>
                    <a:pt x="155" y="3250"/>
                  </a:cubicBezTo>
                  <a:cubicBezTo>
                    <a:pt x="245" y="3250"/>
                    <a:pt x="317" y="3312"/>
                    <a:pt x="392" y="3366"/>
                  </a:cubicBezTo>
                  <a:cubicBezTo>
                    <a:pt x="281" y="3415"/>
                    <a:pt x="184" y="3487"/>
                    <a:pt x="102" y="3584"/>
                  </a:cubicBezTo>
                  <a:cubicBezTo>
                    <a:pt x="48" y="3634"/>
                    <a:pt x="85" y="3717"/>
                    <a:pt x="157" y="3717"/>
                  </a:cubicBezTo>
                  <a:cubicBezTo>
                    <a:pt x="163" y="3717"/>
                    <a:pt x="168" y="3716"/>
                    <a:pt x="174" y="3715"/>
                  </a:cubicBezTo>
                  <a:cubicBezTo>
                    <a:pt x="295" y="3701"/>
                    <a:pt x="407" y="3705"/>
                    <a:pt x="528" y="3686"/>
                  </a:cubicBezTo>
                  <a:cubicBezTo>
                    <a:pt x="537" y="3686"/>
                    <a:pt x="542" y="3686"/>
                    <a:pt x="547" y="3681"/>
                  </a:cubicBezTo>
                  <a:lnTo>
                    <a:pt x="547" y="3681"/>
                  </a:lnTo>
                  <a:cubicBezTo>
                    <a:pt x="489" y="3904"/>
                    <a:pt x="644" y="4141"/>
                    <a:pt x="818" y="4291"/>
                  </a:cubicBezTo>
                  <a:cubicBezTo>
                    <a:pt x="835" y="4306"/>
                    <a:pt x="854" y="4312"/>
                    <a:pt x="873" y="4312"/>
                  </a:cubicBezTo>
                  <a:cubicBezTo>
                    <a:pt x="933" y="4312"/>
                    <a:pt x="985" y="4245"/>
                    <a:pt x="930" y="4190"/>
                  </a:cubicBezTo>
                  <a:cubicBezTo>
                    <a:pt x="857" y="4117"/>
                    <a:pt x="833" y="4030"/>
                    <a:pt x="833" y="3943"/>
                  </a:cubicBezTo>
                  <a:lnTo>
                    <a:pt x="833" y="3943"/>
                  </a:lnTo>
                  <a:cubicBezTo>
                    <a:pt x="896" y="4198"/>
                    <a:pt x="1108" y="4441"/>
                    <a:pt x="1373" y="4441"/>
                  </a:cubicBezTo>
                  <a:cubicBezTo>
                    <a:pt x="1395" y="4441"/>
                    <a:pt x="1416" y="4440"/>
                    <a:pt x="1438" y="4437"/>
                  </a:cubicBezTo>
                  <a:cubicBezTo>
                    <a:pt x="1496" y="4432"/>
                    <a:pt x="1506" y="4335"/>
                    <a:pt x="1443" y="4320"/>
                  </a:cubicBezTo>
                  <a:cubicBezTo>
                    <a:pt x="1394" y="4311"/>
                    <a:pt x="1361" y="4286"/>
                    <a:pt x="1322" y="4248"/>
                  </a:cubicBezTo>
                  <a:lnTo>
                    <a:pt x="1322" y="4248"/>
                  </a:lnTo>
                  <a:cubicBezTo>
                    <a:pt x="1409" y="4282"/>
                    <a:pt x="1496" y="4296"/>
                    <a:pt x="1588" y="4306"/>
                  </a:cubicBezTo>
                  <a:cubicBezTo>
                    <a:pt x="1693" y="4400"/>
                    <a:pt x="1848" y="4449"/>
                    <a:pt x="1995" y="4449"/>
                  </a:cubicBezTo>
                  <a:cubicBezTo>
                    <a:pt x="2052" y="4449"/>
                    <a:pt x="2108" y="4442"/>
                    <a:pt x="2160" y="4427"/>
                  </a:cubicBezTo>
                  <a:cubicBezTo>
                    <a:pt x="2218" y="4408"/>
                    <a:pt x="2242" y="4296"/>
                    <a:pt x="2164" y="4286"/>
                  </a:cubicBezTo>
                  <a:cubicBezTo>
                    <a:pt x="2126" y="4282"/>
                    <a:pt x="2097" y="4267"/>
                    <a:pt x="2068" y="4248"/>
                  </a:cubicBezTo>
                  <a:cubicBezTo>
                    <a:pt x="2198" y="4209"/>
                    <a:pt x="2329" y="4136"/>
                    <a:pt x="2440" y="4054"/>
                  </a:cubicBezTo>
                  <a:cubicBezTo>
                    <a:pt x="2629" y="4340"/>
                    <a:pt x="2949" y="4500"/>
                    <a:pt x="3302" y="4514"/>
                  </a:cubicBezTo>
                  <a:cubicBezTo>
                    <a:pt x="3324" y="4515"/>
                    <a:pt x="3345" y="4516"/>
                    <a:pt x="3367" y="4516"/>
                  </a:cubicBezTo>
                  <a:cubicBezTo>
                    <a:pt x="3785" y="4516"/>
                    <a:pt x="4186" y="4293"/>
                    <a:pt x="4421" y="3952"/>
                  </a:cubicBezTo>
                  <a:cubicBezTo>
                    <a:pt x="4669" y="4169"/>
                    <a:pt x="4997" y="4295"/>
                    <a:pt x="5325" y="4295"/>
                  </a:cubicBezTo>
                  <a:cubicBezTo>
                    <a:pt x="5509" y="4295"/>
                    <a:pt x="5694" y="4256"/>
                    <a:pt x="5864" y="4170"/>
                  </a:cubicBezTo>
                  <a:cubicBezTo>
                    <a:pt x="5937" y="4209"/>
                    <a:pt x="6019" y="4238"/>
                    <a:pt x="6097" y="4257"/>
                  </a:cubicBezTo>
                  <a:cubicBezTo>
                    <a:pt x="6252" y="4387"/>
                    <a:pt x="6446" y="4465"/>
                    <a:pt x="6656" y="4465"/>
                  </a:cubicBezTo>
                  <a:cubicBezTo>
                    <a:pt x="6722" y="4465"/>
                    <a:pt x="6789" y="4458"/>
                    <a:pt x="6857" y="4441"/>
                  </a:cubicBezTo>
                  <a:cubicBezTo>
                    <a:pt x="6867" y="4441"/>
                    <a:pt x="6881" y="4437"/>
                    <a:pt x="6891" y="4432"/>
                  </a:cubicBezTo>
                  <a:lnTo>
                    <a:pt x="6891" y="4432"/>
                  </a:lnTo>
                  <a:cubicBezTo>
                    <a:pt x="6867" y="4475"/>
                    <a:pt x="6823" y="4524"/>
                    <a:pt x="6838" y="4577"/>
                  </a:cubicBezTo>
                  <a:cubicBezTo>
                    <a:pt x="6849" y="4632"/>
                    <a:pt x="6884" y="4651"/>
                    <a:pt x="6925" y="4651"/>
                  </a:cubicBezTo>
                  <a:cubicBezTo>
                    <a:pt x="6974" y="4651"/>
                    <a:pt x="7031" y="4625"/>
                    <a:pt x="7065" y="4601"/>
                  </a:cubicBezTo>
                  <a:cubicBezTo>
                    <a:pt x="7128" y="4563"/>
                    <a:pt x="7176" y="4509"/>
                    <a:pt x="7210" y="4456"/>
                  </a:cubicBezTo>
                  <a:cubicBezTo>
                    <a:pt x="7220" y="4456"/>
                    <a:pt x="7225" y="4451"/>
                    <a:pt x="7225" y="4451"/>
                  </a:cubicBezTo>
                  <a:cubicBezTo>
                    <a:pt x="7259" y="4432"/>
                    <a:pt x="7268" y="4393"/>
                    <a:pt x="7254" y="4364"/>
                  </a:cubicBezTo>
                  <a:cubicBezTo>
                    <a:pt x="7273" y="4316"/>
                    <a:pt x="7283" y="4267"/>
                    <a:pt x="7283" y="4219"/>
                  </a:cubicBezTo>
                  <a:lnTo>
                    <a:pt x="7322" y="4291"/>
                  </a:lnTo>
                  <a:cubicBezTo>
                    <a:pt x="7334" y="4315"/>
                    <a:pt x="7362" y="4330"/>
                    <a:pt x="7387" y="4330"/>
                  </a:cubicBezTo>
                  <a:cubicBezTo>
                    <a:pt x="7404" y="4330"/>
                    <a:pt x="7419" y="4324"/>
                    <a:pt x="7428" y="4311"/>
                  </a:cubicBezTo>
                  <a:cubicBezTo>
                    <a:pt x="7501" y="4219"/>
                    <a:pt x="7496" y="4122"/>
                    <a:pt x="7467" y="4015"/>
                  </a:cubicBezTo>
                  <a:cubicBezTo>
                    <a:pt x="7462" y="3996"/>
                    <a:pt x="7453" y="3977"/>
                    <a:pt x="7448" y="3952"/>
                  </a:cubicBezTo>
                  <a:cubicBezTo>
                    <a:pt x="7491" y="3870"/>
                    <a:pt x="7520" y="3783"/>
                    <a:pt x="7535" y="3691"/>
                  </a:cubicBezTo>
                  <a:cubicBezTo>
                    <a:pt x="7559" y="3812"/>
                    <a:pt x="7574" y="3933"/>
                    <a:pt x="7583" y="4064"/>
                  </a:cubicBezTo>
                  <a:cubicBezTo>
                    <a:pt x="7583" y="4102"/>
                    <a:pt x="7616" y="4134"/>
                    <a:pt x="7654" y="4134"/>
                  </a:cubicBezTo>
                  <a:cubicBezTo>
                    <a:pt x="7664" y="4134"/>
                    <a:pt x="7675" y="4132"/>
                    <a:pt x="7685" y="4127"/>
                  </a:cubicBezTo>
                  <a:cubicBezTo>
                    <a:pt x="7777" y="4073"/>
                    <a:pt x="7762" y="3933"/>
                    <a:pt x="7738" y="3822"/>
                  </a:cubicBezTo>
                  <a:cubicBezTo>
                    <a:pt x="7801" y="3764"/>
                    <a:pt x="7801" y="3652"/>
                    <a:pt x="7801" y="3579"/>
                  </a:cubicBezTo>
                  <a:cubicBezTo>
                    <a:pt x="7806" y="3517"/>
                    <a:pt x="7806" y="3449"/>
                    <a:pt x="7801" y="3386"/>
                  </a:cubicBezTo>
                  <a:cubicBezTo>
                    <a:pt x="7825" y="3347"/>
                    <a:pt x="7850" y="3303"/>
                    <a:pt x="7864" y="3265"/>
                  </a:cubicBezTo>
                  <a:cubicBezTo>
                    <a:pt x="7903" y="3362"/>
                    <a:pt x="7927" y="3458"/>
                    <a:pt x="7927" y="3565"/>
                  </a:cubicBezTo>
                  <a:cubicBezTo>
                    <a:pt x="7927" y="3610"/>
                    <a:pt x="7962" y="3637"/>
                    <a:pt x="7999" y="3637"/>
                  </a:cubicBezTo>
                  <a:cubicBezTo>
                    <a:pt x="8026" y="3637"/>
                    <a:pt x="8053" y="3622"/>
                    <a:pt x="8068" y="3589"/>
                  </a:cubicBezTo>
                  <a:cubicBezTo>
                    <a:pt x="8155" y="3347"/>
                    <a:pt x="8077" y="3110"/>
                    <a:pt x="7951" y="2906"/>
                  </a:cubicBezTo>
                  <a:lnTo>
                    <a:pt x="7951" y="2868"/>
                  </a:lnTo>
                  <a:cubicBezTo>
                    <a:pt x="8019" y="2935"/>
                    <a:pt x="8072" y="3023"/>
                    <a:pt x="8126" y="3110"/>
                  </a:cubicBezTo>
                  <a:cubicBezTo>
                    <a:pt x="8138" y="3134"/>
                    <a:pt x="8164" y="3146"/>
                    <a:pt x="8191" y="3146"/>
                  </a:cubicBezTo>
                  <a:cubicBezTo>
                    <a:pt x="8227" y="3146"/>
                    <a:pt x="8264" y="3123"/>
                    <a:pt x="8261" y="3081"/>
                  </a:cubicBezTo>
                  <a:cubicBezTo>
                    <a:pt x="8266" y="2839"/>
                    <a:pt x="8097" y="2519"/>
                    <a:pt x="7850" y="2471"/>
                  </a:cubicBezTo>
                  <a:cubicBezTo>
                    <a:pt x="7811" y="2412"/>
                    <a:pt x="7777" y="2354"/>
                    <a:pt x="7729" y="2306"/>
                  </a:cubicBezTo>
                  <a:cubicBezTo>
                    <a:pt x="7830" y="2282"/>
                    <a:pt x="7932" y="2243"/>
                    <a:pt x="8019" y="2185"/>
                  </a:cubicBezTo>
                  <a:cubicBezTo>
                    <a:pt x="8078" y="2144"/>
                    <a:pt x="8052" y="2053"/>
                    <a:pt x="7985" y="2053"/>
                  </a:cubicBezTo>
                  <a:cubicBezTo>
                    <a:pt x="7981" y="2053"/>
                    <a:pt x="7976" y="2053"/>
                    <a:pt x="7971" y="2054"/>
                  </a:cubicBezTo>
                  <a:cubicBezTo>
                    <a:pt x="7934" y="2059"/>
                    <a:pt x="7897" y="2062"/>
                    <a:pt x="7860" y="2062"/>
                  </a:cubicBezTo>
                  <a:cubicBezTo>
                    <a:pt x="7748" y="2062"/>
                    <a:pt x="7635" y="2043"/>
                    <a:pt x="7526" y="2043"/>
                  </a:cubicBezTo>
                  <a:cubicBezTo>
                    <a:pt x="7510" y="2043"/>
                    <a:pt x="7493" y="2043"/>
                    <a:pt x="7477" y="2044"/>
                  </a:cubicBezTo>
                  <a:cubicBezTo>
                    <a:pt x="7472" y="2035"/>
                    <a:pt x="7472" y="2030"/>
                    <a:pt x="7472" y="2015"/>
                  </a:cubicBezTo>
                  <a:cubicBezTo>
                    <a:pt x="7525" y="2006"/>
                    <a:pt x="7588" y="1981"/>
                    <a:pt x="7637" y="1948"/>
                  </a:cubicBezTo>
                  <a:cubicBezTo>
                    <a:pt x="7685" y="1914"/>
                    <a:pt x="7709" y="1860"/>
                    <a:pt x="7758" y="1822"/>
                  </a:cubicBezTo>
                  <a:cubicBezTo>
                    <a:pt x="7806" y="1793"/>
                    <a:pt x="7801" y="1725"/>
                    <a:pt x="7743" y="1705"/>
                  </a:cubicBezTo>
                  <a:cubicBezTo>
                    <a:pt x="7656" y="1672"/>
                    <a:pt x="7559" y="1628"/>
                    <a:pt x="7462" y="1623"/>
                  </a:cubicBezTo>
                  <a:cubicBezTo>
                    <a:pt x="7455" y="1623"/>
                    <a:pt x="7449" y="1622"/>
                    <a:pt x="7442" y="1622"/>
                  </a:cubicBezTo>
                  <a:cubicBezTo>
                    <a:pt x="7384" y="1622"/>
                    <a:pt x="7336" y="1641"/>
                    <a:pt x="7293" y="1672"/>
                  </a:cubicBezTo>
                  <a:cubicBezTo>
                    <a:pt x="7268" y="1633"/>
                    <a:pt x="7235" y="1599"/>
                    <a:pt x="7206" y="1570"/>
                  </a:cubicBezTo>
                  <a:cubicBezTo>
                    <a:pt x="7283" y="1483"/>
                    <a:pt x="7322" y="1366"/>
                    <a:pt x="7322" y="1241"/>
                  </a:cubicBezTo>
                  <a:cubicBezTo>
                    <a:pt x="7322" y="1200"/>
                    <a:pt x="7294" y="1178"/>
                    <a:pt x="7262" y="1178"/>
                  </a:cubicBezTo>
                  <a:cubicBezTo>
                    <a:pt x="7241" y="1178"/>
                    <a:pt x="7218" y="1187"/>
                    <a:pt x="7201" y="1207"/>
                  </a:cubicBezTo>
                  <a:cubicBezTo>
                    <a:pt x="7133" y="1289"/>
                    <a:pt x="7036" y="1318"/>
                    <a:pt x="6939" y="1342"/>
                  </a:cubicBezTo>
                  <a:cubicBezTo>
                    <a:pt x="6847" y="1284"/>
                    <a:pt x="6746" y="1236"/>
                    <a:pt x="6644" y="1197"/>
                  </a:cubicBezTo>
                  <a:cubicBezTo>
                    <a:pt x="6722" y="1172"/>
                    <a:pt x="6806" y="1157"/>
                    <a:pt x="6896" y="1157"/>
                  </a:cubicBezTo>
                  <a:cubicBezTo>
                    <a:pt x="6927" y="1157"/>
                    <a:pt x="6960" y="1159"/>
                    <a:pt x="6992" y="1163"/>
                  </a:cubicBezTo>
                  <a:cubicBezTo>
                    <a:pt x="6994" y="1163"/>
                    <a:pt x="6996" y="1163"/>
                    <a:pt x="6998" y="1163"/>
                  </a:cubicBezTo>
                  <a:cubicBezTo>
                    <a:pt x="7061" y="1163"/>
                    <a:pt x="7083" y="1075"/>
                    <a:pt x="7031" y="1047"/>
                  </a:cubicBezTo>
                  <a:cubicBezTo>
                    <a:pt x="6940" y="988"/>
                    <a:pt x="6842" y="960"/>
                    <a:pt x="6744" y="960"/>
                  </a:cubicBezTo>
                  <a:cubicBezTo>
                    <a:pt x="6603" y="960"/>
                    <a:pt x="6463" y="1017"/>
                    <a:pt x="6348" y="1115"/>
                  </a:cubicBezTo>
                  <a:cubicBezTo>
                    <a:pt x="6348" y="1071"/>
                    <a:pt x="6358" y="1037"/>
                    <a:pt x="6397" y="1013"/>
                  </a:cubicBezTo>
                  <a:cubicBezTo>
                    <a:pt x="6407" y="1003"/>
                    <a:pt x="6411" y="994"/>
                    <a:pt x="6411" y="979"/>
                  </a:cubicBezTo>
                  <a:cubicBezTo>
                    <a:pt x="6474" y="965"/>
                    <a:pt x="6455" y="858"/>
                    <a:pt x="6387" y="853"/>
                  </a:cubicBezTo>
                  <a:cubicBezTo>
                    <a:pt x="6378" y="852"/>
                    <a:pt x="6368" y="852"/>
                    <a:pt x="6359" y="852"/>
                  </a:cubicBezTo>
                  <a:cubicBezTo>
                    <a:pt x="6253" y="852"/>
                    <a:pt x="6129" y="900"/>
                    <a:pt x="6063" y="989"/>
                  </a:cubicBezTo>
                  <a:cubicBezTo>
                    <a:pt x="6063" y="989"/>
                    <a:pt x="6063" y="994"/>
                    <a:pt x="6058" y="994"/>
                  </a:cubicBezTo>
                  <a:cubicBezTo>
                    <a:pt x="6000" y="1042"/>
                    <a:pt x="5961" y="1110"/>
                    <a:pt x="5946" y="1182"/>
                  </a:cubicBezTo>
                  <a:cubicBezTo>
                    <a:pt x="5893" y="1192"/>
                    <a:pt x="5840" y="1211"/>
                    <a:pt x="5782" y="1236"/>
                  </a:cubicBezTo>
                  <a:cubicBezTo>
                    <a:pt x="5753" y="1187"/>
                    <a:pt x="5719" y="1139"/>
                    <a:pt x="5680" y="1095"/>
                  </a:cubicBezTo>
                  <a:cubicBezTo>
                    <a:pt x="5709" y="1061"/>
                    <a:pt x="5743" y="1027"/>
                    <a:pt x="5767" y="989"/>
                  </a:cubicBezTo>
                  <a:cubicBezTo>
                    <a:pt x="5821" y="902"/>
                    <a:pt x="5893" y="756"/>
                    <a:pt x="5874" y="655"/>
                  </a:cubicBezTo>
                  <a:cubicBezTo>
                    <a:pt x="5864" y="601"/>
                    <a:pt x="5835" y="583"/>
                    <a:pt x="5800" y="583"/>
                  </a:cubicBezTo>
                  <a:cubicBezTo>
                    <a:pt x="5752" y="583"/>
                    <a:pt x="5693" y="616"/>
                    <a:pt x="5651" y="635"/>
                  </a:cubicBezTo>
                  <a:cubicBezTo>
                    <a:pt x="5549" y="688"/>
                    <a:pt x="5462" y="751"/>
                    <a:pt x="5390" y="834"/>
                  </a:cubicBezTo>
                  <a:cubicBezTo>
                    <a:pt x="5356" y="810"/>
                    <a:pt x="5322" y="795"/>
                    <a:pt x="5283" y="771"/>
                  </a:cubicBezTo>
                  <a:cubicBezTo>
                    <a:pt x="5298" y="553"/>
                    <a:pt x="5186" y="335"/>
                    <a:pt x="5080" y="146"/>
                  </a:cubicBezTo>
                  <a:cubicBezTo>
                    <a:pt x="5067" y="124"/>
                    <a:pt x="5042" y="112"/>
                    <a:pt x="5017" y="112"/>
                  </a:cubicBezTo>
                  <a:cubicBezTo>
                    <a:pt x="4983" y="112"/>
                    <a:pt x="4949" y="133"/>
                    <a:pt x="4949" y="175"/>
                  </a:cubicBezTo>
                  <a:cubicBezTo>
                    <a:pt x="4959" y="335"/>
                    <a:pt x="4944" y="485"/>
                    <a:pt x="4900" y="630"/>
                  </a:cubicBezTo>
                  <a:cubicBezTo>
                    <a:pt x="4886" y="630"/>
                    <a:pt x="4871" y="626"/>
                    <a:pt x="4857" y="616"/>
                  </a:cubicBezTo>
                  <a:cubicBezTo>
                    <a:pt x="4838" y="534"/>
                    <a:pt x="4828" y="456"/>
                    <a:pt x="4808" y="369"/>
                  </a:cubicBezTo>
                  <a:cubicBezTo>
                    <a:pt x="4802" y="335"/>
                    <a:pt x="4775" y="317"/>
                    <a:pt x="4744" y="317"/>
                  </a:cubicBezTo>
                  <a:cubicBezTo>
                    <a:pt x="4726" y="317"/>
                    <a:pt x="4708" y="323"/>
                    <a:pt x="4692" y="335"/>
                  </a:cubicBezTo>
                  <a:cubicBezTo>
                    <a:pt x="4605" y="408"/>
                    <a:pt x="4537" y="495"/>
                    <a:pt x="4489" y="601"/>
                  </a:cubicBezTo>
                  <a:cubicBezTo>
                    <a:pt x="4397" y="606"/>
                    <a:pt x="4305" y="626"/>
                    <a:pt x="4223" y="650"/>
                  </a:cubicBezTo>
                  <a:cubicBezTo>
                    <a:pt x="4242" y="587"/>
                    <a:pt x="4252" y="534"/>
                    <a:pt x="4266" y="471"/>
                  </a:cubicBezTo>
                  <a:cubicBezTo>
                    <a:pt x="4270" y="437"/>
                    <a:pt x="4246" y="389"/>
                    <a:pt x="4211" y="389"/>
                  </a:cubicBezTo>
                  <a:cubicBezTo>
                    <a:pt x="4205" y="389"/>
                    <a:pt x="4199" y="390"/>
                    <a:pt x="4193" y="393"/>
                  </a:cubicBezTo>
                  <a:cubicBezTo>
                    <a:pt x="4014" y="446"/>
                    <a:pt x="3840" y="543"/>
                    <a:pt x="3762" y="703"/>
                  </a:cubicBezTo>
                  <a:cubicBezTo>
                    <a:pt x="3685" y="640"/>
                    <a:pt x="3603" y="587"/>
                    <a:pt x="3516" y="553"/>
                  </a:cubicBezTo>
                  <a:cubicBezTo>
                    <a:pt x="3598" y="442"/>
                    <a:pt x="3709" y="350"/>
                    <a:pt x="3835" y="287"/>
                  </a:cubicBezTo>
                  <a:cubicBezTo>
                    <a:pt x="3898" y="251"/>
                    <a:pt x="3865" y="169"/>
                    <a:pt x="3806" y="169"/>
                  </a:cubicBezTo>
                  <a:cubicBezTo>
                    <a:pt x="3801" y="169"/>
                    <a:pt x="3796" y="169"/>
                    <a:pt x="3792" y="170"/>
                  </a:cubicBezTo>
                  <a:cubicBezTo>
                    <a:pt x="3617" y="195"/>
                    <a:pt x="3419" y="296"/>
                    <a:pt x="3307" y="442"/>
                  </a:cubicBezTo>
                  <a:cubicBezTo>
                    <a:pt x="3331" y="335"/>
                    <a:pt x="3327" y="214"/>
                    <a:pt x="3307" y="103"/>
                  </a:cubicBezTo>
                  <a:cubicBezTo>
                    <a:pt x="3302" y="72"/>
                    <a:pt x="3273" y="55"/>
                    <a:pt x="3244" y="55"/>
                  </a:cubicBezTo>
                  <a:cubicBezTo>
                    <a:pt x="3218" y="55"/>
                    <a:pt x="3193" y="68"/>
                    <a:pt x="3186" y="98"/>
                  </a:cubicBezTo>
                  <a:cubicBezTo>
                    <a:pt x="3152" y="219"/>
                    <a:pt x="3114" y="345"/>
                    <a:pt x="3055" y="456"/>
                  </a:cubicBezTo>
                  <a:cubicBezTo>
                    <a:pt x="2997" y="456"/>
                    <a:pt x="2939" y="461"/>
                    <a:pt x="2886" y="471"/>
                  </a:cubicBezTo>
                  <a:cubicBezTo>
                    <a:pt x="2896" y="388"/>
                    <a:pt x="2915" y="272"/>
                    <a:pt x="2963" y="214"/>
                  </a:cubicBezTo>
                  <a:cubicBezTo>
                    <a:pt x="2963" y="214"/>
                    <a:pt x="2963" y="204"/>
                    <a:pt x="2968" y="204"/>
                  </a:cubicBezTo>
                  <a:cubicBezTo>
                    <a:pt x="2973" y="204"/>
                    <a:pt x="2983" y="199"/>
                    <a:pt x="2983" y="199"/>
                  </a:cubicBezTo>
                  <a:cubicBezTo>
                    <a:pt x="3038" y="170"/>
                    <a:pt x="3004" y="92"/>
                    <a:pt x="2950" y="92"/>
                  </a:cubicBezTo>
                  <a:cubicBezTo>
                    <a:pt x="2942" y="92"/>
                    <a:pt x="2933" y="94"/>
                    <a:pt x="2925" y="98"/>
                  </a:cubicBezTo>
                  <a:cubicBezTo>
                    <a:pt x="2779" y="165"/>
                    <a:pt x="2658" y="296"/>
                    <a:pt x="2600" y="456"/>
                  </a:cubicBezTo>
                  <a:cubicBezTo>
                    <a:pt x="2595" y="456"/>
                    <a:pt x="2581" y="446"/>
                    <a:pt x="2576" y="446"/>
                  </a:cubicBezTo>
                  <a:cubicBezTo>
                    <a:pt x="2576" y="442"/>
                    <a:pt x="2581" y="437"/>
                    <a:pt x="2581" y="432"/>
                  </a:cubicBezTo>
                  <a:cubicBezTo>
                    <a:pt x="2600" y="320"/>
                    <a:pt x="2552" y="219"/>
                    <a:pt x="2528" y="117"/>
                  </a:cubicBezTo>
                  <a:cubicBezTo>
                    <a:pt x="2520" y="85"/>
                    <a:pt x="2493" y="70"/>
                    <a:pt x="2467" y="70"/>
                  </a:cubicBezTo>
                  <a:cubicBezTo>
                    <a:pt x="2444" y="70"/>
                    <a:pt x="2422" y="81"/>
                    <a:pt x="2411" y="103"/>
                  </a:cubicBezTo>
                  <a:cubicBezTo>
                    <a:pt x="2281" y="170"/>
                    <a:pt x="2179" y="287"/>
                    <a:pt x="2140" y="422"/>
                  </a:cubicBezTo>
                  <a:cubicBezTo>
                    <a:pt x="2068" y="437"/>
                    <a:pt x="1995" y="456"/>
                    <a:pt x="1927" y="480"/>
                  </a:cubicBezTo>
                  <a:cubicBezTo>
                    <a:pt x="1874" y="350"/>
                    <a:pt x="1835" y="219"/>
                    <a:pt x="1845" y="73"/>
                  </a:cubicBezTo>
                  <a:cubicBezTo>
                    <a:pt x="1845" y="25"/>
                    <a:pt x="1811" y="1"/>
                    <a:pt x="1775"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rot="-487982" flipH="1">
              <a:off x="6405485" y="3756867"/>
              <a:ext cx="247695" cy="233200"/>
            </a:xfrm>
            <a:custGeom>
              <a:avLst/>
              <a:gdLst/>
              <a:ahLst/>
              <a:cxnLst/>
              <a:rect l="l" t="t" r="r" b="b"/>
              <a:pathLst>
                <a:path w="1555" h="1464" extrusionOk="0">
                  <a:moveTo>
                    <a:pt x="1094" y="330"/>
                  </a:moveTo>
                  <a:cubicBezTo>
                    <a:pt x="1094" y="330"/>
                    <a:pt x="1095" y="330"/>
                    <a:pt x="1095" y="330"/>
                  </a:cubicBezTo>
                  <a:cubicBezTo>
                    <a:pt x="1099" y="330"/>
                    <a:pt x="1138" y="350"/>
                    <a:pt x="1167" y="374"/>
                  </a:cubicBezTo>
                  <a:lnTo>
                    <a:pt x="1196" y="393"/>
                  </a:lnTo>
                  <a:lnTo>
                    <a:pt x="1284" y="451"/>
                  </a:lnTo>
                  <a:cubicBezTo>
                    <a:pt x="1239" y="458"/>
                    <a:pt x="1197" y="462"/>
                    <a:pt x="1162" y="462"/>
                  </a:cubicBezTo>
                  <a:cubicBezTo>
                    <a:pt x="1102" y="462"/>
                    <a:pt x="1063" y="452"/>
                    <a:pt x="1066" y="437"/>
                  </a:cubicBezTo>
                  <a:cubicBezTo>
                    <a:pt x="1066" y="408"/>
                    <a:pt x="1088" y="330"/>
                    <a:pt x="1094" y="330"/>
                  </a:cubicBezTo>
                  <a:close/>
                  <a:moveTo>
                    <a:pt x="1274" y="646"/>
                  </a:moveTo>
                  <a:cubicBezTo>
                    <a:pt x="1287" y="646"/>
                    <a:pt x="1300" y="650"/>
                    <a:pt x="1308" y="655"/>
                  </a:cubicBezTo>
                  <a:cubicBezTo>
                    <a:pt x="1317" y="659"/>
                    <a:pt x="1337" y="669"/>
                    <a:pt x="1337" y="679"/>
                  </a:cubicBezTo>
                  <a:cubicBezTo>
                    <a:pt x="1337" y="684"/>
                    <a:pt x="1332" y="688"/>
                    <a:pt x="1313" y="693"/>
                  </a:cubicBezTo>
                  <a:cubicBezTo>
                    <a:pt x="1311" y="695"/>
                    <a:pt x="1309" y="695"/>
                    <a:pt x="1307" y="695"/>
                  </a:cubicBezTo>
                  <a:cubicBezTo>
                    <a:pt x="1289" y="695"/>
                    <a:pt x="1245" y="668"/>
                    <a:pt x="1245" y="659"/>
                  </a:cubicBezTo>
                  <a:cubicBezTo>
                    <a:pt x="1250" y="650"/>
                    <a:pt x="1262" y="646"/>
                    <a:pt x="1274" y="646"/>
                  </a:cubicBezTo>
                  <a:close/>
                  <a:moveTo>
                    <a:pt x="1362" y="814"/>
                  </a:moveTo>
                  <a:cubicBezTo>
                    <a:pt x="1368" y="814"/>
                    <a:pt x="1373" y="814"/>
                    <a:pt x="1376" y="814"/>
                  </a:cubicBezTo>
                  <a:cubicBezTo>
                    <a:pt x="1405" y="824"/>
                    <a:pt x="1429" y="848"/>
                    <a:pt x="1434" y="858"/>
                  </a:cubicBezTo>
                  <a:cubicBezTo>
                    <a:pt x="1438" y="873"/>
                    <a:pt x="1327" y="955"/>
                    <a:pt x="1269" y="969"/>
                  </a:cubicBezTo>
                  <a:cubicBezTo>
                    <a:pt x="1263" y="970"/>
                    <a:pt x="1258" y="971"/>
                    <a:pt x="1253" y="971"/>
                  </a:cubicBezTo>
                  <a:cubicBezTo>
                    <a:pt x="1212" y="971"/>
                    <a:pt x="1182" y="938"/>
                    <a:pt x="1182" y="882"/>
                  </a:cubicBezTo>
                  <a:cubicBezTo>
                    <a:pt x="1182" y="831"/>
                    <a:pt x="1314" y="814"/>
                    <a:pt x="1362" y="814"/>
                  </a:cubicBezTo>
                  <a:close/>
                  <a:moveTo>
                    <a:pt x="29" y="1"/>
                  </a:moveTo>
                  <a:cubicBezTo>
                    <a:pt x="10" y="1"/>
                    <a:pt x="0" y="78"/>
                    <a:pt x="0" y="107"/>
                  </a:cubicBezTo>
                  <a:cubicBezTo>
                    <a:pt x="0" y="136"/>
                    <a:pt x="24" y="170"/>
                    <a:pt x="29" y="175"/>
                  </a:cubicBezTo>
                  <a:cubicBezTo>
                    <a:pt x="34" y="175"/>
                    <a:pt x="116" y="233"/>
                    <a:pt x="146" y="253"/>
                  </a:cubicBezTo>
                  <a:cubicBezTo>
                    <a:pt x="170" y="277"/>
                    <a:pt x="189" y="316"/>
                    <a:pt x="179" y="325"/>
                  </a:cubicBezTo>
                  <a:cubicBezTo>
                    <a:pt x="179" y="327"/>
                    <a:pt x="183" y="328"/>
                    <a:pt x="191" y="328"/>
                  </a:cubicBezTo>
                  <a:cubicBezTo>
                    <a:pt x="223" y="328"/>
                    <a:pt x="317" y="313"/>
                    <a:pt x="366" y="313"/>
                  </a:cubicBezTo>
                  <a:cubicBezTo>
                    <a:pt x="384" y="313"/>
                    <a:pt x="396" y="315"/>
                    <a:pt x="397" y="320"/>
                  </a:cubicBezTo>
                  <a:cubicBezTo>
                    <a:pt x="412" y="345"/>
                    <a:pt x="359" y="398"/>
                    <a:pt x="334" y="412"/>
                  </a:cubicBezTo>
                  <a:cubicBezTo>
                    <a:pt x="310" y="427"/>
                    <a:pt x="383" y="490"/>
                    <a:pt x="412" y="514"/>
                  </a:cubicBezTo>
                  <a:cubicBezTo>
                    <a:pt x="441" y="534"/>
                    <a:pt x="567" y="587"/>
                    <a:pt x="610" y="616"/>
                  </a:cubicBezTo>
                  <a:cubicBezTo>
                    <a:pt x="625" y="631"/>
                    <a:pt x="650" y="636"/>
                    <a:pt x="678" y="636"/>
                  </a:cubicBezTo>
                  <a:cubicBezTo>
                    <a:pt x="723" y="636"/>
                    <a:pt x="775" y="621"/>
                    <a:pt x="799" y="606"/>
                  </a:cubicBezTo>
                  <a:cubicBezTo>
                    <a:pt x="805" y="603"/>
                    <a:pt x="810" y="602"/>
                    <a:pt x="815" y="602"/>
                  </a:cubicBezTo>
                  <a:cubicBezTo>
                    <a:pt x="840" y="602"/>
                    <a:pt x="857" y="639"/>
                    <a:pt x="853" y="659"/>
                  </a:cubicBezTo>
                  <a:cubicBezTo>
                    <a:pt x="848" y="684"/>
                    <a:pt x="823" y="718"/>
                    <a:pt x="804" y="718"/>
                  </a:cubicBezTo>
                  <a:cubicBezTo>
                    <a:pt x="785" y="713"/>
                    <a:pt x="751" y="708"/>
                    <a:pt x="731" y="708"/>
                  </a:cubicBezTo>
                  <a:cubicBezTo>
                    <a:pt x="712" y="713"/>
                    <a:pt x="702" y="718"/>
                    <a:pt x="702" y="727"/>
                  </a:cubicBezTo>
                  <a:cubicBezTo>
                    <a:pt x="702" y="732"/>
                    <a:pt x="780" y="785"/>
                    <a:pt x="785" y="839"/>
                  </a:cubicBezTo>
                  <a:cubicBezTo>
                    <a:pt x="785" y="886"/>
                    <a:pt x="778" y="904"/>
                    <a:pt x="773" y="904"/>
                  </a:cubicBezTo>
                  <a:cubicBezTo>
                    <a:pt x="772" y="904"/>
                    <a:pt x="771" y="903"/>
                    <a:pt x="770" y="902"/>
                  </a:cubicBezTo>
                  <a:cubicBezTo>
                    <a:pt x="768" y="899"/>
                    <a:pt x="766" y="897"/>
                    <a:pt x="764" y="897"/>
                  </a:cubicBezTo>
                  <a:cubicBezTo>
                    <a:pt x="756" y="897"/>
                    <a:pt x="747" y="919"/>
                    <a:pt x="731" y="950"/>
                  </a:cubicBezTo>
                  <a:lnTo>
                    <a:pt x="649" y="969"/>
                  </a:lnTo>
                  <a:lnTo>
                    <a:pt x="533" y="998"/>
                  </a:lnTo>
                  <a:cubicBezTo>
                    <a:pt x="504" y="1066"/>
                    <a:pt x="528" y="1119"/>
                    <a:pt x="533" y="1119"/>
                  </a:cubicBezTo>
                  <a:cubicBezTo>
                    <a:pt x="533" y="1119"/>
                    <a:pt x="567" y="1149"/>
                    <a:pt x="576" y="1153"/>
                  </a:cubicBezTo>
                  <a:cubicBezTo>
                    <a:pt x="578" y="1158"/>
                    <a:pt x="583" y="1160"/>
                    <a:pt x="591" y="1160"/>
                  </a:cubicBezTo>
                  <a:cubicBezTo>
                    <a:pt x="608" y="1160"/>
                    <a:pt x="636" y="1150"/>
                    <a:pt x="649" y="1144"/>
                  </a:cubicBezTo>
                  <a:cubicBezTo>
                    <a:pt x="664" y="1134"/>
                    <a:pt x="639" y="1090"/>
                    <a:pt x="630" y="1076"/>
                  </a:cubicBezTo>
                  <a:cubicBezTo>
                    <a:pt x="629" y="1075"/>
                    <a:pt x="631" y="1074"/>
                    <a:pt x="637" y="1074"/>
                  </a:cubicBezTo>
                  <a:cubicBezTo>
                    <a:pt x="657" y="1074"/>
                    <a:pt x="711" y="1080"/>
                    <a:pt x="785" y="1095"/>
                  </a:cubicBezTo>
                  <a:lnTo>
                    <a:pt x="867" y="1076"/>
                  </a:lnTo>
                  <a:lnTo>
                    <a:pt x="925" y="1178"/>
                  </a:lnTo>
                  <a:cubicBezTo>
                    <a:pt x="1037" y="1245"/>
                    <a:pt x="1148" y="1294"/>
                    <a:pt x="1158" y="1294"/>
                  </a:cubicBezTo>
                  <a:cubicBezTo>
                    <a:pt x="1167" y="1294"/>
                    <a:pt x="1172" y="1308"/>
                    <a:pt x="1172" y="1308"/>
                  </a:cubicBezTo>
                  <a:cubicBezTo>
                    <a:pt x="1182" y="1308"/>
                    <a:pt x="1124" y="1323"/>
                    <a:pt x="1109" y="1333"/>
                  </a:cubicBezTo>
                  <a:cubicBezTo>
                    <a:pt x="1085" y="1342"/>
                    <a:pt x="1124" y="1366"/>
                    <a:pt x="1143" y="1371"/>
                  </a:cubicBezTo>
                  <a:cubicBezTo>
                    <a:pt x="1162" y="1376"/>
                    <a:pt x="1162" y="1410"/>
                    <a:pt x="1158" y="1420"/>
                  </a:cubicBezTo>
                  <a:cubicBezTo>
                    <a:pt x="1158" y="1434"/>
                    <a:pt x="1167" y="1458"/>
                    <a:pt x="1172" y="1463"/>
                  </a:cubicBezTo>
                  <a:cubicBezTo>
                    <a:pt x="1173" y="1464"/>
                    <a:pt x="1174" y="1464"/>
                    <a:pt x="1175" y="1464"/>
                  </a:cubicBezTo>
                  <a:cubicBezTo>
                    <a:pt x="1187" y="1464"/>
                    <a:pt x="1216" y="1438"/>
                    <a:pt x="1221" y="1429"/>
                  </a:cubicBezTo>
                  <a:cubicBezTo>
                    <a:pt x="1230" y="1415"/>
                    <a:pt x="1351" y="1337"/>
                    <a:pt x="1376" y="1294"/>
                  </a:cubicBezTo>
                  <a:cubicBezTo>
                    <a:pt x="1400" y="1250"/>
                    <a:pt x="1385" y="1211"/>
                    <a:pt x="1376" y="1202"/>
                  </a:cubicBezTo>
                  <a:cubicBezTo>
                    <a:pt x="1361" y="1197"/>
                    <a:pt x="1448" y="1163"/>
                    <a:pt x="1477" y="1149"/>
                  </a:cubicBezTo>
                  <a:cubicBezTo>
                    <a:pt x="1506" y="1134"/>
                    <a:pt x="1526" y="1124"/>
                    <a:pt x="1521" y="1119"/>
                  </a:cubicBezTo>
                  <a:cubicBezTo>
                    <a:pt x="1511" y="1115"/>
                    <a:pt x="1463" y="1071"/>
                    <a:pt x="1453" y="1057"/>
                  </a:cubicBezTo>
                  <a:cubicBezTo>
                    <a:pt x="1438" y="1047"/>
                    <a:pt x="1477" y="1027"/>
                    <a:pt x="1497" y="1027"/>
                  </a:cubicBezTo>
                  <a:cubicBezTo>
                    <a:pt x="1511" y="1023"/>
                    <a:pt x="1526" y="1023"/>
                    <a:pt x="1526" y="1023"/>
                  </a:cubicBezTo>
                  <a:cubicBezTo>
                    <a:pt x="1526" y="1023"/>
                    <a:pt x="1521" y="1003"/>
                    <a:pt x="1506" y="974"/>
                  </a:cubicBezTo>
                  <a:lnTo>
                    <a:pt x="1511" y="955"/>
                  </a:lnTo>
                  <a:lnTo>
                    <a:pt x="1555" y="858"/>
                  </a:lnTo>
                  <a:cubicBezTo>
                    <a:pt x="1521" y="814"/>
                    <a:pt x="1530" y="751"/>
                    <a:pt x="1545" y="737"/>
                  </a:cubicBezTo>
                  <a:cubicBezTo>
                    <a:pt x="1555" y="727"/>
                    <a:pt x="1487" y="688"/>
                    <a:pt x="1458" y="679"/>
                  </a:cubicBezTo>
                  <a:cubicBezTo>
                    <a:pt x="1429" y="664"/>
                    <a:pt x="1414" y="611"/>
                    <a:pt x="1424" y="592"/>
                  </a:cubicBezTo>
                  <a:cubicBezTo>
                    <a:pt x="1427" y="580"/>
                    <a:pt x="1405" y="576"/>
                    <a:pt x="1382" y="576"/>
                  </a:cubicBezTo>
                  <a:cubicBezTo>
                    <a:pt x="1366" y="576"/>
                    <a:pt x="1350" y="578"/>
                    <a:pt x="1342" y="582"/>
                  </a:cubicBezTo>
                  <a:cubicBezTo>
                    <a:pt x="1317" y="582"/>
                    <a:pt x="1269" y="582"/>
                    <a:pt x="1259" y="572"/>
                  </a:cubicBezTo>
                  <a:cubicBezTo>
                    <a:pt x="1245" y="567"/>
                    <a:pt x="1235" y="534"/>
                    <a:pt x="1240" y="519"/>
                  </a:cubicBezTo>
                  <a:cubicBezTo>
                    <a:pt x="1245" y="509"/>
                    <a:pt x="1288" y="475"/>
                    <a:pt x="1327" y="446"/>
                  </a:cubicBezTo>
                  <a:lnTo>
                    <a:pt x="1361" y="422"/>
                  </a:lnTo>
                  <a:cubicBezTo>
                    <a:pt x="1337" y="388"/>
                    <a:pt x="1317" y="350"/>
                    <a:pt x="1269" y="330"/>
                  </a:cubicBezTo>
                  <a:lnTo>
                    <a:pt x="1254" y="325"/>
                  </a:lnTo>
                  <a:cubicBezTo>
                    <a:pt x="1254" y="325"/>
                    <a:pt x="1253" y="325"/>
                    <a:pt x="1252" y="325"/>
                  </a:cubicBezTo>
                  <a:cubicBezTo>
                    <a:pt x="1212" y="325"/>
                    <a:pt x="1142" y="233"/>
                    <a:pt x="1119" y="204"/>
                  </a:cubicBezTo>
                  <a:cubicBezTo>
                    <a:pt x="1095" y="175"/>
                    <a:pt x="1070" y="132"/>
                    <a:pt x="1061" y="127"/>
                  </a:cubicBezTo>
                  <a:cubicBezTo>
                    <a:pt x="1053" y="119"/>
                    <a:pt x="1043" y="115"/>
                    <a:pt x="1034" y="115"/>
                  </a:cubicBezTo>
                  <a:cubicBezTo>
                    <a:pt x="1026" y="115"/>
                    <a:pt x="1019" y="118"/>
                    <a:pt x="1012" y="122"/>
                  </a:cubicBezTo>
                  <a:lnTo>
                    <a:pt x="998" y="127"/>
                  </a:lnTo>
                  <a:lnTo>
                    <a:pt x="940" y="156"/>
                  </a:lnTo>
                  <a:cubicBezTo>
                    <a:pt x="896" y="199"/>
                    <a:pt x="896" y="233"/>
                    <a:pt x="906" y="243"/>
                  </a:cubicBezTo>
                  <a:cubicBezTo>
                    <a:pt x="913" y="245"/>
                    <a:pt x="924" y="247"/>
                    <a:pt x="936" y="247"/>
                  </a:cubicBezTo>
                  <a:cubicBezTo>
                    <a:pt x="948" y="247"/>
                    <a:pt x="961" y="245"/>
                    <a:pt x="974" y="243"/>
                  </a:cubicBezTo>
                  <a:lnTo>
                    <a:pt x="993" y="248"/>
                  </a:lnTo>
                  <a:lnTo>
                    <a:pt x="1124" y="291"/>
                  </a:lnTo>
                  <a:cubicBezTo>
                    <a:pt x="1021" y="314"/>
                    <a:pt x="930" y="322"/>
                    <a:pt x="896" y="322"/>
                  </a:cubicBezTo>
                  <a:cubicBezTo>
                    <a:pt x="887" y="322"/>
                    <a:pt x="882" y="322"/>
                    <a:pt x="882" y="320"/>
                  </a:cubicBezTo>
                  <a:cubicBezTo>
                    <a:pt x="882" y="316"/>
                    <a:pt x="838" y="316"/>
                    <a:pt x="828" y="316"/>
                  </a:cubicBezTo>
                  <a:cubicBezTo>
                    <a:pt x="819" y="316"/>
                    <a:pt x="819" y="403"/>
                    <a:pt x="848" y="422"/>
                  </a:cubicBezTo>
                  <a:cubicBezTo>
                    <a:pt x="877" y="442"/>
                    <a:pt x="954" y="495"/>
                    <a:pt x="945" y="519"/>
                  </a:cubicBezTo>
                  <a:cubicBezTo>
                    <a:pt x="940" y="525"/>
                    <a:pt x="932" y="528"/>
                    <a:pt x="922" y="528"/>
                  </a:cubicBezTo>
                  <a:cubicBezTo>
                    <a:pt x="898" y="528"/>
                    <a:pt x="862" y="513"/>
                    <a:pt x="828" y="490"/>
                  </a:cubicBezTo>
                  <a:lnTo>
                    <a:pt x="761" y="534"/>
                  </a:lnTo>
                  <a:lnTo>
                    <a:pt x="702" y="567"/>
                  </a:lnTo>
                  <a:cubicBezTo>
                    <a:pt x="702" y="509"/>
                    <a:pt x="712" y="427"/>
                    <a:pt x="722" y="422"/>
                  </a:cubicBezTo>
                  <a:cubicBezTo>
                    <a:pt x="727" y="417"/>
                    <a:pt x="727" y="388"/>
                    <a:pt x="722" y="354"/>
                  </a:cubicBezTo>
                  <a:lnTo>
                    <a:pt x="702" y="350"/>
                  </a:lnTo>
                  <a:lnTo>
                    <a:pt x="601" y="306"/>
                  </a:lnTo>
                  <a:cubicBezTo>
                    <a:pt x="542" y="267"/>
                    <a:pt x="430" y="244"/>
                    <a:pt x="371" y="244"/>
                  </a:cubicBezTo>
                  <a:cubicBezTo>
                    <a:pt x="357" y="244"/>
                    <a:pt x="346" y="245"/>
                    <a:pt x="339" y="248"/>
                  </a:cubicBezTo>
                  <a:cubicBezTo>
                    <a:pt x="336" y="248"/>
                    <a:pt x="334" y="248"/>
                    <a:pt x="331" y="248"/>
                  </a:cubicBezTo>
                  <a:cubicBezTo>
                    <a:pt x="298" y="248"/>
                    <a:pt x="311" y="218"/>
                    <a:pt x="320" y="199"/>
                  </a:cubicBezTo>
                  <a:cubicBezTo>
                    <a:pt x="334" y="185"/>
                    <a:pt x="228" y="185"/>
                    <a:pt x="189" y="180"/>
                  </a:cubicBezTo>
                  <a:cubicBezTo>
                    <a:pt x="150" y="175"/>
                    <a:pt x="116" y="83"/>
                    <a:pt x="116" y="49"/>
                  </a:cubicBezTo>
                  <a:cubicBezTo>
                    <a:pt x="116" y="11"/>
                    <a:pt x="49"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rot="-487982" flipH="1">
              <a:off x="6604003" y="3862905"/>
              <a:ext cx="52566" cy="32176"/>
            </a:xfrm>
            <a:custGeom>
              <a:avLst/>
              <a:gdLst/>
              <a:ahLst/>
              <a:cxnLst/>
              <a:rect l="l" t="t" r="r" b="b"/>
              <a:pathLst>
                <a:path w="330" h="202" extrusionOk="0">
                  <a:moveTo>
                    <a:pt x="116" y="1"/>
                  </a:moveTo>
                  <a:cubicBezTo>
                    <a:pt x="114" y="1"/>
                    <a:pt x="113" y="1"/>
                    <a:pt x="112" y="1"/>
                  </a:cubicBezTo>
                  <a:cubicBezTo>
                    <a:pt x="88" y="6"/>
                    <a:pt x="39" y="35"/>
                    <a:pt x="30" y="45"/>
                  </a:cubicBezTo>
                  <a:cubicBezTo>
                    <a:pt x="15" y="50"/>
                    <a:pt x="1" y="59"/>
                    <a:pt x="1" y="69"/>
                  </a:cubicBezTo>
                  <a:cubicBezTo>
                    <a:pt x="1" y="79"/>
                    <a:pt x="34" y="93"/>
                    <a:pt x="59" y="93"/>
                  </a:cubicBezTo>
                  <a:cubicBezTo>
                    <a:pt x="68" y="93"/>
                    <a:pt x="112" y="166"/>
                    <a:pt x="141" y="180"/>
                  </a:cubicBezTo>
                  <a:cubicBezTo>
                    <a:pt x="169" y="192"/>
                    <a:pt x="216" y="201"/>
                    <a:pt x="259" y="201"/>
                  </a:cubicBezTo>
                  <a:cubicBezTo>
                    <a:pt x="269" y="201"/>
                    <a:pt x="278" y="201"/>
                    <a:pt x="286" y="200"/>
                  </a:cubicBezTo>
                  <a:lnTo>
                    <a:pt x="330" y="195"/>
                  </a:lnTo>
                  <a:cubicBezTo>
                    <a:pt x="310" y="156"/>
                    <a:pt x="325" y="118"/>
                    <a:pt x="296" y="79"/>
                  </a:cubicBezTo>
                  <a:lnTo>
                    <a:pt x="262" y="50"/>
                  </a:lnTo>
                  <a:cubicBezTo>
                    <a:pt x="226" y="36"/>
                    <a:pt x="142"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rot="-487982" flipH="1">
              <a:off x="6610650" y="3914202"/>
              <a:ext cx="52566" cy="22619"/>
            </a:xfrm>
            <a:custGeom>
              <a:avLst/>
              <a:gdLst/>
              <a:ahLst/>
              <a:cxnLst/>
              <a:rect l="l" t="t" r="r" b="b"/>
              <a:pathLst>
                <a:path w="330" h="142" extrusionOk="0">
                  <a:moveTo>
                    <a:pt x="97" y="1"/>
                  </a:moveTo>
                  <a:cubicBezTo>
                    <a:pt x="80" y="1"/>
                    <a:pt x="64" y="7"/>
                    <a:pt x="59" y="15"/>
                  </a:cubicBezTo>
                  <a:lnTo>
                    <a:pt x="15" y="54"/>
                  </a:lnTo>
                  <a:cubicBezTo>
                    <a:pt x="10" y="64"/>
                    <a:pt x="1" y="88"/>
                    <a:pt x="1" y="117"/>
                  </a:cubicBezTo>
                  <a:lnTo>
                    <a:pt x="1" y="141"/>
                  </a:lnTo>
                  <a:lnTo>
                    <a:pt x="117" y="122"/>
                  </a:lnTo>
                  <a:cubicBezTo>
                    <a:pt x="233" y="112"/>
                    <a:pt x="330" y="93"/>
                    <a:pt x="330" y="88"/>
                  </a:cubicBezTo>
                  <a:cubicBezTo>
                    <a:pt x="330" y="78"/>
                    <a:pt x="281" y="78"/>
                    <a:pt x="262" y="78"/>
                  </a:cubicBezTo>
                  <a:cubicBezTo>
                    <a:pt x="238" y="78"/>
                    <a:pt x="218" y="88"/>
                    <a:pt x="218" y="93"/>
                  </a:cubicBezTo>
                  <a:cubicBezTo>
                    <a:pt x="218" y="93"/>
                    <a:pt x="218" y="93"/>
                    <a:pt x="218" y="93"/>
                  </a:cubicBezTo>
                  <a:cubicBezTo>
                    <a:pt x="214" y="93"/>
                    <a:pt x="159" y="39"/>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rot="-487982" flipH="1">
              <a:off x="6640629" y="3838740"/>
              <a:ext cx="12584" cy="19433"/>
            </a:xfrm>
            <a:custGeom>
              <a:avLst/>
              <a:gdLst/>
              <a:ahLst/>
              <a:cxnLst/>
              <a:rect l="l" t="t" r="r" b="b"/>
              <a:pathLst>
                <a:path w="79" h="122" extrusionOk="0">
                  <a:moveTo>
                    <a:pt x="36" y="0"/>
                  </a:moveTo>
                  <a:cubicBezTo>
                    <a:pt x="18" y="0"/>
                    <a:pt x="6" y="37"/>
                    <a:pt x="6" y="83"/>
                  </a:cubicBezTo>
                  <a:lnTo>
                    <a:pt x="1" y="122"/>
                  </a:lnTo>
                  <a:lnTo>
                    <a:pt x="49" y="88"/>
                  </a:lnTo>
                  <a:cubicBezTo>
                    <a:pt x="78" y="49"/>
                    <a:pt x="59" y="10"/>
                    <a:pt x="39" y="1"/>
                  </a:cubicBezTo>
                  <a:cubicBezTo>
                    <a:pt x="38" y="0"/>
                    <a:pt x="37" y="0"/>
                    <a:pt x="3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rot="-487982" flipH="1">
              <a:off x="6226510" y="3669741"/>
              <a:ext cx="255501" cy="203572"/>
            </a:xfrm>
            <a:custGeom>
              <a:avLst/>
              <a:gdLst/>
              <a:ahLst/>
              <a:cxnLst/>
              <a:rect l="l" t="t" r="r" b="b"/>
              <a:pathLst>
                <a:path w="1604" h="1278" extrusionOk="0">
                  <a:moveTo>
                    <a:pt x="597" y="408"/>
                  </a:moveTo>
                  <a:cubicBezTo>
                    <a:pt x="602" y="408"/>
                    <a:pt x="607" y="409"/>
                    <a:pt x="611" y="411"/>
                  </a:cubicBezTo>
                  <a:cubicBezTo>
                    <a:pt x="645" y="421"/>
                    <a:pt x="635" y="455"/>
                    <a:pt x="601" y="479"/>
                  </a:cubicBezTo>
                  <a:cubicBezTo>
                    <a:pt x="588" y="484"/>
                    <a:pt x="566" y="486"/>
                    <a:pt x="542" y="486"/>
                  </a:cubicBezTo>
                  <a:cubicBezTo>
                    <a:pt x="495" y="486"/>
                    <a:pt x="444" y="477"/>
                    <a:pt x="461" y="464"/>
                  </a:cubicBezTo>
                  <a:cubicBezTo>
                    <a:pt x="482" y="448"/>
                    <a:pt x="558" y="408"/>
                    <a:pt x="597" y="408"/>
                  </a:cubicBezTo>
                  <a:close/>
                  <a:moveTo>
                    <a:pt x="257" y="658"/>
                  </a:moveTo>
                  <a:lnTo>
                    <a:pt x="257" y="658"/>
                  </a:lnTo>
                  <a:cubicBezTo>
                    <a:pt x="291" y="702"/>
                    <a:pt x="315" y="731"/>
                    <a:pt x="344" y="760"/>
                  </a:cubicBezTo>
                  <a:cubicBezTo>
                    <a:pt x="332" y="761"/>
                    <a:pt x="321" y="762"/>
                    <a:pt x="311" y="762"/>
                  </a:cubicBezTo>
                  <a:cubicBezTo>
                    <a:pt x="239" y="762"/>
                    <a:pt x="227" y="730"/>
                    <a:pt x="257" y="658"/>
                  </a:cubicBezTo>
                  <a:close/>
                  <a:moveTo>
                    <a:pt x="194" y="0"/>
                  </a:moveTo>
                  <a:cubicBezTo>
                    <a:pt x="157" y="0"/>
                    <a:pt x="84" y="8"/>
                    <a:pt x="49" y="19"/>
                  </a:cubicBezTo>
                  <a:cubicBezTo>
                    <a:pt x="1" y="29"/>
                    <a:pt x="1" y="67"/>
                    <a:pt x="10" y="72"/>
                  </a:cubicBezTo>
                  <a:cubicBezTo>
                    <a:pt x="13" y="73"/>
                    <a:pt x="18" y="73"/>
                    <a:pt x="23" y="73"/>
                  </a:cubicBezTo>
                  <a:cubicBezTo>
                    <a:pt x="50" y="73"/>
                    <a:pt x="102" y="66"/>
                    <a:pt x="122" y="58"/>
                  </a:cubicBezTo>
                  <a:cubicBezTo>
                    <a:pt x="123" y="57"/>
                    <a:pt x="125" y="56"/>
                    <a:pt x="127" y="56"/>
                  </a:cubicBezTo>
                  <a:cubicBezTo>
                    <a:pt x="149" y="56"/>
                    <a:pt x="195" y="104"/>
                    <a:pt x="204" y="130"/>
                  </a:cubicBezTo>
                  <a:cubicBezTo>
                    <a:pt x="218" y="154"/>
                    <a:pt x="199" y="217"/>
                    <a:pt x="189" y="237"/>
                  </a:cubicBezTo>
                  <a:cubicBezTo>
                    <a:pt x="175" y="251"/>
                    <a:pt x="175" y="276"/>
                    <a:pt x="175" y="285"/>
                  </a:cubicBezTo>
                  <a:cubicBezTo>
                    <a:pt x="176" y="286"/>
                    <a:pt x="177" y="286"/>
                    <a:pt x="178" y="286"/>
                  </a:cubicBezTo>
                  <a:cubicBezTo>
                    <a:pt x="189" y="286"/>
                    <a:pt x="216" y="274"/>
                    <a:pt x="228" y="266"/>
                  </a:cubicBezTo>
                  <a:cubicBezTo>
                    <a:pt x="230" y="264"/>
                    <a:pt x="232" y="263"/>
                    <a:pt x="234" y="263"/>
                  </a:cubicBezTo>
                  <a:cubicBezTo>
                    <a:pt x="248" y="263"/>
                    <a:pt x="262" y="298"/>
                    <a:pt x="262" y="314"/>
                  </a:cubicBezTo>
                  <a:cubicBezTo>
                    <a:pt x="262" y="334"/>
                    <a:pt x="340" y="387"/>
                    <a:pt x="335" y="416"/>
                  </a:cubicBezTo>
                  <a:lnTo>
                    <a:pt x="320" y="464"/>
                  </a:lnTo>
                  <a:lnTo>
                    <a:pt x="369" y="479"/>
                  </a:lnTo>
                  <a:lnTo>
                    <a:pt x="388" y="484"/>
                  </a:lnTo>
                  <a:lnTo>
                    <a:pt x="388" y="508"/>
                  </a:lnTo>
                  <a:cubicBezTo>
                    <a:pt x="364" y="556"/>
                    <a:pt x="248" y="600"/>
                    <a:pt x="214" y="600"/>
                  </a:cubicBezTo>
                  <a:cubicBezTo>
                    <a:pt x="170" y="600"/>
                    <a:pt x="131" y="610"/>
                    <a:pt x="131" y="624"/>
                  </a:cubicBezTo>
                  <a:cubicBezTo>
                    <a:pt x="131" y="629"/>
                    <a:pt x="214" y="639"/>
                    <a:pt x="214" y="663"/>
                  </a:cubicBezTo>
                  <a:cubicBezTo>
                    <a:pt x="214" y="687"/>
                    <a:pt x="180" y="711"/>
                    <a:pt x="151" y="721"/>
                  </a:cubicBezTo>
                  <a:lnTo>
                    <a:pt x="126" y="726"/>
                  </a:lnTo>
                  <a:lnTo>
                    <a:pt x="156" y="779"/>
                  </a:lnTo>
                  <a:cubicBezTo>
                    <a:pt x="194" y="803"/>
                    <a:pt x="248" y="842"/>
                    <a:pt x="252" y="847"/>
                  </a:cubicBezTo>
                  <a:cubicBezTo>
                    <a:pt x="253" y="847"/>
                    <a:pt x="254" y="847"/>
                    <a:pt x="255" y="847"/>
                  </a:cubicBezTo>
                  <a:cubicBezTo>
                    <a:pt x="269" y="847"/>
                    <a:pt x="317" y="829"/>
                    <a:pt x="346" y="829"/>
                  </a:cubicBezTo>
                  <a:cubicBezTo>
                    <a:pt x="353" y="829"/>
                    <a:pt x="359" y="830"/>
                    <a:pt x="364" y="832"/>
                  </a:cubicBezTo>
                  <a:cubicBezTo>
                    <a:pt x="382" y="847"/>
                    <a:pt x="404" y="854"/>
                    <a:pt x="415" y="854"/>
                  </a:cubicBezTo>
                  <a:cubicBezTo>
                    <a:pt x="418" y="854"/>
                    <a:pt x="421" y="853"/>
                    <a:pt x="422" y="852"/>
                  </a:cubicBezTo>
                  <a:lnTo>
                    <a:pt x="432" y="852"/>
                  </a:lnTo>
                  <a:cubicBezTo>
                    <a:pt x="459" y="844"/>
                    <a:pt x="479" y="841"/>
                    <a:pt x="495" y="841"/>
                  </a:cubicBezTo>
                  <a:cubicBezTo>
                    <a:pt x="542" y="841"/>
                    <a:pt x="554" y="872"/>
                    <a:pt x="601" y="929"/>
                  </a:cubicBezTo>
                  <a:lnTo>
                    <a:pt x="625" y="968"/>
                  </a:lnTo>
                  <a:cubicBezTo>
                    <a:pt x="630" y="1012"/>
                    <a:pt x="732" y="1070"/>
                    <a:pt x="751" y="1094"/>
                  </a:cubicBezTo>
                  <a:cubicBezTo>
                    <a:pt x="771" y="1118"/>
                    <a:pt x="722" y="1147"/>
                    <a:pt x="698" y="1157"/>
                  </a:cubicBezTo>
                  <a:cubicBezTo>
                    <a:pt x="674" y="1162"/>
                    <a:pt x="664" y="1181"/>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4" y="973"/>
                    <a:pt x="1429" y="784"/>
                    <a:pt x="1468" y="736"/>
                  </a:cubicBezTo>
                  <a:cubicBezTo>
                    <a:pt x="1502" y="687"/>
                    <a:pt x="1536" y="648"/>
                    <a:pt x="1536" y="639"/>
                  </a:cubicBezTo>
                  <a:cubicBezTo>
                    <a:pt x="1545" y="634"/>
                    <a:pt x="1521" y="629"/>
                    <a:pt x="1511" y="629"/>
                  </a:cubicBezTo>
                  <a:cubicBezTo>
                    <a:pt x="1502" y="629"/>
                    <a:pt x="1487" y="561"/>
                    <a:pt x="1487" y="537"/>
                  </a:cubicBezTo>
                  <a:cubicBezTo>
                    <a:pt x="1487" y="518"/>
                    <a:pt x="1550" y="445"/>
                    <a:pt x="1570" y="431"/>
                  </a:cubicBezTo>
                  <a:cubicBezTo>
                    <a:pt x="1584" y="411"/>
                    <a:pt x="1603" y="372"/>
                    <a:pt x="1603" y="363"/>
                  </a:cubicBezTo>
                  <a:cubicBezTo>
                    <a:pt x="1603" y="348"/>
                    <a:pt x="1599" y="324"/>
                    <a:pt x="1594" y="319"/>
                  </a:cubicBezTo>
                  <a:cubicBezTo>
                    <a:pt x="1594" y="314"/>
                    <a:pt x="1516" y="314"/>
                    <a:pt x="1492" y="300"/>
                  </a:cubicBezTo>
                  <a:cubicBezTo>
                    <a:pt x="1468" y="290"/>
                    <a:pt x="1434" y="271"/>
                    <a:pt x="1429" y="271"/>
                  </a:cubicBezTo>
                  <a:lnTo>
                    <a:pt x="1419" y="271"/>
                  </a:lnTo>
                  <a:cubicBezTo>
                    <a:pt x="1419" y="271"/>
                    <a:pt x="1400" y="290"/>
                    <a:pt x="1390" y="309"/>
                  </a:cubicBezTo>
                  <a:lnTo>
                    <a:pt x="1386" y="324"/>
                  </a:lnTo>
                  <a:lnTo>
                    <a:pt x="1352" y="421"/>
                  </a:lnTo>
                  <a:cubicBezTo>
                    <a:pt x="1309" y="378"/>
                    <a:pt x="1260" y="360"/>
                    <a:pt x="1228" y="360"/>
                  </a:cubicBezTo>
                  <a:cubicBezTo>
                    <a:pt x="1213" y="360"/>
                    <a:pt x="1201" y="364"/>
                    <a:pt x="1197" y="372"/>
                  </a:cubicBezTo>
                  <a:cubicBezTo>
                    <a:pt x="1187" y="397"/>
                    <a:pt x="1100" y="455"/>
                    <a:pt x="1100" y="489"/>
                  </a:cubicBezTo>
                  <a:cubicBezTo>
                    <a:pt x="1100" y="527"/>
                    <a:pt x="1066" y="556"/>
                    <a:pt x="1047" y="556"/>
                  </a:cubicBezTo>
                  <a:cubicBezTo>
                    <a:pt x="1027" y="556"/>
                    <a:pt x="1013" y="552"/>
                    <a:pt x="1003" y="542"/>
                  </a:cubicBezTo>
                  <a:cubicBezTo>
                    <a:pt x="1003" y="542"/>
                    <a:pt x="1003" y="542"/>
                    <a:pt x="1002" y="542"/>
                  </a:cubicBezTo>
                  <a:cubicBezTo>
                    <a:pt x="993" y="542"/>
                    <a:pt x="924" y="601"/>
                    <a:pt x="896" y="624"/>
                  </a:cubicBezTo>
                  <a:cubicBezTo>
                    <a:pt x="867" y="648"/>
                    <a:pt x="824" y="697"/>
                    <a:pt x="824" y="711"/>
                  </a:cubicBezTo>
                  <a:cubicBezTo>
                    <a:pt x="824" y="726"/>
                    <a:pt x="858" y="736"/>
                    <a:pt x="872" y="736"/>
                  </a:cubicBezTo>
                  <a:cubicBezTo>
                    <a:pt x="892" y="736"/>
                    <a:pt x="921" y="731"/>
                    <a:pt x="930" y="731"/>
                  </a:cubicBezTo>
                  <a:cubicBezTo>
                    <a:pt x="931" y="731"/>
                    <a:pt x="931" y="730"/>
                    <a:pt x="932" y="730"/>
                  </a:cubicBezTo>
                  <a:lnTo>
                    <a:pt x="932" y="730"/>
                  </a:lnTo>
                  <a:cubicBezTo>
                    <a:pt x="938" y="730"/>
                    <a:pt x="921" y="770"/>
                    <a:pt x="930" y="779"/>
                  </a:cubicBezTo>
                  <a:cubicBezTo>
                    <a:pt x="933" y="780"/>
                    <a:pt x="936" y="780"/>
                    <a:pt x="940" y="780"/>
                  </a:cubicBezTo>
                  <a:cubicBezTo>
                    <a:pt x="960" y="780"/>
                    <a:pt x="1000" y="770"/>
                    <a:pt x="1037" y="745"/>
                  </a:cubicBezTo>
                  <a:lnTo>
                    <a:pt x="1090" y="707"/>
                  </a:lnTo>
                  <a:lnTo>
                    <a:pt x="1100" y="769"/>
                  </a:lnTo>
                  <a:cubicBezTo>
                    <a:pt x="1066" y="779"/>
                    <a:pt x="993" y="794"/>
                    <a:pt x="979" y="794"/>
                  </a:cubicBezTo>
                  <a:cubicBezTo>
                    <a:pt x="969" y="794"/>
                    <a:pt x="940" y="832"/>
                    <a:pt x="930" y="852"/>
                  </a:cubicBezTo>
                  <a:cubicBezTo>
                    <a:pt x="926" y="871"/>
                    <a:pt x="969" y="881"/>
                    <a:pt x="988" y="881"/>
                  </a:cubicBezTo>
                  <a:cubicBezTo>
                    <a:pt x="1003" y="881"/>
                    <a:pt x="1018" y="891"/>
                    <a:pt x="1018" y="895"/>
                  </a:cubicBezTo>
                  <a:cubicBezTo>
                    <a:pt x="1018" y="900"/>
                    <a:pt x="955" y="905"/>
                    <a:pt x="930" y="915"/>
                  </a:cubicBezTo>
                  <a:cubicBezTo>
                    <a:pt x="930" y="915"/>
                    <a:pt x="929" y="915"/>
                    <a:pt x="928" y="915"/>
                  </a:cubicBezTo>
                  <a:cubicBezTo>
                    <a:pt x="904" y="915"/>
                    <a:pt x="845" y="863"/>
                    <a:pt x="812" y="863"/>
                  </a:cubicBezTo>
                  <a:cubicBezTo>
                    <a:pt x="807" y="863"/>
                    <a:pt x="803" y="864"/>
                    <a:pt x="800" y="866"/>
                  </a:cubicBezTo>
                  <a:lnTo>
                    <a:pt x="737" y="900"/>
                  </a:lnTo>
                  <a:cubicBezTo>
                    <a:pt x="737" y="900"/>
                    <a:pt x="712" y="900"/>
                    <a:pt x="679" y="905"/>
                  </a:cubicBezTo>
                  <a:lnTo>
                    <a:pt x="649" y="915"/>
                  </a:lnTo>
                  <a:lnTo>
                    <a:pt x="683" y="857"/>
                  </a:lnTo>
                  <a:cubicBezTo>
                    <a:pt x="732" y="818"/>
                    <a:pt x="727" y="745"/>
                    <a:pt x="708" y="731"/>
                  </a:cubicBezTo>
                  <a:cubicBezTo>
                    <a:pt x="699" y="727"/>
                    <a:pt x="685" y="725"/>
                    <a:pt x="670" y="725"/>
                  </a:cubicBezTo>
                  <a:cubicBezTo>
                    <a:pt x="648" y="725"/>
                    <a:pt x="625" y="728"/>
                    <a:pt x="611" y="731"/>
                  </a:cubicBezTo>
                  <a:cubicBezTo>
                    <a:pt x="610" y="731"/>
                    <a:pt x="610" y="731"/>
                    <a:pt x="610" y="731"/>
                  </a:cubicBezTo>
                  <a:cubicBezTo>
                    <a:pt x="594" y="731"/>
                    <a:pt x="642" y="633"/>
                    <a:pt x="727" y="581"/>
                  </a:cubicBezTo>
                  <a:cubicBezTo>
                    <a:pt x="809" y="527"/>
                    <a:pt x="858" y="464"/>
                    <a:pt x="829" y="440"/>
                  </a:cubicBezTo>
                  <a:lnTo>
                    <a:pt x="800" y="431"/>
                  </a:lnTo>
                  <a:lnTo>
                    <a:pt x="703" y="382"/>
                  </a:lnTo>
                  <a:cubicBezTo>
                    <a:pt x="625" y="295"/>
                    <a:pt x="514" y="193"/>
                    <a:pt x="495" y="193"/>
                  </a:cubicBezTo>
                  <a:cubicBezTo>
                    <a:pt x="480" y="193"/>
                    <a:pt x="441" y="198"/>
                    <a:pt x="412" y="213"/>
                  </a:cubicBezTo>
                  <a:lnTo>
                    <a:pt x="373" y="227"/>
                  </a:lnTo>
                  <a:lnTo>
                    <a:pt x="393" y="121"/>
                  </a:lnTo>
                  <a:cubicBezTo>
                    <a:pt x="371" y="63"/>
                    <a:pt x="318" y="40"/>
                    <a:pt x="282" y="40"/>
                  </a:cubicBezTo>
                  <a:cubicBezTo>
                    <a:pt x="269" y="40"/>
                    <a:pt x="259" y="43"/>
                    <a:pt x="252" y="48"/>
                  </a:cubicBezTo>
                  <a:cubicBezTo>
                    <a:pt x="250" y="51"/>
                    <a:pt x="247" y="53"/>
                    <a:pt x="244" y="53"/>
                  </a:cubicBezTo>
                  <a:cubicBezTo>
                    <a:pt x="232" y="53"/>
                    <a:pt x="218" y="20"/>
                    <a:pt x="218" y="4"/>
                  </a:cubicBezTo>
                  <a:cubicBezTo>
                    <a:pt x="218" y="2"/>
                    <a:pt x="209" y="0"/>
                    <a:pt x="1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rot="-487982" flipH="1">
              <a:off x="6147436" y="3875093"/>
              <a:ext cx="273341" cy="169006"/>
            </a:xfrm>
            <a:custGeom>
              <a:avLst/>
              <a:gdLst/>
              <a:ahLst/>
              <a:cxnLst/>
              <a:rect l="l" t="t" r="r" b="b"/>
              <a:pathLst>
                <a:path w="1716" h="1061" extrusionOk="0">
                  <a:moveTo>
                    <a:pt x="809" y="513"/>
                  </a:moveTo>
                  <a:lnTo>
                    <a:pt x="809" y="513"/>
                  </a:lnTo>
                  <a:cubicBezTo>
                    <a:pt x="807" y="553"/>
                    <a:pt x="792" y="569"/>
                    <a:pt x="770" y="569"/>
                  </a:cubicBezTo>
                  <a:cubicBezTo>
                    <a:pt x="754" y="569"/>
                    <a:pt x="735" y="561"/>
                    <a:pt x="713" y="547"/>
                  </a:cubicBezTo>
                  <a:cubicBezTo>
                    <a:pt x="742" y="533"/>
                    <a:pt x="771" y="528"/>
                    <a:pt x="809" y="513"/>
                  </a:cubicBezTo>
                  <a:close/>
                  <a:moveTo>
                    <a:pt x="369" y="939"/>
                  </a:moveTo>
                  <a:cubicBezTo>
                    <a:pt x="371" y="939"/>
                    <a:pt x="372" y="939"/>
                    <a:pt x="374" y="939"/>
                  </a:cubicBezTo>
                  <a:lnTo>
                    <a:pt x="374" y="944"/>
                  </a:lnTo>
                  <a:lnTo>
                    <a:pt x="398" y="993"/>
                  </a:lnTo>
                  <a:cubicBezTo>
                    <a:pt x="349" y="1017"/>
                    <a:pt x="296" y="1031"/>
                    <a:pt x="291" y="1031"/>
                  </a:cubicBezTo>
                  <a:cubicBezTo>
                    <a:pt x="282" y="1022"/>
                    <a:pt x="291" y="1012"/>
                    <a:pt x="296" y="993"/>
                  </a:cubicBezTo>
                  <a:cubicBezTo>
                    <a:pt x="301" y="974"/>
                    <a:pt x="344" y="939"/>
                    <a:pt x="369" y="939"/>
                  </a:cubicBezTo>
                  <a:close/>
                  <a:moveTo>
                    <a:pt x="839" y="0"/>
                  </a:moveTo>
                  <a:cubicBezTo>
                    <a:pt x="659" y="5"/>
                    <a:pt x="693" y="44"/>
                    <a:pt x="693" y="44"/>
                  </a:cubicBezTo>
                  <a:cubicBezTo>
                    <a:pt x="790" y="140"/>
                    <a:pt x="911" y="237"/>
                    <a:pt x="921" y="247"/>
                  </a:cubicBezTo>
                  <a:cubicBezTo>
                    <a:pt x="922" y="251"/>
                    <a:pt x="913" y="252"/>
                    <a:pt x="898" y="252"/>
                  </a:cubicBezTo>
                  <a:cubicBezTo>
                    <a:pt x="889" y="252"/>
                    <a:pt x="877" y="252"/>
                    <a:pt x="865" y="252"/>
                  </a:cubicBezTo>
                  <a:cubicBezTo>
                    <a:pt x="834" y="252"/>
                    <a:pt x="800" y="254"/>
                    <a:pt x="790" y="271"/>
                  </a:cubicBezTo>
                  <a:cubicBezTo>
                    <a:pt x="784" y="289"/>
                    <a:pt x="773" y="297"/>
                    <a:pt x="762" y="297"/>
                  </a:cubicBezTo>
                  <a:cubicBezTo>
                    <a:pt x="749" y="297"/>
                    <a:pt x="735" y="285"/>
                    <a:pt x="727" y="262"/>
                  </a:cubicBezTo>
                  <a:lnTo>
                    <a:pt x="669" y="315"/>
                  </a:lnTo>
                  <a:lnTo>
                    <a:pt x="587" y="392"/>
                  </a:lnTo>
                  <a:cubicBezTo>
                    <a:pt x="635" y="513"/>
                    <a:pt x="640" y="634"/>
                    <a:pt x="611" y="668"/>
                  </a:cubicBezTo>
                  <a:lnTo>
                    <a:pt x="543" y="644"/>
                  </a:lnTo>
                  <a:lnTo>
                    <a:pt x="563" y="630"/>
                  </a:lnTo>
                  <a:cubicBezTo>
                    <a:pt x="569" y="596"/>
                    <a:pt x="529" y="571"/>
                    <a:pt x="500" y="571"/>
                  </a:cubicBezTo>
                  <a:cubicBezTo>
                    <a:pt x="488" y="571"/>
                    <a:pt x="478" y="576"/>
                    <a:pt x="475" y="586"/>
                  </a:cubicBezTo>
                  <a:cubicBezTo>
                    <a:pt x="471" y="625"/>
                    <a:pt x="466" y="654"/>
                    <a:pt x="461" y="659"/>
                  </a:cubicBezTo>
                  <a:cubicBezTo>
                    <a:pt x="461" y="660"/>
                    <a:pt x="460" y="661"/>
                    <a:pt x="459" y="661"/>
                  </a:cubicBezTo>
                  <a:cubicBezTo>
                    <a:pt x="454" y="661"/>
                    <a:pt x="437" y="645"/>
                    <a:pt x="417" y="630"/>
                  </a:cubicBezTo>
                  <a:lnTo>
                    <a:pt x="393" y="625"/>
                  </a:lnTo>
                  <a:lnTo>
                    <a:pt x="296" y="596"/>
                  </a:lnTo>
                  <a:lnTo>
                    <a:pt x="296" y="596"/>
                  </a:lnTo>
                  <a:cubicBezTo>
                    <a:pt x="301" y="707"/>
                    <a:pt x="349" y="818"/>
                    <a:pt x="369" y="823"/>
                  </a:cubicBezTo>
                  <a:cubicBezTo>
                    <a:pt x="387" y="828"/>
                    <a:pt x="291" y="887"/>
                    <a:pt x="255" y="887"/>
                  </a:cubicBezTo>
                  <a:cubicBezTo>
                    <a:pt x="252" y="887"/>
                    <a:pt x="250" y="887"/>
                    <a:pt x="248" y="886"/>
                  </a:cubicBezTo>
                  <a:cubicBezTo>
                    <a:pt x="239" y="884"/>
                    <a:pt x="229" y="883"/>
                    <a:pt x="220" y="883"/>
                  </a:cubicBezTo>
                  <a:cubicBezTo>
                    <a:pt x="189" y="883"/>
                    <a:pt x="158" y="893"/>
                    <a:pt x="151" y="901"/>
                  </a:cubicBezTo>
                  <a:cubicBezTo>
                    <a:pt x="149" y="903"/>
                    <a:pt x="146" y="904"/>
                    <a:pt x="143" y="904"/>
                  </a:cubicBezTo>
                  <a:cubicBezTo>
                    <a:pt x="126" y="904"/>
                    <a:pt x="100" y="875"/>
                    <a:pt x="88" y="867"/>
                  </a:cubicBezTo>
                  <a:cubicBezTo>
                    <a:pt x="85" y="861"/>
                    <a:pt x="79" y="859"/>
                    <a:pt x="72" y="859"/>
                  </a:cubicBezTo>
                  <a:cubicBezTo>
                    <a:pt x="52" y="859"/>
                    <a:pt x="21" y="873"/>
                    <a:pt x="10" y="877"/>
                  </a:cubicBezTo>
                  <a:cubicBezTo>
                    <a:pt x="1" y="886"/>
                    <a:pt x="54" y="944"/>
                    <a:pt x="78" y="964"/>
                  </a:cubicBezTo>
                  <a:cubicBezTo>
                    <a:pt x="102" y="983"/>
                    <a:pt x="102" y="1022"/>
                    <a:pt x="98" y="1036"/>
                  </a:cubicBezTo>
                  <a:cubicBezTo>
                    <a:pt x="95" y="1039"/>
                    <a:pt x="103" y="1040"/>
                    <a:pt x="117" y="1040"/>
                  </a:cubicBezTo>
                  <a:cubicBezTo>
                    <a:pt x="147" y="1040"/>
                    <a:pt x="208" y="1035"/>
                    <a:pt x="250" y="1035"/>
                  </a:cubicBezTo>
                  <a:cubicBezTo>
                    <a:pt x="260" y="1035"/>
                    <a:pt x="270" y="1036"/>
                    <a:pt x="277" y="1036"/>
                  </a:cubicBezTo>
                  <a:cubicBezTo>
                    <a:pt x="325" y="1041"/>
                    <a:pt x="379" y="1046"/>
                    <a:pt x="388" y="1046"/>
                  </a:cubicBezTo>
                  <a:cubicBezTo>
                    <a:pt x="393" y="1056"/>
                    <a:pt x="437" y="1056"/>
                    <a:pt x="485" y="1061"/>
                  </a:cubicBezTo>
                  <a:lnTo>
                    <a:pt x="524" y="1056"/>
                  </a:lnTo>
                  <a:cubicBezTo>
                    <a:pt x="684" y="1041"/>
                    <a:pt x="727" y="1031"/>
                    <a:pt x="727" y="1031"/>
                  </a:cubicBezTo>
                  <a:cubicBezTo>
                    <a:pt x="872" y="998"/>
                    <a:pt x="955" y="959"/>
                    <a:pt x="906" y="935"/>
                  </a:cubicBezTo>
                  <a:lnTo>
                    <a:pt x="877" y="920"/>
                  </a:lnTo>
                  <a:lnTo>
                    <a:pt x="926" y="847"/>
                  </a:lnTo>
                  <a:cubicBezTo>
                    <a:pt x="942" y="864"/>
                    <a:pt x="966" y="870"/>
                    <a:pt x="991" y="870"/>
                  </a:cubicBezTo>
                  <a:cubicBezTo>
                    <a:pt x="1039" y="870"/>
                    <a:pt x="1094" y="849"/>
                    <a:pt x="1119" y="843"/>
                  </a:cubicBezTo>
                  <a:cubicBezTo>
                    <a:pt x="1153" y="828"/>
                    <a:pt x="1245" y="765"/>
                    <a:pt x="1270" y="741"/>
                  </a:cubicBezTo>
                  <a:cubicBezTo>
                    <a:pt x="1294" y="717"/>
                    <a:pt x="1337" y="659"/>
                    <a:pt x="1342" y="654"/>
                  </a:cubicBezTo>
                  <a:cubicBezTo>
                    <a:pt x="1347" y="649"/>
                    <a:pt x="1410" y="596"/>
                    <a:pt x="1405" y="581"/>
                  </a:cubicBezTo>
                  <a:cubicBezTo>
                    <a:pt x="1401" y="577"/>
                    <a:pt x="1393" y="576"/>
                    <a:pt x="1385" y="576"/>
                  </a:cubicBezTo>
                  <a:cubicBezTo>
                    <a:pt x="1374" y="576"/>
                    <a:pt x="1362" y="578"/>
                    <a:pt x="1357" y="581"/>
                  </a:cubicBezTo>
                  <a:cubicBezTo>
                    <a:pt x="1356" y="581"/>
                    <a:pt x="1356" y="581"/>
                    <a:pt x="1356" y="581"/>
                  </a:cubicBezTo>
                  <a:cubicBezTo>
                    <a:pt x="1348" y="581"/>
                    <a:pt x="1362" y="527"/>
                    <a:pt x="1371" y="504"/>
                  </a:cubicBezTo>
                  <a:cubicBezTo>
                    <a:pt x="1386" y="484"/>
                    <a:pt x="1405" y="441"/>
                    <a:pt x="1405" y="436"/>
                  </a:cubicBezTo>
                  <a:cubicBezTo>
                    <a:pt x="1405" y="426"/>
                    <a:pt x="1381" y="416"/>
                    <a:pt x="1366" y="416"/>
                  </a:cubicBezTo>
                  <a:cubicBezTo>
                    <a:pt x="1357" y="416"/>
                    <a:pt x="1308" y="436"/>
                    <a:pt x="1289" y="450"/>
                  </a:cubicBezTo>
                  <a:cubicBezTo>
                    <a:pt x="1286" y="452"/>
                    <a:pt x="1282" y="453"/>
                    <a:pt x="1276" y="453"/>
                  </a:cubicBezTo>
                  <a:cubicBezTo>
                    <a:pt x="1249" y="453"/>
                    <a:pt x="1198" y="433"/>
                    <a:pt x="1202" y="416"/>
                  </a:cubicBezTo>
                  <a:cubicBezTo>
                    <a:pt x="1216" y="392"/>
                    <a:pt x="1197" y="363"/>
                    <a:pt x="1173" y="344"/>
                  </a:cubicBezTo>
                  <a:lnTo>
                    <a:pt x="1139" y="320"/>
                  </a:lnTo>
                  <a:lnTo>
                    <a:pt x="1139" y="354"/>
                  </a:lnTo>
                  <a:cubicBezTo>
                    <a:pt x="1119" y="416"/>
                    <a:pt x="1056" y="479"/>
                    <a:pt x="1042" y="479"/>
                  </a:cubicBezTo>
                  <a:cubicBezTo>
                    <a:pt x="1023" y="479"/>
                    <a:pt x="1027" y="513"/>
                    <a:pt x="1032" y="528"/>
                  </a:cubicBezTo>
                  <a:cubicBezTo>
                    <a:pt x="1042" y="538"/>
                    <a:pt x="998" y="557"/>
                    <a:pt x="979" y="557"/>
                  </a:cubicBezTo>
                  <a:cubicBezTo>
                    <a:pt x="960" y="557"/>
                    <a:pt x="984" y="586"/>
                    <a:pt x="998" y="596"/>
                  </a:cubicBezTo>
                  <a:cubicBezTo>
                    <a:pt x="1008" y="600"/>
                    <a:pt x="974" y="634"/>
                    <a:pt x="921" y="673"/>
                  </a:cubicBezTo>
                  <a:lnTo>
                    <a:pt x="872" y="702"/>
                  </a:lnTo>
                  <a:cubicBezTo>
                    <a:pt x="902" y="620"/>
                    <a:pt x="897" y="523"/>
                    <a:pt x="935" y="441"/>
                  </a:cubicBezTo>
                  <a:cubicBezTo>
                    <a:pt x="984" y="358"/>
                    <a:pt x="1100" y="295"/>
                    <a:pt x="1178" y="232"/>
                  </a:cubicBezTo>
                  <a:cubicBezTo>
                    <a:pt x="1242" y="263"/>
                    <a:pt x="1303" y="328"/>
                    <a:pt x="1366" y="328"/>
                  </a:cubicBezTo>
                  <a:cubicBezTo>
                    <a:pt x="1383" y="328"/>
                    <a:pt x="1401" y="323"/>
                    <a:pt x="1420" y="310"/>
                  </a:cubicBezTo>
                  <a:lnTo>
                    <a:pt x="1526" y="232"/>
                  </a:lnTo>
                  <a:cubicBezTo>
                    <a:pt x="1589" y="145"/>
                    <a:pt x="1662" y="87"/>
                    <a:pt x="1681" y="87"/>
                  </a:cubicBezTo>
                  <a:lnTo>
                    <a:pt x="1715" y="87"/>
                  </a:lnTo>
                  <a:lnTo>
                    <a:pt x="1676" y="44"/>
                  </a:lnTo>
                  <a:cubicBezTo>
                    <a:pt x="1670" y="42"/>
                    <a:pt x="1662" y="41"/>
                    <a:pt x="1653" y="41"/>
                  </a:cubicBezTo>
                  <a:cubicBezTo>
                    <a:pt x="1590" y="41"/>
                    <a:pt x="1468" y="80"/>
                    <a:pt x="1434" y="97"/>
                  </a:cubicBezTo>
                  <a:cubicBezTo>
                    <a:pt x="1391" y="116"/>
                    <a:pt x="1342" y="126"/>
                    <a:pt x="1337" y="126"/>
                  </a:cubicBezTo>
                  <a:cubicBezTo>
                    <a:pt x="1337" y="121"/>
                    <a:pt x="1332" y="77"/>
                    <a:pt x="1332" y="63"/>
                  </a:cubicBezTo>
                  <a:cubicBezTo>
                    <a:pt x="1332" y="52"/>
                    <a:pt x="1328" y="47"/>
                    <a:pt x="1319" y="47"/>
                  </a:cubicBezTo>
                  <a:cubicBezTo>
                    <a:pt x="1312" y="47"/>
                    <a:pt x="1304" y="49"/>
                    <a:pt x="1294" y="53"/>
                  </a:cubicBezTo>
                  <a:cubicBezTo>
                    <a:pt x="1288" y="57"/>
                    <a:pt x="1280" y="58"/>
                    <a:pt x="1272" y="58"/>
                  </a:cubicBezTo>
                  <a:cubicBezTo>
                    <a:pt x="1249" y="58"/>
                    <a:pt x="1221" y="48"/>
                    <a:pt x="1216" y="48"/>
                  </a:cubicBezTo>
                  <a:cubicBezTo>
                    <a:pt x="1216" y="48"/>
                    <a:pt x="1216" y="48"/>
                    <a:pt x="1216" y="48"/>
                  </a:cubicBezTo>
                  <a:lnTo>
                    <a:pt x="1245" y="150"/>
                  </a:lnTo>
                  <a:cubicBezTo>
                    <a:pt x="1129" y="140"/>
                    <a:pt x="1003" y="116"/>
                    <a:pt x="994" y="111"/>
                  </a:cubicBezTo>
                  <a:cubicBezTo>
                    <a:pt x="991" y="110"/>
                    <a:pt x="989" y="109"/>
                    <a:pt x="986" y="109"/>
                  </a:cubicBezTo>
                  <a:cubicBezTo>
                    <a:pt x="973" y="109"/>
                    <a:pt x="960" y="127"/>
                    <a:pt x="960" y="136"/>
                  </a:cubicBezTo>
                  <a:cubicBezTo>
                    <a:pt x="960" y="145"/>
                    <a:pt x="950" y="150"/>
                    <a:pt x="950" y="150"/>
                  </a:cubicBezTo>
                  <a:cubicBezTo>
                    <a:pt x="950" y="150"/>
                    <a:pt x="897" y="92"/>
                    <a:pt x="911" y="68"/>
                  </a:cubicBezTo>
                  <a:cubicBezTo>
                    <a:pt x="931" y="44"/>
                    <a:pt x="931" y="15"/>
                    <a:pt x="926" y="5"/>
                  </a:cubicBezTo>
                  <a:cubicBezTo>
                    <a:pt x="921" y="5"/>
                    <a:pt x="897" y="0"/>
                    <a:pt x="8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rot="-487982" flipH="1">
              <a:off x="6250981" y="3541270"/>
              <a:ext cx="131732" cy="120423"/>
            </a:xfrm>
            <a:custGeom>
              <a:avLst/>
              <a:gdLst/>
              <a:ahLst/>
              <a:cxnLst/>
              <a:rect l="l" t="t" r="r" b="b"/>
              <a:pathLst>
                <a:path w="827" h="756" extrusionOk="0">
                  <a:moveTo>
                    <a:pt x="705" y="1"/>
                  </a:moveTo>
                  <a:cubicBezTo>
                    <a:pt x="670" y="1"/>
                    <a:pt x="616" y="22"/>
                    <a:pt x="596" y="39"/>
                  </a:cubicBezTo>
                  <a:cubicBezTo>
                    <a:pt x="572" y="63"/>
                    <a:pt x="494" y="160"/>
                    <a:pt x="480" y="194"/>
                  </a:cubicBezTo>
                  <a:cubicBezTo>
                    <a:pt x="470" y="223"/>
                    <a:pt x="475" y="306"/>
                    <a:pt x="494" y="373"/>
                  </a:cubicBezTo>
                  <a:lnTo>
                    <a:pt x="383" y="393"/>
                  </a:lnTo>
                  <a:lnTo>
                    <a:pt x="310" y="402"/>
                  </a:lnTo>
                  <a:cubicBezTo>
                    <a:pt x="257" y="451"/>
                    <a:pt x="199" y="538"/>
                    <a:pt x="179" y="538"/>
                  </a:cubicBezTo>
                  <a:cubicBezTo>
                    <a:pt x="160" y="533"/>
                    <a:pt x="141" y="533"/>
                    <a:pt x="141" y="533"/>
                  </a:cubicBezTo>
                  <a:cubicBezTo>
                    <a:pt x="0" y="611"/>
                    <a:pt x="39" y="645"/>
                    <a:pt x="117" y="756"/>
                  </a:cubicBezTo>
                  <a:lnTo>
                    <a:pt x="238" y="688"/>
                  </a:lnTo>
                  <a:cubicBezTo>
                    <a:pt x="246" y="627"/>
                    <a:pt x="285" y="593"/>
                    <a:pt x="330" y="593"/>
                  </a:cubicBezTo>
                  <a:cubicBezTo>
                    <a:pt x="338" y="593"/>
                    <a:pt x="346" y="594"/>
                    <a:pt x="354" y="596"/>
                  </a:cubicBezTo>
                  <a:lnTo>
                    <a:pt x="368" y="519"/>
                  </a:lnTo>
                  <a:cubicBezTo>
                    <a:pt x="382" y="531"/>
                    <a:pt x="398" y="537"/>
                    <a:pt x="416" y="537"/>
                  </a:cubicBezTo>
                  <a:cubicBezTo>
                    <a:pt x="511" y="537"/>
                    <a:pt x="654" y="375"/>
                    <a:pt x="707" y="330"/>
                  </a:cubicBezTo>
                  <a:cubicBezTo>
                    <a:pt x="804" y="247"/>
                    <a:pt x="809" y="204"/>
                    <a:pt x="809" y="204"/>
                  </a:cubicBezTo>
                  <a:cubicBezTo>
                    <a:pt x="826" y="115"/>
                    <a:pt x="821" y="82"/>
                    <a:pt x="810" y="82"/>
                  </a:cubicBezTo>
                  <a:cubicBezTo>
                    <a:pt x="806" y="82"/>
                    <a:pt x="800" y="87"/>
                    <a:pt x="794" y="97"/>
                  </a:cubicBezTo>
                  <a:cubicBezTo>
                    <a:pt x="793" y="102"/>
                    <a:pt x="791" y="104"/>
                    <a:pt x="788" y="104"/>
                  </a:cubicBezTo>
                  <a:cubicBezTo>
                    <a:pt x="772" y="104"/>
                    <a:pt x="740" y="48"/>
                    <a:pt x="736" y="15"/>
                  </a:cubicBezTo>
                  <a:cubicBezTo>
                    <a:pt x="732" y="5"/>
                    <a:pt x="720" y="1"/>
                    <a:pt x="70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rot="-487982" flipH="1">
              <a:off x="6425918" y="3663312"/>
              <a:ext cx="145113" cy="80760"/>
            </a:xfrm>
            <a:custGeom>
              <a:avLst/>
              <a:gdLst/>
              <a:ahLst/>
              <a:cxnLst/>
              <a:rect l="l" t="t" r="r" b="b"/>
              <a:pathLst>
                <a:path w="911" h="507" extrusionOk="0">
                  <a:moveTo>
                    <a:pt x="181" y="1"/>
                  </a:moveTo>
                  <a:cubicBezTo>
                    <a:pt x="170" y="1"/>
                    <a:pt x="159" y="3"/>
                    <a:pt x="151" y="9"/>
                  </a:cubicBezTo>
                  <a:lnTo>
                    <a:pt x="88" y="53"/>
                  </a:lnTo>
                  <a:cubicBezTo>
                    <a:pt x="54" y="72"/>
                    <a:pt x="25" y="96"/>
                    <a:pt x="25" y="101"/>
                  </a:cubicBezTo>
                  <a:cubicBezTo>
                    <a:pt x="25" y="106"/>
                    <a:pt x="39" y="135"/>
                    <a:pt x="54" y="150"/>
                  </a:cubicBezTo>
                  <a:cubicBezTo>
                    <a:pt x="63" y="159"/>
                    <a:pt x="49" y="184"/>
                    <a:pt x="25" y="198"/>
                  </a:cubicBezTo>
                  <a:lnTo>
                    <a:pt x="0" y="208"/>
                  </a:lnTo>
                  <a:lnTo>
                    <a:pt x="126" y="242"/>
                  </a:lnTo>
                  <a:cubicBezTo>
                    <a:pt x="177" y="187"/>
                    <a:pt x="257" y="147"/>
                    <a:pt x="289" y="147"/>
                  </a:cubicBezTo>
                  <a:cubicBezTo>
                    <a:pt x="294" y="147"/>
                    <a:pt x="298" y="148"/>
                    <a:pt x="301" y="150"/>
                  </a:cubicBezTo>
                  <a:cubicBezTo>
                    <a:pt x="320" y="159"/>
                    <a:pt x="281" y="188"/>
                    <a:pt x="276" y="198"/>
                  </a:cubicBezTo>
                  <a:cubicBezTo>
                    <a:pt x="272" y="203"/>
                    <a:pt x="272" y="247"/>
                    <a:pt x="276" y="251"/>
                  </a:cubicBezTo>
                  <a:cubicBezTo>
                    <a:pt x="281" y="256"/>
                    <a:pt x="228" y="305"/>
                    <a:pt x="218" y="309"/>
                  </a:cubicBezTo>
                  <a:cubicBezTo>
                    <a:pt x="204" y="319"/>
                    <a:pt x="194" y="348"/>
                    <a:pt x="199" y="358"/>
                  </a:cubicBezTo>
                  <a:cubicBezTo>
                    <a:pt x="200" y="362"/>
                    <a:pt x="206" y="363"/>
                    <a:pt x="213" y="363"/>
                  </a:cubicBezTo>
                  <a:cubicBezTo>
                    <a:pt x="235" y="363"/>
                    <a:pt x="277" y="351"/>
                    <a:pt x="291" y="343"/>
                  </a:cubicBezTo>
                  <a:cubicBezTo>
                    <a:pt x="305" y="334"/>
                    <a:pt x="330" y="334"/>
                    <a:pt x="330" y="334"/>
                  </a:cubicBezTo>
                  <a:lnTo>
                    <a:pt x="330" y="334"/>
                  </a:lnTo>
                  <a:cubicBezTo>
                    <a:pt x="339" y="343"/>
                    <a:pt x="315" y="372"/>
                    <a:pt x="281" y="406"/>
                  </a:cubicBezTo>
                  <a:lnTo>
                    <a:pt x="247" y="455"/>
                  </a:lnTo>
                  <a:cubicBezTo>
                    <a:pt x="330" y="471"/>
                    <a:pt x="402" y="506"/>
                    <a:pt x="473" y="506"/>
                  </a:cubicBezTo>
                  <a:cubicBezTo>
                    <a:pt x="506" y="506"/>
                    <a:pt x="538" y="499"/>
                    <a:pt x="572" y="479"/>
                  </a:cubicBezTo>
                  <a:lnTo>
                    <a:pt x="615" y="455"/>
                  </a:lnTo>
                  <a:cubicBezTo>
                    <a:pt x="704" y="462"/>
                    <a:pt x="782" y="466"/>
                    <a:pt x="822" y="466"/>
                  </a:cubicBezTo>
                  <a:cubicBezTo>
                    <a:pt x="836" y="466"/>
                    <a:pt x="845" y="466"/>
                    <a:pt x="848" y="464"/>
                  </a:cubicBezTo>
                  <a:cubicBezTo>
                    <a:pt x="848" y="455"/>
                    <a:pt x="882" y="416"/>
                    <a:pt x="896" y="401"/>
                  </a:cubicBezTo>
                  <a:cubicBezTo>
                    <a:pt x="901" y="392"/>
                    <a:pt x="911" y="377"/>
                    <a:pt x="911" y="377"/>
                  </a:cubicBezTo>
                  <a:cubicBezTo>
                    <a:pt x="890" y="374"/>
                    <a:pt x="872" y="372"/>
                    <a:pt x="855" y="372"/>
                  </a:cubicBezTo>
                  <a:cubicBezTo>
                    <a:pt x="823" y="372"/>
                    <a:pt x="795" y="378"/>
                    <a:pt x="761" y="387"/>
                  </a:cubicBezTo>
                  <a:cubicBezTo>
                    <a:pt x="731" y="401"/>
                    <a:pt x="701" y="407"/>
                    <a:pt x="680" y="407"/>
                  </a:cubicBezTo>
                  <a:cubicBezTo>
                    <a:pt x="664" y="407"/>
                    <a:pt x="654" y="403"/>
                    <a:pt x="654" y="397"/>
                  </a:cubicBezTo>
                  <a:cubicBezTo>
                    <a:pt x="644" y="387"/>
                    <a:pt x="620" y="377"/>
                    <a:pt x="611" y="377"/>
                  </a:cubicBezTo>
                  <a:cubicBezTo>
                    <a:pt x="596" y="377"/>
                    <a:pt x="504" y="465"/>
                    <a:pt x="477" y="465"/>
                  </a:cubicBezTo>
                  <a:cubicBezTo>
                    <a:pt x="476" y="465"/>
                    <a:pt x="476" y="465"/>
                    <a:pt x="475" y="464"/>
                  </a:cubicBezTo>
                  <a:cubicBezTo>
                    <a:pt x="451" y="460"/>
                    <a:pt x="499" y="416"/>
                    <a:pt x="533" y="401"/>
                  </a:cubicBezTo>
                  <a:cubicBezTo>
                    <a:pt x="557" y="392"/>
                    <a:pt x="669" y="295"/>
                    <a:pt x="707" y="266"/>
                  </a:cubicBezTo>
                  <a:cubicBezTo>
                    <a:pt x="741" y="232"/>
                    <a:pt x="761" y="198"/>
                    <a:pt x="761" y="193"/>
                  </a:cubicBezTo>
                  <a:cubicBezTo>
                    <a:pt x="756" y="184"/>
                    <a:pt x="736" y="169"/>
                    <a:pt x="717" y="154"/>
                  </a:cubicBezTo>
                  <a:cubicBezTo>
                    <a:pt x="712" y="147"/>
                    <a:pt x="692" y="145"/>
                    <a:pt x="664" y="145"/>
                  </a:cubicBezTo>
                  <a:cubicBezTo>
                    <a:pt x="619" y="145"/>
                    <a:pt x="553" y="151"/>
                    <a:pt x="499" y="154"/>
                  </a:cubicBezTo>
                  <a:lnTo>
                    <a:pt x="446" y="169"/>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rot="-487982" flipH="1">
              <a:off x="6175636" y="3792942"/>
              <a:ext cx="95892" cy="96529"/>
            </a:xfrm>
            <a:custGeom>
              <a:avLst/>
              <a:gdLst/>
              <a:ahLst/>
              <a:cxnLst/>
              <a:rect l="l" t="t" r="r" b="b"/>
              <a:pathLst>
                <a:path w="602" h="606" extrusionOk="0">
                  <a:moveTo>
                    <a:pt x="175" y="252"/>
                  </a:moveTo>
                  <a:cubicBezTo>
                    <a:pt x="219" y="286"/>
                    <a:pt x="243" y="325"/>
                    <a:pt x="233" y="330"/>
                  </a:cubicBezTo>
                  <a:cubicBezTo>
                    <a:pt x="232" y="332"/>
                    <a:pt x="227" y="334"/>
                    <a:pt x="220" y="334"/>
                  </a:cubicBezTo>
                  <a:cubicBezTo>
                    <a:pt x="203" y="334"/>
                    <a:pt x="171" y="327"/>
                    <a:pt x="136" y="320"/>
                  </a:cubicBezTo>
                  <a:lnTo>
                    <a:pt x="106" y="308"/>
                  </a:lnTo>
                  <a:lnTo>
                    <a:pt x="175" y="252"/>
                  </a:lnTo>
                  <a:close/>
                  <a:moveTo>
                    <a:pt x="369" y="0"/>
                  </a:moveTo>
                  <a:cubicBezTo>
                    <a:pt x="340" y="0"/>
                    <a:pt x="291" y="58"/>
                    <a:pt x="277" y="83"/>
                  </a:cubicBezTo>
                  <a:cubicBezTo>
                    <a:pt x="267" y="107"/>
                    <a:pt x="199" y="126"/>
                    <a:pt x="180" y="126"/>
                  </a:cubicBezTo>
                  <a:cubicBezTo>
                    <a:pt x="161" y="126"/>
                    <a:pt x="112" y="131"/>
                    <a:pt x="107" y="136"/>
                  </a:cubicBezTo>
                  <a:cubicBezTo>
                    <a:pt x="103" y="150"/>
                    <a:pt x="78" y="209"/>
                    <a:pt x="74" y="233"/>
                  </a:cubicBezTo>
                  <a:cubicBezTo>
                    <a:pt x="64" y="257"/>
                    <a:pt x="74" y="291"/>
                    <a:pt x="83" y="301"/>
                  </a:cubicBezTo>
                  <a:lnTo>
                    <a:pt x="91" y="308"/>
                  </a:lnTo>
                  <a:lnTo>
                    <a:pt x="1" y="349"/>
                  </a:lnTo>
                  <a:cubicBezTo>
                    <a:pt x="40" y="460"/>
                    <a:pt x="83" y="557"/>
                    <a:pt x="93" y="562"/>
                  </a:cubicBezTo>
                  <a:cubicBezTo>
                    <a:pt x="98" y="567"/>
                    <a:pt x="107" y="572"/>
                    <a:pt x="122" y="572"/>
                  </a:cubicBezTo>
                  <a:cubicBezTo>
                    <a:pt x="132" y="581"/>
                    <a:pt x="166" y="586"/>
                    <a:pt x="156" y="586"/>
                  </a:cubicBezTo>
                  <a:cubicBezTo>
                    <a:pt x="156" y="591"/>
                    <a:pt x="262" y="591"/>
                    <a:pt x="301" y="596"/>
                  </a:cubicBezTo>
                  <a:cubicBezTo>
                    <a:pt x="345" y="606"/>
                    <a:pt x="374" y="606"/>
                    <a:pt x="374" y="606"/>
                  </a:cubicBezTo>
                  <a:cubicBezTo>
                    <a:pt x="374" y="606"/>
                    <a:pt x="374" y="606"/>
                    <a:pt x="374" y="606"/>
                  </a:cubicBezTo>
                  <a:cubicBezTo>
                    <a:pt x="376" y="606"/>
                    <a:pt x="399" y="567"/>
                    <a:pt x="417" y="562"/>
                  </a:cubicBezTo>
                  <a:cubicBezTo>
                    <a:pt x="437" y="557"/>
                    <a:pt x="451" y="533"/>
                    <a:pt x="451" y="509"/>
                  </a:cubicBezTo>
                  <a:lnTo>
                    <a:pt x="451" y="470"/>
                  </a:lnTo>
                  <a:lnTo>
                    <a:pt x="422" y="489"/>
                  </a:lnTo>
                  <a:cubicBezTo>
                    <a:pt x="379" y="503"/>
                    <a:pt x="330" y="509"/>
                    <a:pt x="296" y="509"/>
                  </a:cubicBezTo>
                  <a:cubicBezTo>
                    <a:pt x="270" y="509"/>
                    <a:pt x="253" y="505"/>
                    <a:pt x="253" y="499"/>
                  </a:cubicBezTo>
                  <a:cubicBezTo>
                    <a:pt x="248" y="489"/>
                    <a:pt x="330" y="451"/>
                    <a:pt x="364" y="446"/>
                  </a:cubicBezTo>
                  <a:cubicBezTo>
                    <a:pt x="388" y="441"/>
                    <a:pt x="412" y="422"/>
                    <a:pt x="412" y="417"/>
                  </a:cubicBezTo>
                  <a:cubicBezTo>
                    <a:pt x="412" y="412"/>
                    <a:pt x="364" y="402"/>
                    <a:pt x="345" y="402"/>
                  </a:cubicBezTo>
                  <a:cubicBezTo>
                    <a:pt x="326" y="402"/>
                    <a:pt x="370" y="349"/>
                    <a:pt x="408" y="349"/>
                  </a:cubicBezTo>
                  <a:cubicBezTo>
                    <a:pt x="409" y="349"/>
                    <a:pt x="411" y="349"/>
                    <a:pt x="412" y="349"/>
                  </a:cubicBezTo>
                  <a:cubicBezTo>
                    <a:pt x="426" y="350"/>
                    <a:pt x="445" y="351"/>
                    <a:pt x="466" y="351"/>
                  </a:cubicBezTo>
                  <a:cubicBezTo>
                    <a:pt x="514" y="351"/>
                    <a:pt x="569" y="346"/>
                    <a:pt x="582" y="330"/>
                  </a:cubicBezTo>
                  <a:cubicBezTo>
                    <a:pt x="601" y="301"/>
                    <a:pt x="563" y="267"/>
                    <a:pt x="548" y="257"/>
                  </a:cubicBezTo>
                  <a:cubicBezTo>
                    <a:pt x="538" y="252"/>
                    <a:pt x="446" y="242"/>
                    <a:pt x="422" y="242"/>
                  </a:cubicBezTo>
                  <a:cubicBezTo>
                    <a:pt x="398" y="242"/>
                    <a:pt x="374" y="257"/>
                    <a:pt x="374" y="267"/>
                  </a:cubicBezTo>
                  <a:cubicBezTo>
                    <a:pt x="374" y="271"/>
                    <a:pt x="364" y="281"/>
                    <a:pt x="354" y="281"/>
                  </a:cubicBezTo>
                  <a:cubicBezTo>
                    <a:pt x="350" y="281"/>
                    <a:pt x="340" y="252"/>
                    <a:pt x="320" y="209"/>
                  </a:cubicBezTo>
                  <a:lnTo>
                    <a:pt x="301" y="160"/>
                  </a:lnTo>
                  <a:lnTo>
                    <a:pt x="427" y="209"/>
                  </a:lnTo>
                  <a:cubicBezTo>
                    <a:pt x="451" y="102"/>
                    <a:pt x="471" y="10"/>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rot="-487982" flipH="1">
              <a:off x="6243941" y="3621771"/>
              <a:ext cx="55751" cy="66742"/>
            </a:xfrm>
            <a:custGeom>
              <a:avLst/>
              <a:gdLst/>
              <a:ahLst/>
              <a:cxnLst/>
              <a:rect l="l" t="t" r="r" b="b"/>
              <a:pathLst>
                <a:path w="350" h="419" extrusionOk="0">
                  <a:moveTo>
                    <a:pt x="212" y="0"/>
                  </a:moveTo>
                  <a:cubicBezTo>
                    <a:pt x="174" y="0"/>
                    <a:pt x="113" y="36"/>
                    <a:pt x="59" y="86"/>
                  </a:cubicBezTo>
                  <a:cubicBezTo>
                    <a:pt x="1" y="153"/>
                    <a:pt x="40" y="362"/>
                    <a:pt x="74" y="362"/>
                  </a:cubicBezTo>
                  <a:cubicBezTo>
                    <a:pt x="98" y="362"/>
                    <a:pt x="151" y="396"/>
                    <a:pt x="161" y="415"/>
                  </a:cubicBezTo>
                  <a:cubicBezTo>
                    <a:pt x="162" y="417"/>
                    <a:pt x="165" y="418"/>
                    <a:pt x="168" y="418"/>
                  </a:cubicBezTo>
                  <a:cubicBezTo>
                    <a:pt x="190" y="418"/>
                    <a:pt x="239" y="364"/>
                    <a:pt x="214" y="347"/>
                  </a:cubicBezTo>
                  <a:cubicBezTo>
                    <a:pt x="180" y="328"/>
                    <a:pt x="243" y="294"/>
                    <a:pt x="277" y="279"/>
                  </a:cubicBezTo>
                  <a:cubicBezTo>
                    <a:pt x="316" y="270"/>
                    <a:pt x="301" y="158"/>
                    <a:pt x="325" y="129"/>
                  </a:cubicBezTo>
                  <a:cubicBezTo>
                    <a:pt x="350" y="100"/>
                    <a:pt x="267" y="18"/>
                    <a:pt x="228" y="3"/>
                  </a:cubicBezTo>
                  <a:cubicBezTo>
                    <a:pt x="224"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rot="-487982" flipH="1">
              <a:off x="6426338" y="3570113"/>
              <a:ext cx="76459" cy="70725"/>
            </a:xfrm>
            <a:custGeom>
              <a:avLst/>
              <a:gdLst/>
              <a:ahLst/>
              <a:cxnLst/>
              <a:rect l="l" t="t" r="r" b="b"/>
              <a:pathLst>
                <a:path w="480" h="444" extrusionOk="0">
                  <a:moveTo>
                    <a:pt x="219" y="1"/>
                  </a:moveTo>
                  <a:cubicBezTo>
                    <a:pt x="198" y="1"/>
                    <a:pt x="180" y="17"/>
                    <a:pt x="180" y="27"/>
                  </a:cubicBezTo>
                  <a:cubicBezTo>
                    <a:pt x="180" y="37"/>
                    <a:pt x="83" y="66"/>
                    <a:pt x="78" y="115"/>
                  </a:cubicBezTo>
                  <a:cubicBezTo>
                    <a:pt x="73" y="158"/>
                    <a:pt x="34" y="226"/>
                    <a:pt x="20" y="236"/>
                  </a:cubicBezTo>
                  <a:cubicBezTo>
                    <a:pt x="0" y="250"/>
                    <a:pt x="20" y="260"/>
                    <a:pt x="54" y="260"/>
                  </a:cubicBezTo>
                  <a:lnTo>
                    <a:pt x="59" y="270"/>
                  </a:lnTo>
                  <a:lnTo>
                    <a:pt x="97" y="352"/>
                  </a:lnTo>
                  <a:cubicBezTo>
                    <a:pt x="199" y="405"/>
                    <a:pt x="286" y="444"/>
                    <a:pt x="291" y="444"/>
                  </a:cubicBezTo>
                  <a:cubicBezTo>
                    <a:pt x="295" y="439"/>
                    <a:pt x="360" y="379"/>
                    <a:pt x="401" y="379"/>
                  </a:cubicBezTo>
                  <a:cubicBezTo>
                    <a:pt x="405" y="379"/>
                    <a:pt x="409" y="380"/>
                    <a:pt x="412" y="381"/>
                  </a:cubicBezTo>
                  <a:cubicBezTo>
                    <a:pt x="446" y="381"/>
                    <a:pt x="480" y="391"/>
                    <a:pt x="480" y="391"/>
                  </a:cubicBezTo>
                  <a:lnTo>
                    <a:pt x="393" y="347"/>
                  </a:lnTo>
                  <a:cubicBezTo>
                    <a:pt x="315" y="347"/>
                    <a:pt x="238" y="279"/>
                    <a:pt x="223" y="255"/>
                  </a:cubicBezTo>
                  <a:cubicBezTo>
                    <a:pt x="216" y="236"/>
                    <a:pt x="280" y="223"/>
                    <a:pt x="331" y="223"/>
                  </a:cubicBezTo>
                  <a:cubicBezTo>
                    <a:pt x="345" y="223"/>
                    <a:pt x="358" y="224"/>
                    <a:pt x="368" y="226"/>
                  </a:cubicBezTo>
                  <a:cubicBezTo>
                    <a:pt x="371" y="226"/>
                    <a:pt x="373" y="226"/>
                    <a:pt x="375" y="226"/>
                  </a:cubicBezTo>
                  <a:cubicBezTo>
                    <a:pt x="417" y="226"/>
                    <a:pt x="416" y="182"/>
                    <a:pt x="407" y="168"/>
                  </a:cubicBezTo>
                  <a:cubicBezTo>
                    <a:pt x="401" y="164"/>
                    <a:pt x="389" y="162"/>
                    <a:pt x="375" y="162"/>
                  </a:cubicBezTo>
                  <a:cubicBezTo>
                    <a:pt x="357" y="162"/>
                    <a:pt x="336" y="165"/>
                    <a:pt x="325" y="168"/>
                  </a:cubicBezTo>
                  <a:cubicBezTo>
                    <a:pt x="323" y="169"/>
                    <a:pt x="322" y="169"/>
                    <a:pt x="320" y="169"/>
                  </a:cubicBezTo>
                  <a:cubicBezTo>
                    <a:pt x="307" y="169"/>
                    <a:pt x="291" y="132"/>
                    <a:pt x="291" y="115"/>
                  </a:cubicBezTo>
                  <a:cubicBezTo>
                    <a:pt x="291" y="100"/>
                    <a:pt x="320" y="86"/>
                    <a:pt x="335" y="86"/>
                  </a:cubicBezTo>
                  <a:cubicBezTo>
                    <a:pt x="344" y="86"/>
                    <a:pt x="272" y="27"/>
                    <a:pt x="243" y="8"/>
                  </a:cubicBezTo>
                  <a:cubicBezTo>
                    <a:pt x="235" y="3"/>
                    <a:pt x="227"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rot="-487982" flipH="1">
              <a:off x="6306560" y="3666520"/>
              <a:ext cx="37114" cy="48743"/>
            </a:xfrm>
            <a:custGeom>
              <a:avLst/>
              <a:gdLst/>
              <a:ahLst/>
              <a:cxnLst/>
              <a:rect l="l" t="t" r="r" b="b"/>
              <a:pathLst>
                <a:path w="233" h="306" extrusionOk="0">
                  <a:moveTo>
                    <a:pt x="53" y="1"/>
                  </a:moveTo>
                  <a:cubicBezTo>
                    <a:pt x="47" y="1"/>
                    <a:pt x="1" y="112"/>
                    <a:pt x="14" y="171"/>
                  </a:cubicBezTo>
                  <a:cubicBezTo>
                    <a:pt x="28" y="236"/>
                    <a:pt x="60" y="283"/>
                    <a:pt x="75" y="283"/>
                  </a:cubicBezTo>
                  <a:cubicBezTo>
                    <a:pt x="76" y="283"/>
                    <a:pt x="77" y="283"/>
                    <a:pt x="77" y="283"/>
                  </a:cubicBezTo>
                  <a:cubicBezTo>
                    <a:pt x="84" y="283"/>
                    <a:pt x="144" y="305"/>
                    <a:pt x="184" y="305"/>
                  </a:cubicBezTo>
                  <a:cubicBezTo>
                    <a:pt x="200" y="305"/>
                    <a:pt x="212" y="302"/>
                    <a:pt x="218" y="292"/>
                  </a:cubicBezTo>
                  <a:cubicBezTo>
                    <a:pt x="232" y="263"/>
                    <a:pt x="218" y="215"/>
                    <a:pt x="203" y="210"/>
                  </a:cubicBezTo>
                  <a:cubicBezTo>
                    <a:pt x="193" y="205"/>
                    <a:pt x="193" y="195"/>
                    <a:pt x="198" y="195"/>
                  </a:cubicBezTo>
                  <a:lnTo>
                    <a:pt x="203" y="195"/>
                  </a:lnTo>
                  <a:lnTo>
                    <a:pt x="203" y="94"/>
                  </a:lnTo>
                  <a:cubicBezTo>
                    <a:pt x="159" y="31"/>
                    <a:pt x="114" y="5"/>
                    <a:pt x="93" y="5"/>
                  </a:cubicBezTo>
                  <a:cubicBezTo>
                    <a:pt x="87" y="5"/>
                    <a:pt x="83" y="7"/>
                    <a:pt x="82" y="11"/>
                  </a:cubicBezTo>
                  <a:lnTo>
                    <a:pt x="72" y="45"/>
                  </a:lnTo>
                  <a:cubicBezTo>
                    <a:pt x="68" y="45"/>
                    <a:pt x="53" y="11"/>
                    <a:pt x="53" y="2"/>
                  </a:cubicBezTo>
                  <a:cubicBezTo>
                    <a:pt x="53" y="1"/>
                    <a:pt x="53" y="1"/>
                    <a:pt x="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rot="-487982" flipH="1">
              <a:off x="6153550" y="3754997"/>
              <a:ext cx="45557" cy="40300"/>
            </a:xfrm>
            <a:custGeom>
              <a:avLst/>
              <a:gdLst/>
              <a:ahLst/>
              <a:cxnLst/>
              <a:rect l="l" t="t" r="r" b="b"/>
              <a:pathLst>
                <a:path w="286" h="253" extrusionOk="0">
                  <a:moveTo>
                    <a:pt x="150" y="0"/>
                  </a:moveTo>
                  <a:cubicBezTo>
                    <a:pt x="141" y="0"/>
                    <a:pt x="131" y="34"/>
                    <a:pt x="131" y="44"/>
                  </a:cubicBezTo>
                  <a:lnTo>
                    <a:pt x="131" y="73"/>
                  </a:lnTo>
                  <a:cubicBezTo>
                    <a:pt x="131" y="73"/>
                    <a:pt x="29" y="112"/>
                    <a:pt x="49" y="141"/>
                  </a:cubicBezTo>
                  <a:cubicBezTo>
                    <a:pt x="68" y="179"/>
                    <a:pt x="34" y="208"/>
                    <a:pt x="19" y="213"/>
                  </a:cubicBezTo>
                  <a:cubicBezTo>
                    <a:pt x="0" y="223"/>
                    <a:pt x="73" y="242"/>
                    <a:pt x="97" y="252"/>
                  </a:cubicBezTo>
                  <a:cubicBezTo>
                    <a:pt x="99" y="252"/>
                    <a:pt x="101" y="253"/>
                    <a:pt x="104" y="253"/>
                  </a:cubicBezTo>
                  <a:cubicBezTo>
                    <a:pt x="135" y="253"/>
                    <a:pt x="193" y="225"/>
                    <a:pt x="237" y="184"/>
                  </a:cubicBezTo>
                  <a:cubicBezTo>
                    <a:pt x="286" y="141"/>
                    <a:pt x="170"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rot="-487982" flipH="1">
              <a:off x="6370198" y="3920162"/>
              <a:ext cx="47946" cy="37274"/>
            </a:xfrm>
            <a:custGeom>
              <a:avLst/>
              <a:gdLst/>
              <a:ahLst/>
              <a:cxnLst/>
              <a:rect l="l" t="t" r="r" b="b"/>
              <a:pathLst>
                <a:path w="301" h="234" extrusionOk="0">
                  <a:moveTo>
                    <a:pt x="291" y="1"/>
                  </a:moveTo>
                  <a:cubicBezTo>
                    <a:pt x="291" y="1"/>
                    <a:pt x="214" y="66"/>
                    <a:pt x="156" y="66"/>
                  </a:cubicBezTo>
                  <a:cubicBezTo>
                    <a:pt x="149" y="66"/>
                    <a:pt x="142" y="66"/>
                    <a:pt x="136" y="64"/>
                  </a:cubicBezTo>
                  <a:cubicBezTo>
                    <a:pt x="131" y="62"/>
                    <a:pt x="126" y="61"/>
                    <a:pt x="121" y="61"/>
                  </a:cubicBezTo>
                  <a:cubicBezTo>
                    <a:pt x="87" y="61"/>
                    <a:pt x="65" y="103"/>
                    <a:pt x="39" y="107"/>
                  </a:cubicBezTo>
                  <a:cubicBezTo>
                    <a:pt x="20" y="112"/>
                    <a:pt x="1" y="122"/>
                    <a:pt x="1" y="122"/>
                  </a:cubicBezTo>
                  <a:cubicBezTo>
                    <a:pt x="1" y="122"/>
                    <a:pt x="39" y="141"/>
                    <a:pt x="64" y="146"/>
                  </a:cubicBezTo>
                  <a:cubicBezTo>
                    <a:pt x="83" y="151"/>
                    <a:pt x="83" y="180"/>
                    <a:pt x="64" y="204"/>
                  </a:cubicBezTo>
                  <a:lnTo>
                    <a:pt x="39" y="233"/>
                  </a:lnTo>
                  <a:lnTo>
                    <a:pt x="39" y="233"/>
                  </a:lnTo>
                  <a:lnTo>
                    <a:pt x="180" y="185"/>
                  </a:lnTo>
                  <a:cubicBezTo>
                    <a:pt x="248" y="102"/>
                    <a:pt x="301" y="15"/>
                    <a:pt x="296" y="10"/>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rot="-487982" flipH="1">
              <a:off x="6184877" y="3711444"/>
              <a:ext cx="35681" cy="32814"/>
            </a:xfrm>
            <a:custGeom>
              <a:avLst/>
              <a:gdLst/>
              <a:ahLst/>
              <a:cxnLst/>
              <a:rect l="l" t="t" r="r" b="b"/>
              <a:pathLst>
                <a:path w="224" h="206" extrusionOk="0">
                  <a:moveTo>
                    <a:pt x="98" y="0"/>
                  </a:moveTo>
                  <a:cubicBezTo>
                    <a:pt x="44" y="97"/>
                    <a:pt x="1" y="194"/>
                    <a:pt x="6" y="204"/>
                  </a:cubicBezTo>
                  <a:cubicBezTo>
                    <a:pt x="6" y="205"/>
                    <a:pt x="8" y="206"/>
                    <a:pt x="11" y="206"/>
                  </a:cubicBezTo>
                  <a:cubicBezTo>
                    <a:pt x="22" y="206"/>
                    <a:pt x="44" y="201"/>
                    <a:pt x="69" y="194"/>
                  </a:cubicBezTo>
                  <a:cubicBezTo>
                    <a:pt x="98" y="189"/>
                    <a:pt x="204" y="116"/>
                    <a:pt x="214" y="116"/>
                  </a:cubicBezTo>
                  <a:cubicBezTo>
                    <a:pt x="224" y="112"/>
                    <a:pt x="214" y="87"/>
                    <a:pt x="190" y="63"/>
                  </a:cubicBezTo>
                  <a:lnTo>
                    <a:pt x="165" y="44"/>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rot="-487982" flipH="1">
              <a:off x="6349234" y="3901344"/>
              <a:ext cx="34725" cy="23416"/>
            </a:xfrm>
            <a:custGeom>
              <a:avLst/>
              <a:gdLst/>
              <a:ahLst/>
              <a:cxnLst/>
              <a:rect l="l" t="t" r="r" b="b"/>
              <a:pathLst>
                <a:path w="218" h="147" extrusionOk="0">
                  <a:moveTo>
                    <a:pt x="56" y="1"/>
                  </a:moveTo>
                  <a:cubicBezTo>
                    <a:pt x="32" y="1"/>
                    <a:pt x="0" y="79"/>
                    <a:pt x="33" y="103"/>
                  </a:cubicBezTo>
                  <a:cubicBezTo>
                    <a:pt x="72" y="127"/>
                    <a:pt x="101" y="146"/>
                    <a:pt x="101" y="146"/>
                  </a:cubicBezTo>
                  <a:cubicBezTo>
                    <a:pt x="101" y="146"/>
                    <a:pt x="169" y="127"/>
                    <a:pt x="193" y="122"/>
                  </a:cubicBezTo>
                  <a:cubicBezTo>
                    <a:pt x="217" y="117"/>
                    <a:pt x="193" y="74"/>
                    <a:pt x="174" y="59"/>
                  </a:cubicBezTo>
                  <a:cubicBezTo>
                    <a:pt x="154" y="50"/>
                    <a:pt x="82" y="6"/>
                    <a:pt x="58" y="1"/>
                  </a:cubicBezTo>
                  <a:cubicBezTo>
                    <a:pt x="57" y="1"/>
                    <a:pt x="56" y="1"/>
                    <a:pt x="5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rot="-487982" flipH="1">
              <a:off x="6428376" y="3631174"/>
              <a:ext cx="61167" cy="23256"/>
            </a:xfrm>
            <a:custGeom>
              <a:avLst/>
              <a:gdLst/>
              <a:ahLst/>
              <a:cxnLst/>
              <a:rect l="l" t="t" r="r" b="b"/>
              <a:pathLst>
                <a:path w="384" h="146" extrusionOk="0">
                  <a:moveTo>
                    <a:pt x="369" y="0"/>
                  </a:moveTo>
                  <a:cubicBezTo>
                    <a:pt x="369" y="0"/>
                    <a:pt x="305" y="68"/>
                    <a:pt x="270" y="68"/>
                  </a:cubicBezTo>
                  <a:cubicBezTo>
                    <a:pt x="269" y="68"/>
                    <a:pt x="268" y="68"/>
                    <a:pt x="267" y="68"/>
                  </a:cubicBezTo>
                  <a:cubicBezTo>
                    <a:pt x="254" y="65"/>
                    <a:pt x="241" y="64"/>
                    <a:pt x="228" y="64"/>
                  </a:cubicBezTo>
                  <a:cubicBezTo>
                    <a:pt x="203" y="64"/>
                    <a:pt x="183" y="68"/>
                    <a:pt x="180" y="68"/>
                  </a:cubicBezTo>
                  <a:cubicBezTo>
                    <a:pt x="175" y="68"/>
                    <a:pt x="151" y="53"/>
                    <a:pt x="131" y="44"/>
                  </a:cubicBezTo>
                  <a:cubicBezTo>
                    <a:pt x="121" y="38"/>
                    <a:pt x="99" y="35"/>
                    <a:pt x="78" y="35"/>
                  </a:cubicBezTo>
                  <a:cubicBezTo>
                    <a:pt x="48" y="35"/>
                    <a:pt x="19" y="40"/>
                    <a:pt x="25" y="49"/>
                  </a:cubicBezTo>
                  <a:cubicBezTo>
                    <a:pt x="15" y="53"/>
                    <a:pt x="5" y="78"/>
                    <a:pt x="5" y="82"/>
                  </a:cubicBezTo>
                  <a:cubicBezTo>
                    <a:pt x="1" y="92"/>
                    <a:pt x="30" y="97"/>
                    <a:pt x="39" y="97"/>
                  </a:cubicBezTo>
                  <a:cubicBezTo>
                    <a:pt x="54" y="97"/>
                    <a:pt x="54" y="116"/>
                    <a:pt x="54" y="121"/>
                  </a:cubicBezTo>
                  <a:cubicBezTo>
                    <a:pt x="54" y="126"/>
                    <a:pt x="59" y="141"/>
                    <a:pt x="59" y="145"/>
                  </a:cubicBezTo>
                  <a:cubicBezTo>
                    <a:pt x="59" y="145"/>
                    <a:pt x="131" y="121"/>
                    <a:pt x="156" y="116"/>
                  </a:cubicBezTo>
                  <a:cubicBezTo>
                    <a:pt x="180" y="107"/>
                    <a:pt x="223" y="92"/>
                    <a:pt x="228" y="92"/>
                  </a:cubicBezTo>
                  <a:cubicBezTo>
                    <a:pt x="233" y="92"/>
                    <a:pt x="320" y="78"/>
                    <a:pt x="349" y="78"/>
                  </a:cubicBezTo>
                  <a:cubicBezTo>
                    <a:pt x="378" y="78"/>
                    <a:pt x="383" y="34"/>
                    <a:pt x="378" y="24"/>
                  </a:cubicBezTo>
                  <a:lnTo>
                    <a:pt x="369"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rot="-487982" flipH="1">
              <a:off x="6557963" y="3874636"/>
              <a:ext cx="13380" cy="20230"/>
            </a:xfrm>
            <a:custGeom>
              <a:avLst/>
              <a:gdLst/>
              <a:ahLst/>
              <a:cxnLst/>
              <a:rect l="l" t="t" r="r" b="b"/>
              <a:pathLst>
                <a:path w="84" h="127" extrusionOk="0">
                  <a:moveTo>
                    <a:pt x="65" y="1"/>
                  </a:moveTo>
                  <a:cubicBezTo>
                    <a:pt x="50" y="11"/>
                    <a:pt x="50" y="11"/>
                    <a:pt x="55" y="11"/>
                  </a:cubicBezTo>
                  <a:cubicBezTo>
                    <a:pt x="0" y="73"/>
                    <a:pt x="9" y="126"/>
                    <a:pt x="35" y="126"/>
                  </a:cubicBezTo>
                  <a:cubicBezTo>
                    <a:pt x="41" y="126"/>
                    <a:pt x="48" y="123"/>
                    <a:pt x="55" y="117"/>
                  </a:cubicBezTo>
                  <a:cubicBezTo>
                    <a:pt x="83" y="93"/>
                    <a:pt x="82" y="76"/>
                    <a:pt x="72" y="76"/>
                  </a:cubicBezTo>
                  <a:cubicBezTo>
                    <a:pt x="70" y="76"/>
                    <a:pt x="68" y="77"/>
                    <a:pt x="65" y="78"/>
                  </a:cubicBezTo>
                  <a:cubicBezTo>
                    <a:pt x="60" y="80"/>
                    <a:pt x="55" y="80"/>
                    <a:pt x="50" y="80"/>
                  </a:cubicBezTo>
                  <a:cubicBezTo>
                    <a:pt x="40" y="80"/>
                    <a:pt x="31" y="78"/>
                    <a:pt x="31" y="78"/>
                  </a:cubicBezTo>
                  <a:cubicBezTo>
                    <a:pt x="31" y="78"/>
                    <a:pt x="55" y="44"/>
                    <a:pt x="60" y="35"/>
                  </a:cubicBezTo>
                  <a:cubicBezTo>
                    <a:pt x="65" y="20"/>
                    <a:pt x="70" y="11"/>
                    <a:pt x="6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rot="-487982" flipH="1">
              <a:off x="6589345" y="3735402"/>
              <a:ext cx="23256" cy="18796"/>
            </a:xfrm>
            <a:custGeom>
              <a:avLst/>
              <a:gdLst/>
              <a:ahLst/>
              <a:cxnLst/>
              <a:rect l="l" t="t" r="r" b="b"/>
              <a:pathLst>
                <a:path w="146" h="118" extrusionOk="0">
                  <a:moveTo>
                    <a:pt x="146" y="1"/>
                  </a:moveTo>
                  <a:cubicBezTo>
                    <a:pt x="68" y="11"/>
                    <a:pt x="1" y="35"/>
                    <a:pt x="5" y="49"/>
                  </a:cubicBezTo>
                  <a:cubicBezTo>
                    <a:pt x="10" y="64"/>
                    <a:pt x="59" y="98"/>
                    <a:pt x="97" y="107"/>
                  </a:cubicBezTo>
                  <a:lnTo>
                    <a:pt x="126" y="117"/>
                  </a:lnTo>
                  <a:lnTo>
                    <a:pt x="146"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rot="-487982" flipH="1">
              <a:off x="6364802" y="3678265"/>
              <a:ext cx="17203" cy="13062"/>
            </a:xfrm>
            <a:custGeom>
              <a:avLst/>
              <a:gdLst/>
              <a:ahLst/>
              <a:cxnLst/>
              <a:rect l="l" t="t" r="r" b="b"/>
              <a:pathLst>
                <a:path w="108" h="82" extrusionOk="0">
                  <a:moveTo>
                    <a:pt x="29" y="0"/>
                  </a:moveTo>
                  <a:cubicBezTo>
                    <a:pt x="23" y="0"/>
                    <a:pt x="18" y="2"/>
                    <a:pt x="15" y="6"/>
                  </a:cubicBezTo>
                  <a:cubicBezTo>
                    <a:pt x="1" y="25"/>
                    <a:pt x="1" y="54"/>
                    <a:pt x="10" y="74"/>
                  </a:cubicBezTo>
                  <a:cubicBezTo>
                    <a:pt x="16" y="79"/>
                    <a:pt x="27" y="82"/>
                    <a:pt x="39" y="82"/>
                  </a:cubicBezTo>
                  <a:cubicBezTo>
                    <a:pt x="68" y="82"/>
                    <a:pt x="107" y="68"/>
                    <a:pt x="107" y="54"/>
                  </a:cubicBezTo>
                  <a:cubicBezTo>
                    <a:pt x="107" y="42"/>
                    <a:pt x="57"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rot="-487982" flipH="1">
              <a:off x="6322989" y="3931229"/>
              <a:ext cx="19433" cy="11787"/>
            </a:xfrm>
            <a:custGeom>
              <a:avLst/>
              <a:gdLst/>
              <a:ahLst/>
              <a:cxnLst/>
              <a:rect l="l" t="t" r="r" b="b"/>
              <a:pathLst>
                <a:path w="122" h="74" extrusionOk="0">
                  <a:moveTo>
                    <a:pt x="89" y="0"/>
                  </a:moveTo>
                  <a:cubicBezTo>
                    <a:pt x="62" y="0"/>
                    <a:pt x="22" y="17"/>
                    <a:pt x="15" y="24"/>
                  </a:cubicBezTo>
                  <a:cubicBezTo>
                    <a:pt x="0" y="39"/>
                    <a:pt x="0" y="63"/>
                    <a:pt x="15" y="68"/>
                  </a:cubicBezTo>
                  <a:cubicBezTo>
                    <a:pt x="17" y="72"/>
                    <a:pt x="23" y="73"/>
                    <a:pt x="31" y="73"/>
                  </a:cubicBezTo>
                  <a:cubicBezTo>
                    <a:pt x="54" y="73"/>
                    <a:pt x="92" y="61"/>
                    <a:pt x="107" y="53"/>
                  </a:cubicBezTo>
                  <a:cubicBezTo>
                    <a:pt x="121" y="39"/>
                    <a:pt x="121" y="15"/>
                    <a:pt x="107" y="5"/>
                  </a:cubicBezTo>
                  <a:cubicBezTo>
                    <a:pt x="103" y="2"/>
                    <a:pt x="96" y="0"/>
                    <a:pt x="8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rot="-487982" flipH="1">
              <a:off x="6482149" y="3755828"/>
              <a:ext cx="16885" cy="16248"/>
            </a:xfrm>
            <a:custGeom>
              <a:avLst/>
              <a:gdLst/>
              <a:ahLst/>
              <a:cxnLst/>
              <a:rect l="l" t="t" r="r" b="b"/>
              <a:pathLst>
                <a:path w="106" h="102" extrusionOk="0">
                  <a:moveTo>
                    <a:pt x="101" y="1"/>
                  </a:moveTo>
                  <a:cubicBezTo>
                    <a:pt x="91" y="1"/>
                    <a:pt x="33" y="35"/>
                    <a:pt x="14" y="45"/>
                  </a:cubicBezTo>
                  <a:cubicBezTo>
                    <a:pt x="1" y="53"/>
                    <a:pt x="61" y="101"/>
                    <a:pt x="87" y="101"/>
                  </a:cubicBezTo>
                  <a:cubicBezTo>
                    <a:pt x="91" y="101"/>
                    <a:pt x="94" y="100"/>
                    <a:pt x="96" y="98"/>
                  </a:cubicBezTo>
                  <a:cubicBezTo>
                    <a:pt x="106" y="78"/>
                    <a:pt x="96" y="74"/>
                    <a:pt x="81" y="74"/>
                  </a:cubicBezTo>
                  <a:cubicBezTo>
                    <a:pt x="77" y="74"/>
                    <a:pt x="86" y="40"/>
                    <a:pt x="96" y="25"/>
                  </a:cubicBezTo>
                  <a:cubicBezTo>
                    <a:pt x="101" y="15"/>
                    <a:pt x="106" y="1"/>
                    <a:pt x="10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rot="-487982" flipH="1">
              <a:off x="6576613" y="3966148"/>
              <a:ext cx="25646" cy="11787"/>
            </a:xfrm>
            <a:custGeom>
              <a:avLst/>
              <a:gdLst/>
              <a:ahLst/>
              <a:cxnLst/>
              <a:rect l="l" t="t" r="r" b="b"/>
              <a:pathLst>
                <a:path w="161" h="74" extrusionOk="0">
                  <a:moveTo>
                    <a:pt x="93" y="1"/>
                  </a:moveTo>
                  <a:lnTo>
                    <a:pt x="49" y="10"/>
                  </a:lnTo>
                  <a:lnTo>
                    <a:pt x="1" y="25"/>
                  </a:lnTo>
                  <a:cubicBezTo>
                    <a:pt x="32" y="51"/>
                    <a:pt x="71" y="74"/>
                    <a:pt x="88" y="74"/>
                  </a:cubicBezTo>
                  <a:cubicBezTo>
                    <a:pt x="90" y="74"/>
                    <a:pt x="92" y="74"/>
                    <a:pt x="93" y="73"/>
                  </a:cubicBezTo>
                  <a:cubicBezTo>
                    <a:pt x="103" y="64"/>
                    <a:pt x="141" y="30"/>
                    <a:pt x="151" y="15"/>
                  </a:cubicBezTo>
                  <a:cubicBezTo>
                    <a:pt x="161" y="5"/>
                    <a:pt x="132"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rot="-487982" flipH="1">
              <a:off x="6558451" y="3642597"/>
              <a:ext cx="22460" cy="33292"/>
            </a:xfrm>
            <a:custGeom>
              <a:avLst/>
              <a:gdLst/>
              <a:ahLst/>
              <a:cxnLst/>
              <a:rect l="l" t="t" r="r" b="b"/>
              <a:pathLst>
                <a:path w="141" h="209" extrusionOk="0">
                  <a:moveTo>
                    <a:pt x="88" y="1"/>
                  </a:moveTo>
                  <a:cubicBezTo>
                    <a:pt x="59" y="73"/>
                    <a:pt x="30" y="131"/>
                    <a:pt x="1" y="209"/>
                  </a:cubicBezTo>
                  <a:cubicBezTo>
                    <a:pt x="97" y="141"/>
                    <a:pt x="141"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rot="-487982" flipH="1">
              <a:off x="6620228" y="3823254"/>
              <a:ext cx="13062" cy="14814"/>
            </a:xfrm>
            <a:custGeom>
              <a:avLst/>
              <a:gdLst/>
              <a:ahLst/>
              <a:cxnLst/>
              <a:rect l="l" t="t" r="r" b="b"/>
              <a:pathLst>
                <a:path w="82" h="93" extrusionOk="0">
                  <a:moveTo>
                    <a:pt x="46" y="0"/>
                  </a:moveTo>
                  <a:cubicBezTo>
                    <a:pt x="27" y="0"/>
                    <a:pt x="0" y="68"/>
                    <a:pt x="9" y="86"/>
                  </a:cubicBezTo>
                  <a:cubicBezTo>
                    <a:pt x="11" y="91"/>
                    <a:pt x="16" y="93"/>
                    <a:pt x="21" y="93"/>
                  </a:cubicBezTo>
                  <a:cubicBezTo>
                    <a:pt x="37" y="93"/>
                    <a:pt x="61" y="76"/>
                    <a:pt x="72" y="61"/>
                  </a:cubicBezTo>
                  <a:cubicBezTo>
                    <a:pt x="82" y="47"/>
                    <a:pt x="72" y="18"/>
                    <a:pt x="53" y="3"/>
                  </a:cubicBezTo>
                  <a:cubicBezTo>
                    <a:pt x="50" y="1"/>
                    <a:pt x="48"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rot="-487982" flipH="1">
              <a:off x="6331387" y="3896684"/>
              <a:ext cx="15610" cy="14017"/>
            </a:xfrm>
            <a:custGeom>
              <a:avLst/>
              <a:gdLst/>
              <a:ahLst/>
              <a:cxnLst/>
              <a:rect l="l" t="t" r="r" b="b"/>
              <a:pathLst>
                <a:path w="98" h="88" extrusionOk="0">
                  <a:moveTo>
                    <a:pt x="68" y="1"/>
                  </a:moveTo>
                  <a:cubicBezTo>
                    <a:pt x="58" y="1"/>
                    <a:pt x="29" y="35"/>
                    <a:pt x="20" y="49"/>
                  </a:cubicBezTo>
                  <a:cubicBezTo>
                    <a:pt x="5" y="59"/>
                    <a:pt x="0" y="74"/>
                    <a:pt x="0" y="78"/>
                  </a:cubicBezTo>
                  <a:cubicBezTo>
                    <a:pt x="0" y="82"/>
                    <a:pt x="26" y="87"/>
                    <a:pt x="48" y="87"/>
                  </a:cubicBezTo>
                  <a:cubicBezTo>
                    <a:pt x="58" y="87"/>
                    <a:pt x="67" y="86"/>
                    <a:pt x="73" y="83"/>
                  </a:cubicBezTo>
                  <a:cubicBezTo>
                    <a:pt x="92" y="78"/>
                    <a:pt x="97" y="35"/>
                    <a:pt x="92" y="25"/>
                  </a:cubicBezTo>
                  <a:cubicBezTo>
                    <a:pt x="83" y="11"/>
                    <a:pt x="73" y="1"/>
                    <a:pt x="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rot="-487982" flipH="1">
              <a:off x="6231439" y="3671399"/>
              <a:ext cx="26601" cy="15292"/>
            </a:xfrm>
            <a:custGeom>
              <a:avLst/>
              <a:gdLst/>
              <a:ahLst/>
              <a:cxnLst/>
              <a:rect l="l" t="t" r="r" b="b"/>
              <a:pathLst>
                <a:path w="167" h="96" extrusionOk="0">
                  <a:moveTo>
                    <a:pt x="143" y="0"/>
                  </a:moveTo>
                  <a:cubicBezTo>
                    <a:pt x="119" y="0"/>
                    <a:pt x="76" y="12"/>
                    <a:pt x="59" y="32"/>
                  </a:cubicBezTo>
                  <a:cubicBezTo>
                    <a:pt x="30" y="66"/>
                    <a:pt x="1" y="90"/>
                    <a:pt x="1" y="95"/>
                  </a:cubicBezTo>
                  <a:cubicBezTo>
                    <a:pt x="1" y="95"/>
                    <a:pt x="112" y="42"/>
                    <a:pt x="151" y="18"/>
                  </a:cubicBezTo>
                  <a:cubicBezTo>
                    <a:pt x="167" y="6"/>
                    <a:pt x="159" y="0"/>
                    <a:pt x="14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rot="-487982" flipH="1">
              <a:off x="6298703" y="3896405"/>
              <a:ext cx="24053" cy="13699"/>
            </a:xfrm>
            <a:custGeom>
              <a:avLst/>
              <a:gdLst/>
              <a:ahLst/>
              <a:cxnLst/>
              <a:rect l="l" t="t" r="r" b="b"/>
              <a:pathLst>
                <a:path w="151" h="86" extrusionOk="0">
                  <a:moveTo>
                    <a:pt x="113" y="0"/>
                  </a:moveTo>
                  <a:cubicBezTo>
                    <a:pt x="84" y="0"/>
                    <a:pt x="21" y="25"/>
                    <a:pt x="5" y="38"/>
                  </a:cubicBezTo>
                  <a:cubicBezTo>
                    <a:pt x="0" y="52"/>
                    <a:pt x="20" y="76"/>
                    <a:pt x="29" y="81"/>
                  </a:cubicBezTo>
                  <a:cubicBezTo>
                    <a:pt x="44" y="86"/>
                    <a:pt x="54" y="86"/>
                    <a:pt x="54" y="86"/>
                  </a:cubicBezTo>
                  <a:cubicBezTo>
                    <a:pt x="54" y="81"/>
                    <a:pt x="44" y="57"/>
                    <a:pt x="39" y="42"/>
                  </a:cubicBezTo>
                  <a:cubicBezTo>
                    <a:pt x="29" y="38"/>
                    <a:pt x="97" y="28"/>
                    <a:pt x="121" y="28"/>
                  </a:cubicBezTo>
                  <a:cubicBezTo>
                    <a:pt x="146" y="28"/>
                    <a:pt x="150" y="13"/>
                    <a:pt x="126" y="4"/>
                  </a:cubicBezTo>
                  <a:cubicBezTo>
                    <a:pt x="124" y="1"/>
                    <a:pt x="119" y="0"/>
                    <a:pt x="1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rot="-487982" flipH="1">
              <a:off x="6247787" y="3717181"/>
              <a:ext cx="14814" cy="9239"/>
            </a:xfrm>
            <a:custGeom>
              <a:avLst/>
              <a:gdLst/>
              <a:ahLst/>
              <a:cxnLst/>
              <a:rect l="l" t="t" r="r" b="b"/>
              <a:pathLst>
                <a:path w="93" h="58" extrusionOk="0">
                  <a:moveTo>
                    <a:pt x="49" y="1"/>
                  </a:moveTo>
                  <a:cubicBezTo>
                    <a:pt x="31" y="1"/>
                    <a:pt x="14" y="8"/>
                    <a:pt x="5" y="14"/>
                  </a:cubicBezTo>
                  <a:cubicBezTo>
                    <a:pt x="0" y="33"/>
                    <a:pt x="29" y="53"/>
                    <a:pt x="44" y="53"/>
                  </a:cubicBezTo>
                  <a:cubicBezTo>
                    <a:pt x="59" y="58"/>
                    <a:pt x="78"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rot="-487982" flipH="1">
              <a:off x="6202863" y="3693965"/>
              <a:ext cx="17840" cy="14495"/>
            </a:xfrm>
            <a:custGeom>
              <a:avLst/>
              <a:gdLst/>
              <a:ahLst/>
              <a:cxnLst/>
              <a:rect l="l" t="t" r="r" b="b"/>
              <a:pathLst>
                <a:path w="112" h="91" extrusionOk="0">
                  <a:moveTo>
                    <a:pt x="24" y="0"/>
                  </a:moveTo>
                  <a:lnTo>
                    <a:pt x="24" y="0"/>
                  </a:lnTo>
                  <a:cubicBezTo>
                    <a:pt x="22" y="0"/>
                    <a:pt x="17" y="6"/>
                    <a:pt x="10" y="18"/>
                  </a:cubicBezTo>
                  <a:cubicBezTo>
                    <a:pt x="1" y="42"/>
                    <a:pt x="78" y="91"/>
                    <a:pt x="88" y="91"/>
                  </a:cubicBezTo>
                  <a:cubicBezTo>
                    <a:pt x="102" y="91"/>
                    <a:pt x="112" y="76"/>
                    <a:pt x="112" y="71"/>
                  </a:cubicBezTo>
                  <a:cubicBezTo>
                    <a:pt x="112" y="66"/>
                    <a:pt x="5" y="52"/>
                    <a:pt x="20" y="23"/>
                  </a:cubicBezTo>
                  <a:cubicBezTo>
                    <a:pt x="25" y="8"/>
                    <a:pt x="26"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rot="-487982" flipH="1">
              <a:off x="6536059" y="3692822"/>
              <a:ext cx="27239" cy="13221"/>
            </a:xfrm>
            <a:custGeom>
              <a:avLst/>
              <a:gdLst/>
              <a:ahLst/>
              <a:cxnLst/>
              <a:rect l="l" t="t" r="r" b="b"/>
              <a:pathLst>
                <a:path w="171" h="83" extrusionOk="0">
                  <a:moveTo>
                    <a:pt x="170" y="1"/>
                  </a:moveTo>
                  <a:cubicBezTo>
                    <a:pt x="103" y="35"/>
                    <a:pt x="54" y="49"/>
                    <a:pt x="1" y="74"/>
                  </a:cubicBezTo>
                  <a:cubicBezTo>
                    <a:pt x="20" y="80"/>
                    <a:pt x="39" y="83"/>
                    <a:pt x="56" y="83"/>
                  </a:cubicBezTo>
                  <a:cubicBezTo>
                    <a:pt x="108" y="83"/>
                    <a:pt x="149" y="55"/>
                    <a:pt x="1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rot="-487982" flipH="1">
              <a:off x="6283423" y="3695012"/>
              <a:ext cx="17203" cy="7168"/>
            </a:xfrm>
            <a:custGeom>
              <a:avLst/>
              <a:gdLst/>
              <a:ahLst/>
              <a:cxnLst/>
              <a:rect l="l" t="t" r="r" b="b"/>
              <a:pathLst>
                <a:path w="108" h="45" extrusionOk="0">
                  <a:moveTo>
                    <a:pt x="73" y="0"/>
                  </a:moveTo>
                  <a:cubicBezTo>
                    <a:pt x="59" y="0"/>
                    <a:pt x="44" y="3"/>
                    <a:pt x="40" y="8"/>
                  </a:cubicBezTo>
                  <a:cubicBezTo>
                    <a:pt x="20" y="13"/>
                    <a:pt x="1" y="27"/>
                    <a:pt x="10" y="42"/>
                  </a:cubicBezTo>
                  <a:cubicBezTo>
                    <a:pt x="10" y="44"/>
                    <a:pt x="13" y="45"/>
                    <a:pt x="18" y="45"/>
                  </a:cubicBezTo>
                  <a:cubicBezTo>
                    <a:pt x="33" y="45"/>
                    <a:pt x="68" y="35"/>
                    <a:pt x="83" y="27"/>
                  </a:cubicBezTo>
                  <a:cubicBezTo>
                    <a:pt x="93" y="22"/>
                    <a:pt x="107" y="13"/>
                    <a:pt x="107" y="8"/>
                  </a:cubicBezTo>
                  <a:cubicBezTo>
                    <a:pt x="102" y="3"/>
                    <a:pt x="88"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rot="-487982" flipH="1">
              <a:off x="6160189" y="3817491"/>
              <a:ext cx="15770" cy="10354"/>
            </a:xfrm>
            <a:custGeom>
              <a:avLst/>
              <a:gdLst/>
              <a:ahLst/>
              <a:cxnLst/>
              <a:rect l="l" t="t" r="r" b="b"/>
              <a:pathLst>
                <a:path w="99" h="65" extrusionOk="0">
                  <a:moveTo>
                    <a:pt x="12" y="1"/>
                  </a:moveTo>
                  <a:lnTo>
                    <a:pt x="12" y="1"/>
                  </a:lnTo>
                  <a:cubicBezTo>
                    <a:pt x="1" y="47"/>
                    <a:pt x="3" y="65"/>
                    <a:pt x="43" y="65"/>
                  </a:cubicBezTo>
                  <a:cubicBezTo>
                    <a:pt x="57" y="65"/>
                    <a:pt x="75" y="63"/>
                    <a:pt x="99" y="59"/>
                  </a:cubicBezTo>
                  <a:cubicBezTo>
                    <a:pt x="70" y="40"/>
                    <a:pt x="4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rot="-487982" flipH="1">
              <a:off x="6519307" y="3633861"/>
              <a:ext cx="11628" cy="5894"/>
            </a:xfrm>
            <a:custGeom>
              <a:avLst/>
              <a:gdLst/>
              <a:ahLst/>
              <a:cxnLst/>
              <a:rect l="l" t="t" r="r" b="b"/>
              <a:pathLst>
                <a:path w="73" h="37" extrusionOk="0">
                  <a:moveTo>
                    <a:pt x="39" y="0"/>
                  </a:moveTo>
                  <a:cubicBezTo>
                    <a:pt x="28" y="0"/>
                    <a:pt x="17" y="4"/>
                    <a:pt x="10" y="11"/>
                  </a:cubicBezTo>
                  <a:cubicBezTo>
                    <a:pt x="0" y="21"/>
                    <a:pt x="5" y="35"/>
                    <a:pt x="24" y="35"/>
                  </a:cubicBezTo>
                  <a:cubicBezTo>
                    <a:pt x="26" y="36"/>
                    <a:pt x="27" y="36"/>
                    <a:pt x="29" y="36"/>
                  </a:cubicBezTo>
                  <a:cubicBezTo>
                    <a:pt x="45" y="36"/>
                    <a:pt x="72" y="16"/>
                    <a:pt x="68" y="11"/>
                  </a:cubicBezTo>
                  <a:cubicBezTo>
                    <a:pt x="61" y="4"/>
                    <a:pt x="50"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rot="-487982" flipH="1">
              <a:off x="5037556" y="3999248"/>
              <a:ext cx="963861" cy="534576"/>
            </a:xfrm>
            <a:custGeom>
              <a:avLst/>
              <a:gdLst/>
              <a:ahLst/>
              <a:cxnLst/>
              <a:rect l="l" t="t" r="r" b="b"/>
              <a:pathLst>
                <a:path w="6051" h="3356" extrusionOk="0">
                  <a:moveTo>
                    <a:pt x="1309" y="1"/>
                  </a:moveTo>
                  <a:cubicBezTo>
                    <a:pt x="1289" y="1"/>
                    <a:pt x="1268" y="12"/>
                    <a:pt x="1260" y="35"/>
                  </a:cubicBezTo>
                  <a:cubicBezTo>
                    <a:pt x="1202" y="166"/>
                    <a:pt x="1192" y="311"/>
                    <a:pt x="1216" y="452"/>
                  </a:cubicBezTo>
                  <a:cubicBezTo>
                    <a:pt x="1212" y="457"/>
                    <a:pt x="1202" y="466"/>
                    <a:pt x="1197" y="466"/>
                  </a:cubicBezTo>
                  <a:cubicBezTo>
                    <a:pt x="1163" y="447"/>
                    <a:pt x="1120" y="442"/>
                    <a:pt x="1076" y="432"/>
                  </a:cubicBezTo>
                  <a:cubicBezTo>
                    <a:pt x="1041" y="429"/>
                    <a:pt x="1001" y="426"/>
                    <a:pt x="960" y="426"/>
                  </a:cubicBezTo>
                  <a:cubicBezTo>
                    <a:pt x="883" y="426"/>
                    <a:pt x="802" y="436"/>
                    <a:pt x="742" y="471"/>
                  </a:cubicBezTo>
                  <a:cubicBezTo>
                    <a:pt x="708" y="495"/>
                    <a:pt x="713" y="563"/>
                    <a:pt x="761" y="563"/>
                  </a:cubicBezTo>
                  <a:cubicBezTo>
                    <a:pt x="848" y="563"/>
                    <a:pt x="902" y="636"/>
                    <a:pt x="974" y="665"/>
                  </a:cubicBezTo>
                  <a:cubicBezTo>
                    <a:pt x="979" y="665"/>
                    <a:pt x="984" y="670"/>
                    <a:pt x="994" y="670"/>
                  </a:cubicBezTo>
                  <a:cubicBezTo>
                    <a:pt x="960" y="713"/>
                    <a:pt x="936" y="757"/>
                    <a:pt x="911" y="805"/>
                  </a:cubicBezTo>
                  <a:cubicBezTo>
                    <a:pt x="852" y="773"/>
                    <a:pt x="782" y="758"/>
                    <a:pt x="711" y="758"/>
                  </a:cubicBezTo>
                  <a:cubicBezTo>
                    <a:pt x="633" y="758"/>
                    <a:pt x="554" y="777"/>
                    <a:pt x="490" y="810"/>
                  </a:cubicBezTo>
                  <a:cubicBezTo>
                    <a:pt x="446" y="829"/>
                    <a:pt x="461" y="888"/>
                    <a:pt x="495" y="902"/>
                  </a:cubicBezTo>
                  <a:cubicBezTo>
                    <a:pt x="621" y="950"/>
                    <a:pt x="727" y="1004"/>
                    <a:pt x="824" y="1081"/>
                  </a:cubicBezTo>
                  <a:cubicBezTo>
                    <a:pt x="824" y="1096"/>
                    <a:pt x="814" y="1110"/>
                    <a:pt x="814" y="1125"/>
                  </a:cubicBezTo>
                  <a:cubicBezTo>
                    <a:pt x="800" y="1123"/>
                    <a:pt x="786" y="1122"/>
                    <a:pt x="771" y="1122"/>
                  </a:cubicBezTo>
                  <a:cubicBezTo>
                    <a:pt x="677" y="1122"/>
                    <a:pt x="578" y="1160"/>
                    <a:pt x="490" y="1202"/>
                  </a:cubicBezTo>
                  <a:cubicBezTo>
                    <a:pt x="451" y="1222"/>
                    <a:pt x="461" y="1270"/>
                    <a:pt x="485" y="1294"/>
                  </a:cubicBezTo>
                  <a:cubicBezTo>
                    <a:pt x="572" y="1362"/>
                    <a:pt x="679" y="1415"/>
                    <a:pt x="785" y="1420"/>
                  </a:cubicBezTo>
                  <a:cubicBezTo>
                    <a:pt x="693" y="1483"/>
                    <a:pt x="611" y="1561"/>
                    <a:pt x="543" y="1643"/>
                  </a:cubicBezTo>
                  <a:cubicBezTo>
                    <a:pt x="466" y="1561"/>
                    <a:pt x="364" y="1488"/>
                    <a:pt x="253" y="1469"/>
                  </a:cubicBezTo>
                  <a:cubicBezTo>
                    <a:pt x="249" y="1468"/>
                    <a:pt x="245" y="1468"/>
                    <a:pt x="242" y="1468"/>
                  </a:cubicBezTo>
                  <a:cubicBezTo>
                    <a:pt x="198" y="1468"/>
                    <a:pt x="159" y="1520"/>
                    <a:pt x="199" y="1556"/>
                  </a:cubicBezTo>
                  <a:cubicBezTo>
                    <a:pt x="209" y="1561"/>
                    <a:pt x="219" y="1570"/>
                    <a:pt x="229" y="1580"/>
                  </a:cubicBezTo>
                  <a:cubicBezTo>
                    <a:pt x="282" y="1653"/>
                    <a:pt x="340" y="1725"/>
                    <a:pt x="369" y="1812"/>
                  </a:cubicBezTo>
                  <a:cubicBezTo>
                    <a:pt x="374" y="1832"/>
                    <a:pt x="379" y="1846"/>
                    <a:pt x="379" y="1861"/>
                  </a:cubicBezTo>
                  <a:cubicBezTo>
                    <a:pt x="306" y="1783"/>
                    <a:pt x="209" y="1725"/>
                    <a:pt x="112" y="1725"/>
                  </a:cubicBezTo>
                  <a:cubicBezTo>
                    <a:pt x="88" y="1725"/>
                    <a:pt x="74" y="1735"/>
                    <a:pt x="59" y="1759"/>
                  </a:cubicBezTo>
                  <a:cubicBezTo>
                    <a:pt x="30" y="1832"/>
                    <a:pt x="132" y="1895"/>
                    <a:pt x="180" y="1934"/>
                  </a:cubicBezTo>
                  <a:cubicBezTo>
                    <a:pt x="248" y="2001"/>
                    <a:pt x="296" y="2069"/>
                    <a:pt x="345" y="2142"/>
                  </a:cubicBezTo>
                  <a:cubicBezTo>
                    <a:pt x="345" y="2166"/>
                    <a:pt x="335" y="2190"/>
                    <a:pt x="335" y="2219"/>
                  </a:cubicBezTo>
                  <a:cubicBezTo>
                    <a:pt x="302" y="2212"/>
                    <a:pt x="268" y="2208"/>
                    <a:pt x="232" y="2208"/>
                  </a:cubicBezTo>
                  <a:cubicBezTo>
                    <a:pt x="169" y="2208"/>
                    <a:pt x="104" y="2222"/>
                    <a:pt x="44" y="2263"/>
                  </a:cubicBezTo>
                  <a:cubicBezTo>
                    <a:pt x="1" y="2289"/>
                    <a:pt x="16" y="2362"/>
                    <a:pt x="66" y="2362"/>
                  </a:cubicBezTo>
                  <a:cubicBezTo>
                    <a:pt x="71" y="2362"/>
                    <a:pt x="77" y="2362"/>
                    <a:pt x="83" y="2360"/>
                  </a:cubicBezTo>
                  <a:cubicBezTo>
                    <a:pt x="94" y="2357"/>
                    <a:pt x="105" y="2356"/>
                    <a:pt x="116" y="2356"/>
                  </a:cubicBezTo>
                  <a:cubicBezTo>
                    <a:pt x="179" y="2356"/>
                    <a:pt x="232" y="2400"/>
                    <a:pt x="282" y="2437"/>
                  </a:cubicBezTo>
                  <a:cubicBezTo>
                    <a:pt x="204" y="2476"/>
                    <a:pt x="132" y="2529"/>
                    <a:pt x="69" y="2597"/>
                  </a:cubicBezTo>
                  <a:cubicBezTo>
                    <a:pt x="37" y="2633"/>
                    <a:pt x="60" y="2695"/>
                    <a:pt x="111" y="2695"/>
                  </a:cubicBezTo>
                  <a:cubicBezTo>
                    <a:pt x="114" y="2695"/>
                    <a:pt x="118" y="2694"/>
                    <a:pt x="122" y="2694"/>
                  </a:cubicBezTo>
                  <a:cubicBezTo>
                    <a:pt x="204" y="2679"/>
                    <a:pt x="296" y="2679"/>
                    <a:pt x="379" y="2670"/>
                  </a:cubicBezTo>
                  <a:lnTo>
                    <a:pt x="393" y="2670"/>
                  </a:lnTo>
                  <a:cubicBezTo>
                    <a:pt x="350" y="2829"/>
                    <a:pt x="466" y="3009"/>
                    <a:pt x="592" y="3115"/>
                  </a:cubicBezTo>
                  <a:cubicBezTo>
                    <a:pt x="604" y="3125"/>
                    <a:pt x="617" y="3129"/>
                    <a:pt x="630" y="3129"/>
                  </a:cubicBezTo>
                  <a:cubicBezTo>
                    <a:pt x="675" y="3129"/>
                    <a:pt x="714" y="3079"/>
                    <a:pt x="669" y="3038"/>
                  </a:cubicBezTo>
                  <a:cubicBezTo>
                    <a:pt x="621" y="2984"/>
                    <a:pt x="606" y="2921"/>
                    <a:pt x="606" y="2854"/>
                  </a:cubicBezTo>
                  <a:lnTo>
                    <a:pt x="606" y="2854"/>
                  </a:lnTo>
                  <a:cubicBezTo>
                    <a:pt x="651" y="3041"/>
                    <a:pt x="803" y="3221"/>
                    <a:pt x="997" y="3221"/>
                  </a:cubicBezTo>
                  <a:cubicBezTo>
                    <a:pt x="1013" y="3221"/>
                    <a:pt x="1030" y="3219"/>
                    <a:pt x="1047" y="3217"/>
                  </a:cubicBezTo>
                  <a:cubicBezTo>
                    <a:pt x="1090" y="3212"/>
                    <a:pt x="1095" y="3139"/>
                    <a:pt x="1052" y="3134"/>
                  </a:cubicBezTo>
                  <a:cubicBezTo>
                    <a:pt x="1018" y="3130"/>
                    <a:pt x="994" y="3105"/>
                    <a:pt x="969" y="3081"/>
                  </a:cubicBezTo>
                  <a:lnTo>
                    <a:pt x="969" y="3081"/>
                  </a:lnTo>
                  <a:cubicBezTo>
                    <a:pt x="1028" y="3096"/>
                    <a:pt x="1095" y="3115"/>
                    <a:pt x="1163" y="3115"/>
                  </a:cubicBezTo>
                  <a:cubicBezTo>
                    <a:pt x="1239" y="3184"/>
                    <a:pt x="1350" y="3219"/>
                    <a:pt x="1456" y="3219"/>
                  </a:cubicBezTo>
                  <a:cubicBezTo>
                    <a:pt x="1499" y="3219"/>
                    <a:pt x="1541" y="3213"/>
                    <a:pt x="1580" y="3202"/>
                  </a:cubicBezTo>
                  <a:cubicBezTo>
                    <a:pt x="1628" y="3188"/>
                    <a:pt x="1638" y="3110"/>
                    <a:pt x="1584" y="3096"/>
                  </a:cubicBezTo>
                  <a:cubicBezTo>
                    <a:pt x="1560" y="3091"/>
                    <a:pt x="1536" y="3086"/>
                    <a:pt x="1512" y="3067"/>
                  </a:cubicBezTo>
                  <a:cubicBezTo>
                    <a:pt x="1609" y="3038"/>
                    <a:pt x="1701" y="2984"/>
                    <a:pt x="1783" y="2921"/>
                  </a:cubicBezTo>
                  <a:cubicBezTo>
                    <a:pt x="1923" y="3130"/>
                    <a:pt x="2156" y="3241"/>
                    <a:pt x="2413" y="3256"/>
                  </a:cubicBezTo>
                  <a:cubicBezTo>
                    <a:pt x="2429" y="3257"/>
                    <a:pt x="2446" y="3257"/>
                    <a:pt x="2463" y="3257"/>
                  </a:cubicBezTo>
                  <a:cubicBezTo>
                    <a:pt x="2769" y="3257"/>
                    <a:pt x="3061" y="3092"/>
                    <a:pt x="3231" y="2844"/>
                  </a:cubicBezTo>
                  <a:cubicBezTo>
                    <a:pt x="3413" y="3001"/>
                    <a:pt x="3650" y="3094"/>
                    <a:pt x="3888" y="3094"/>
                  </a:cubicBezTo>
                  <a:cubicBezTo>
                    <a:pt x="4024" y="3094"/>
                    <a:pt x="4160" y="3064"/>
                    <a:pt x="4287" y="2999"/>
                  </a:cubicBezTo>
                  <a:cubicBezTo>
                    <a:pt x="4340" y="3023"/>
                    <a:pt x="4398" y="3047"/>
                    <a:pt x="4461" y="3062"/>
                  </a:cubicBezTo>
                  <a:cubicBezTo>
                    <a:pt x="4573" y="3159"/>
                    <a:pt x="4717" y="3219"/>
                    <a:pt x="4872" y="3219"/>
                  </a:cubicBezTo>
                  <a:cubicBezTo>
                    <a:pt x="4918" y="3219"/>
                    <a:pt x="4965" y="3213"/>
                    <a:pt x="5013" y="3202"/>
                  </a:cubicBezTo>
                  <a:cubicBezTo>
                    <a:pt x="5018" y="3202"/>
                    <a:pt x="5027" y="3193"/>
                    <a:pt x="5037" y="3193"/>
                  </a:cubicBezTo>
                  <a:cubicBezTo>
                    <a:pt x="5018" y="3226"/>
                    <a:pt x="4989" y="3260"/>
                    <a:pt x="4998" y="3304"/>
                  </a:cubicBezTo>
                  <a:cubicBezTo>
                    <a:pt x="5008" y="3343"/>
                    <a:pt x="5035" y="3356"/>
                    <a:pt x="5066" y="3356"/>
                  </a:cubicBezTo>
                  <a:cubicBezTo>
                    <a:pt x="5101" y="3356"/>
                    <a:pt x="5142" y="3339"/>
                    <a:pt x="5168" y="3323"/>
                  </a:cubicBezTo>
                  <a:cubicBezTo>
                    <a:pt x="5212" y="3299"/>
                    <a:pt x="5245" y="3256"/>
                    <a:pt x="5279" y="3212"/>
                  </a:cubicBezTo>
                  <a:cubicBezTo>
                    <a:pt x="5284" y="3212"/>
                    <a:pt x="5284" y="3212"/>
                    <a:pt x="5289" y="3207"/>
                  </a:cubicBezTo>
                  <a:cubicBezTo>
                    <a:pt x="5313" y="3193"/>
                    <a:pt x="5318" y="3164"/>
                    <a:pt x="5313" y="3144"/>
                  </a:cubicBezTo>
                  <a:cubicBezTo>
                    <a:pt x="5328" y="3110"/>
                    <a:pt x="5337" y="3081"/>
                    <a:pt x="5337" y="3042"/>
                  </a:cubicBezTo>
                  <a:cubicBezTo>
                    <a:pt x="5342" y="3062"/>
                    <a:pt x="5357" y="3081"/>
                    <a:pt x="5362" y="3096"/>
                  </a:cubicBezTo>
                  <a:cubicBezTo>
                    <a:pt x="5370" y="3115"/>
                    <a:pt x="5390" y="3125"/>
                    <a:pt x="5408" y="3125"/>
                  </a:cubicBezTo>
                  <a:cubicBezTo>
                    <a:pt x="5421" y="3125"/>
                    <a:pt x="5433" y="3120"/>
                    <a:pt x="5439" y="3110"/>
                  </a:cubicBezTo>
                  <a:cubicBezTo>
                    <a:pt x="5497" y="3042"/>
                    <a:pt x="5488" y="2970"/>
                    <a:pt x="5463" y="2892"/>
                  </a:cubicBezTo>
                  <a:cubicBezTo>
                    <a:pt x="5458" y="2878"/>
                    <a:pt x="5458" y="2863"/>
                    <a:pt x="5454" y="2849"/>
                  </a:cubicBezTo>
                  <a:cubicBezTo>
                    <a:pt x="5483" y="2791"/>
                    <a:pt x="5507" y="2723"/>
                    <a:pt x="5512" y="2655"/>
                  </a:cubicBezTo>
                  <a:cubicBezTo>
                    <a:pt x="5531" y="2747"/>
                    <a:pt x="5546" y="2839"/>
                    <a:pt x="5550" y="2926"/>
                  </a:cubicBezTo>
                  <a:cubicBezTo>
                    <a:pt x="5550" y="2956"/>
                    <a:pt x="5571" y="2981"/>
                    <a:pt x="5599" y="2981"/>
                  </a:cubicBezTo>
                  <a:cubicBezTo>
                    <a:pt x="5606" y="2981"/>
                    <a:pt x="5615" y="2979"/>
                    <a:pt x="5623" y="2975"/>
                  </a:cubicBezTo>
                  <a:cubicBezTo>
                    <a:pt x="5691" y="2936"/>
                    <a:pt x="5676" y="2839"/>
                    <a:pt x="5667" y="2752"/>
                  </a:cubicBezTo>
                  <a:cubicBezTo>
                    <a:pt x="5705" y="2718"/>
                    <a:pt x="5705" y="2631"/>
                    <a:pt x="5715" y="2578"/>
                  </a:cubicBezTo>
                  <a:lnTo>
                    <a:pt x="5715" y="2437"/>
                  </a:lnTo>
                  <a:cubicBezTo>
                    <a:pt x="5730" y="2408"/>
                    <a:pt x="5749" y="2384"/>
                    <a:pt x="5764" y="2345"/>
                  </a:cubicBezTo>
                  <a:cubicBezTo>
                    <a:pt x="5788" y="2413"/>
                    <a:pt x="5802" y="2486"/>
                    <a:pt x="5802" y="2563"/>
                  </a:cubicBezTo>
                  <a:cubicBezTo>
                    <a:pt x="5802" y="2598"/>
                    <a:pt x="5828" y="2617"/>
                    <a:pt x="5855" y="2617"/>
                  </a:cubicBezTo>
                  <a:cubicBezTo>
                    <a:pt x="5876" y="2617"/>
                    <a:pt x="5898" y="2606"/>
                    <a:pt x="5909" y="2582"/>
                  </a:cubicBezTo>
                  <a:cubicBezTo>
                    <a:pt x="5972" y="2408"/>
                    <a:pt x="5914" y="2239"/>
                    <a:pt x="5822" y="2088"/>
                  </a:cubicBezTo>
                  <a:lnTo>
                    <a:pt x="5822" y="2064"/>
                  </a:lnTo>
                  <a:cubicBezTo>
                    <a:pt x="5870" y="2113"/>
                    <a:pt x="5914" y="2171"/>
                    <a:pt x="5948" y="2239"/>
                  </a:cubicBezTo>
                  <a:cubicBezTo>
                    <a:pt x="5957" y="2256"/>
                    <a:pt x="5976" y="2264"/>
                    <a:pt x="5995" y="2264"/>
                  </a:cubicBezTo>
                  <a:cubicBezTo>
                    <a:pt x="6023" y="2264"/>
                    <a:pt x="6050" y="2246"/>
                    <a:pt x="6044" y="2214"/>
                  </a:cubicBezTo>
                  <a:cubicBezTo>
                    <a:pt x="6035" y="2074"/>
                    <a:pt x="5914" y="1837"/>
                    <a:pt x="5730" y="1803"/>
                  </a:cubicBezTo>
                  <a:cubicBezTo>
                    <a:pt x="5705" y="1759"/>
                    <a:pt x="5676" y="1716"/>
                    <a:pt x="5647" y="1682"/>
                  </a:cubicBezTo>
                  <a:cubicBezTo>
                    <a:pt x="5720" y="1662"/>
                    <a:pt x="5797" y="1633"/>
                    <a:pt x="5860" y="1590"/>
                  </a:cubicBezTo>
                  <a:cubicBezTo>
                    <a:pt x="5906" y="1562"/>
                    <a:pt x="5887" y="1492"/>
                    <a:pt x="5832" y="1492"/>
                  </a:cubicBezTo>
                  <a:cubicBezTo>
                    <a:pt x="5829" y="1492"/>
                    <a:pt x="5825" y="1492"/>
                    <a:pt x="5822" y="1493"/>
                  </a:cubicBezTo>
                  <a:cubicBezTo>
                    <a:pt x="5791" y="1498"/>
                    <a:pt x="5760" y="1500"/>
                    <a:pt x="5729" y="1500"/>
                  </a:cubicBezTo>
                  <a:cubicBezTo>
                    <a:pt x="5658" y="1500"/>
                    <a:pt x="5586" y="1491"/>
                    <a:pt x="5516" y="1491"/>
                  </a:cubicBezTo>
                  <a:cubicBezTo>
                    <a:pt x="5499" y="1491"/>
                    <a:pt x="5481" y="1491"/>
                    <a:pt x="5463" y="1493"/>
                  </a:cubicBezTo>
                  <a:cubicBezTo>
                    <a:pt x="5463" y="1488"/>
                    <a:pt x="5458" y="1483"/>
                    <a:pt x="5458" y="1469"/>
                  </a:cubicBezTo>
                  <a:cubicBezTo>
                    <a:pt x="5502" y="1459"/>
                    <a:pt x="5546" y="1444"/>
                    <a:pt x="5575" y="1420"/>
                  </a:cubicBezTo>
                  <a:cubicBezTo>
                    <a:pt x="5609" y="1396"/>
                    <a:pt x="5628" y="1352"/>
                    <a:pt x="5667" y="1328"/>
                  </a:cubicBezTo>
                  <a:cubicBezTo>
                    <a:pt x="5696" y="1304"/>
                    <a:pt x="5696" y="1265"/>
                    <a:pt x="5657" y="1246"/>
                  </a:cubicBezTo>
                  <a:cubicBezTo>
                    <a:pt x="5594" y="1222"/>
                    <a:pt x="5521" y="1193"/>
                    <a:pt x="5454" y="1183"/>
                  </a:cubicBezTo>
                  <a:cubicBezTo>
                    <a:pt x="5449" y="1182"/>
                    <a:pt x="5444" y="1182"/>
                    <a:pt x="5439" y="1182"/>
                  </a:cubicBezTo>
                  <a:cubicBezTo>
                    <a:pt x="5397" y="1182"/>
                    <a:pt x="5363" y="1200"/>
                    <a:pt x="5333" y="1222"/>
                  </a:cubicBezTo>
                  <a:cubicBezTo>
                    <a:pt x="5313" y="1197"/>
                    <a:pt x="5289" y="1168"/>
                    <a:pt x="5270" y="1144"/>
                  </a:cubicBezTo>
                  <a:cubicBezTo>
                    <a:pt x="5328" y="1081"/>
                    <a:pt x="5357" y="999"/>
                    <a:pt x="5357" y="907"/>
                  </a:cubicBezTo>
                  <a:cubicBezTo>
                    <a:pt x="5357" y="877"/>
                    <a:pt x="5333" y="861"/>
                    <a:pt x="5310" y="861"/>
                  </a:cubicBezTo>
                  <a:cubicBezTo>
                    <a:pt x="5295" y="861"/>
                    <a:pt x="5279" y="868"/>
                    <a:pt x="5270" y="883"/>
                  </a:cubicBezTo>
                  <a:cubicBezTo>
                    <a:pt x="5221" y="941"/>
                    <a:pt x="5149" y="965"/>
                    <a:pt x="5076" y="984"/>
                  </a:cubicBezTo>
                  <a:cubicBezTo>
                    <a:pt x="5013" y="941"/>
                    <a:pt x="4940" y="907"/>
                    <a:pt x="4858" y="883"/>
                  </a:cubicBezTo>
                  <a:cubicBezTo>
                    <a:pt x="4923" y="864"/>
                    <a:pt x="4987" y="851"/>
                    <a:pt x="5057" y="851"/>
                  </a:cubicBezTo>
                  <a:cubicBezTo>
                    <a:pt x="5076" y="851"/>
                    <a:pt x="5095" y="852"/>
                    <a:pt x="5115" y="854"/>
                  </a:cubicBezTo>
                  <a:cubicBezTo>
                    <a:pt x="5116" y="854"/>
                    <a:pt x="5118" y="854"/>
                    <a:pt x="5120" y="854"/>
                  </a:cubicBezTo>
                  <a:cubicBezTo>
                    <a:pt x="5164" y="854"/>
                    <a:pt x="5181" y="790"/>
                    <a:pt x="5139" y="766"/>
                  </a:cubicBezTo>
                  <a:cubicBezTo>
                    <a:pt x="5071" y="723"/>
                    <a:pt x="4998" y="703"/>
                    <a:pt x="4927" y="703"/>
                  </a:cubicBezTo>
                  <a:cubicBezTo>
                    <a:pt x="4824" y="703"/>
                    <a:pt x="4723" y="744"/>
                    <a:pt x="4640" y="815"/>
                  </a:cubicBezTo>
                  <a:cubicBezTo>
                    <a:pt x="4640" y="786"/>
                    <a:pt x="4655" y="757"/>
                    <a:pt x="4679" y="737"/>
                  </a:cubicBezTo>
                  <a:cubicBezTo>
                    <a:pt x="4684" y="733"/>
                    <a:pt x="4689" y="723"/>
                    <a:pt x="4689" y="713"/>
                  </a:cubicBezTo>
                  <a:cubicBezTo>
                    <a:pt x="4737" y="699"/>
                    <a:pt x="4722" y="626"/>
                    <a:pt x="4674" y="621"/>
                  </a:cubicBezTo>
                  <a:cubicBezTo>
                    <a:pt x="4669" y="621"/>
                    <a:pt x="4663" y="621"/>
                    <a:pt x="4657" y="621"/>
                  </a:cubicBezTo>
                  <a:cubicBezTo>
                    <a:pt x="4574" y="621"/>
                    <a:pt x="4482" y="654"/>
                    <a:pt x="4437" y="718"/>
                  </a:cubicBezTo>
                  <a:lnTo>
                    <a:pt x="4437" y="723"/>
                  </a:lnTo>
                  <a:cubicBezTo>
                    <a:pt x="4393" y="762"/>
                    <a:pt x="4364" y="810"/>
                    <a:pt x="4359" y="863"/>
                  </a:cubicBezTo>
                  <a:cubicBezTo>
                    <a:pt x="4316" y="878"/>
                    <a:pt x="4277" y="888"/>
                    <a:pt x="4243" y="907"/>
                  </a:cubicBezTo>
                  <a:cubicBezTo>
                    <a:pt x="4219" y="868"/>
                    <a:pt x="4195" y="834"/>
                    <a:pt x="4161" y="805"/>
                  </a:cubicBezTo>
                  <a:cubicBezTo>
                    <a:pt x="4185" y="781"/>
                    <a:pt x="4204" y="757"/>
                    <a:pt x="4224" y="723"/>
                  </a:cubicBezTo>
                  <a:cubicBezTo>
                    <a:pt x="4258" y="665"/>
                    <a:pt x="4320" y="553"/>
                    <a:pt x="4301" y="481"/>
                  </a:cubicBezTo>
                  <a:cubicBezTo>
                    <a:pt x="4293" y="444"/>
                    <a:pt x="4272" y="431"/>
                    <a:pt x="4248" y="431"/>
                  </a:cubicBezTo>
                  <a:cubicBezTo>
                    <a:pt x="4214" y="431"/>
                    <a:pt x="4172" y="454"/>
                    <a:pt x="4141" y="471"/>
                  </a:cubicBezTo>
                  <a:cubicBezTo>
                    <a:pt x="4069" y="505"/>
                    <a:pt x="4001" y="553"/>
                    <a:pt x="3948" y="616"/>
                  </a:cubicBezTo>
                  <a:cubicBezTo>
                    <a:pt x="3923" y="597"/>
                    <a:pt x="3899" y="587"/>
                    <a:pt x="3865" y="568"/>
                  </a:cubicBezTo>
                  <a:cubicBezTo>
                    <a:pt x="3880" y="408"/>
                    <a:pt x="3802" y="248"/>
                    <a:pt x="3720" y="113"/>
                  </a:cubicBezTo>
                  <a:cubicBezTo>
                    <a:pt x="3710" y="95"/>
                    <a:pt x="3693" y="87"/>
                    <a:pt x="3675" y="87"/>
                  </a:cubicBezTo>
                  <a:cubicBezTo>
                    <a:pt x="3649" y="87"/>
                    <a:pt x="3623" y="105"/>
                    <a:pt x="3623" y="137"/>
                  </a:cubicBezTo>
                  <a:cubicBezTo>
                    <a:pt x="3633" y="253"/>
                    <a:pt x="3618" y="360"/>
                    <a:pt x="3589" y="471"/>
                  </a:cubicBezTo>
                  <a:cubicBezTo>
                    <a:pt x="3575" y="471"/>
                    <a:pt x="3565" y="466"/>
                    <a:pt x="3560" y="466"/>
                  </a:cubicBezTo>
                  <a:lnTo>
                    <a:pt x="3521" y="282"/>
                  </a:lnTo>
                  <a:cubicBezTo>
                    <a:pt x="3518" y="256"/>
                    <a:pt x="3499" y="243"/>
                    <a:pt x="3478" y="243"/>
                  </a:cubicBezTo>
                  <a:cubicBezTo>
                    <a:pt x="3465" y="243"/>
                    <a:pt x="3450" y="249"/>
                    <a:pt x="3439" y="258"/>
                  </a:cubicBezTo>
                  <a:cubicBezTo>
                    <a:pt x="3371" y="311"/>
                    <a:pt x="3323" y="379"/>
                    <a:pt x="3294" y="452"/>
                  </a:cubicBezTo>
                  <a:cubicBezTo>
                    <a:pt x="3226" y="457"/>
                    <a:pt x="3158" y="471"/>
                    <a:pt x="3100" y="490"/>
                  </a:cubicBezTo>
                  <a:cubicBezTo>
                    <a:pt x="3110" y="447"/>
                    <a:pt x="3124" y="403"/>
                    <a:pt x="3129" y="360"/>
                  </a:cubicBezTo>
                  <a:cubicBezTo>
                    <a:pt x="3133" y="335"/>
                    <a:pt x="3116" y="299"/>
                    <a:pt x="3089" y="299"/>
                  </a:cubicBezTo>
                  <a:cubicBezTo>
                    <a:pt x="3085" y="299"/>
                    <a:pt x="3081" y="300"/>
                    <a:pt x="3076" y="302"/>
                  </a:cubicBezTo>
                  <a:cubicBezTo>
                    <a:pt x="2945" y="345"/>
                    <a:pt x="2819" y="408"/>
                    <a:pt x="2761" y="524"/>
                  </a:cubicBezTo>
                  <a:cubicBezTo>
                    <a:pt x="2703" y="481"/>
                    <a:pt x="2645" y="442"/>
                    <a:pt x="2577" y="418"/>
                  </a:cubicBezTo>
                  <a:cubicBezTo>
                    <a:pt x="2645" y="335"/>
                    <a:pt x="2718" y="273"/>
                    <a:pt x="2814" y="224"/>
                  </a:cubicBezTo>
                  <a:cubicBezTo>
                    <a:pt x="2861" y="201"/>
                    <a:pt x="2836" y="137"/>
                    <a:pt x="2790" y="137"/>
                  </a:cubicBezTo>
                  <a:cubicBezTo>
                    <a:pt x="2789" y="137"/>
                    <a:pt x="2787" y="137"/>
                    <a:pt x="2785" y="137"/>
                  </a:cubicBezTo>
                  <a:cubicBezTo>
                    <a:pt x="2655" y="156"/>
                    <a:pt x="2509" y="229"/>
                    <a:pt x="2432" y="335"/>
                  </a:cubicBezTo>
                  <a:cubicBezTo>
                    <a:pt x="2451" y="258"/>
                    <a:pt x="2446" y="166"/>
                    <a:pt x="2432" y="88"/>
                  </a:cubicBezTo>
                  <a:cubicBezTo>
                    <a:pt x="2429" y="64"/>
                    <a:pt x="2409" y="52"/>
                    <a:pt x="2388" y="52"/>
                  </a:cubicBezTo>
                  <a:cubicBezTo>
                    <a:pt x="2368" y="52"/>
                    <a:pt x="2347" y="62"/>
                    <a:pt x="2340" y="84"/>
                  </a:cubicBezTo>
                  <a:cubicBezTo>
                    <a:pt x="2316" y="176"/>
                    <a:pt x="2287" y="263"/>
                    <a:pt x="2243" y="345"/>
                  </a:cubicBezTo>
                  <a:cubicBezTo>
                    <a:pt x="2204" y="345"/>
                    <a:pt x="2161" y="350"/>
                    <a:pt x="2122" y="355"/>
                  </a:cubicBezTo>
                  <a:cubicBezTo>
                    <a:pt x="2132" y="297"/>
                    <a:pt x="2141" y="210"/>
                    <a:pt x="2185" y="166"/>
                  </a:cubicBezTo>
                  <a:lnTo>
                    <a:pt x="2185" y="161"/>
                  </a:lnTo>
                  <a:cubicBezTo>
                    <a:pt x="2190" y="161"/>
                    <a:pt x="2190" y="156"/>
                    <a:pt x="2195" y="156"/>
                  </a:cubicBezTo>
                  <a:cubicBezTo>
                    <a:pt x="2237" y="135"/>
                    <a:pt x="2216" y="76"/>
                    <a:pt x="2173" y="76"/>
                  </a:cubicBezTo>
                  <a:cubicBezTo>
                    <a:pt x="2168" y="76"/>
                    <a:pt x="2162" y="77"/>
                    <a:pt x="2156" y="79"/>
                  </a:cubicBezTo>
                  <a:cubicBezTo>
                    <a:pt x="2044" y="127"/>
                    <a:pt x="1962" y="224"/>
                    <a:pt x="1919" y="335"/>
                  </a:cubicBezTo>
                  <a:cubicBezTo>
                    <a:pt x="1914" y="335"/>
                    <a:pt x="1904" y="331"/>
                    <a:pt x="1899" y="331"/>
                  </a:cubicBezTo>
                  <a:cubicBezTo>
                    <a:pt x="1899" y="326"/>
                    <a:pt x="1899" y="326"/>
                    <a:pt x="1904" y="321"/>
                  </a:cubicBezTo>
                  <a:cubicBezTo>
                    <a:pt x="1919" y="239"/>
                    <a:pt x="1880" y="166"/>
                    <a:pt x="1865" y="88"/>
                  </a:cubicBezTo>
                  <a:cubicBezTo>
                    <a:pt x="1858" y="66"/>
                    <a:pt x="1840" y="55"/>
                    <a:pt x="1822" y="55"/>
                  </a:cubicBezTo>
                  <a:cubicBezTo>
                    <a:pt x="1805" y="55"/>
                    <a:pt x="1788" y="65"/>
                    <a:pt x="1778" y="84"/>
                  </a:cubicBezTo>
                  <a:cubicBezTo>
                    <a:pt x="1681" y="132"/>
                    <a:pt x="1609" y="214"/>
                    <a:pt x="1580" y="311"/>
                  </a:cubicBezTo>
                  <a:cubicBezTo>
                    <a:pt x="1521" y="321"/>
                    <a:pt x="1478" y="331"/>
                    <a:pt x="1420" y="350"/>
                  </a:cubicBezTo>
                  <a:cubicBezTo>
                    <a:pt x="1386" y="258"/>
                    <a:pt x="1357" y="161"/>
                    <a:pt x="1362" y="55"/>
                  </a:cubicBezTo>
                  <a:cubicBezTo>
                    <a:pt x="1362" y="19"/>
                    <a:pt x="1336" y="1"/>
                    <a:pt x="1309" y="1"/>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rot="-487982" flipH="1">
              <a:off x="5453451" y="4283702"/>
              <a:ext cx="183024" cy="169166"/>
            </a:xfrm>
            <a:custGeom>
              <a:avLst/>
              <a:gdLst/>
              <a:ahLst/>
              <a:cxnLst/>
              <a:rect l="l" t="t" r="r" b="b"/>
              <a:pathLst>
                <a:path w="1149" h="1062" extrusionOk="0">
                  <a:moveTo>
                    <a:pt x="804" y="233"/>
                  </a:moveTo>
                  <a:cubicBezTo>
                    <a:pt x="809" y="233"/>
                    <a:pt x="833" y="248"/>
                    <a:pt x="858" y="267"/>
                  </a:cubicBezTo>
                  <a:lnTo>
                    <a:pt x="887" y="277"/>
                  </a:lnTo>
                  <a:lnTo>
                    <a:pt x="945" y="320"/>
                  </a:lnTo>
                  <a:cubicBezTo>
                    <a:pt x="914" y="324"/>
                    <a:pt x="886" y="325"/>
                    <a:pt x="862" y="325"/>
                  </a:cubicBezTo>
                  <a:cubicBezTo>
                    <a:pt x="813" y="325"/>
                    <a:pt x="783" y="319"/>
                    <a:pt x="790" y="306"/>
                  </a:cubicBezTo>
                  <a:cubicBezTo>
                    <a:pt x="795" y="291"/>
                    <a:pt x="799" y="233"/>
                    <a:pt x="804" y="233"/>
                  </a:cubicBezTo>
                  <a:close/>
                  <a:moveTo>
                    <a:pt x="944" y="467"/>
                  </a:moveTo>
                  <a:cubicBezTo>
                    <a:pt x="953" y="467"/>
                    <a:pt x="964" y="468"/>
                    <a:pt x="969" y="470"/>
                  </a:cubicBezTo>
                  <a:cubicBezTo>
                    <a:pt x="974" y="475"/>
                    <a:pt x="988" y="485"/>
                    <a:pt x="988" y="490"/>
                  </a:cubicBezTo>
                  <a:cubicBezTo>
                    <a:pt x="988" y="495"/>
                    <a:pt x="979" y="495"/>
                    <a:pt x="969" y="504"/>
                  </a:cubicBezTo>
                  <a:cubicBezTo>
                    <a:pt x="968" y="505"/>
                    <a:pt x="967" y="505"/>
                    <a:pt x="966" y="505"/>
                  </a:cubicBezTo>
                  <a:cubicBezTo>
                    <a:pt x="953" y="505"/>
                    <a:pt x="921" y="484"/>
                    <a:pt x="925" y="470"/>
                  </a:cubicBezTo>
                  <a:cubicBezTo>
                    <a:pt x="925" y="468"/>
                    <a:pt x="934" y="467"/>
                    <a:pt x="944" y="467"/>
                  </a:cubicBezTo>
                  <a:close/>
                  <a:moveTo>
                    <a:pt x="995" y="590"/>
                  </a:moveTo>
                  <a:cubicBezTo>
                    <a:pt x="1005" y="590"/>
                    <a:pt x="1013" y="591"/>
                    <a:pt x="1017" y="592"/>
                  </a:cubicBezTo>
                  <a:cubicBezTo>
                    <a:pt x="1037" y="592"/>
                    <a:pt x="1061" y="616"/>
                    <a:pt x="1061" y="625"/>
                  </a:cubicBezTo>
                  <a:cubicBezTo>
                    <a:pt x="1061" y="630"/>
                    <a:pt x="974" y="688"/>
                    <a:pt x="940" y="703"/>
                  </a:cubicBezTo>
                  <a:cubicBezTo>
                    <a:pt x="935" y="704"/>
                    <a:pt x="930" y="705"/>
                    <a:pt x="925" y="705"/>
                  </a:cubicBezTo>
                  <a:cubicBezTo>
                    <a:pt x="894" y="705"/>
                    <a:pt x="872" y="678"/>
                    <a:pt x="872" y="640"/>
                  </a:cubicBezTo>
                  <a:cubicBezTo>
                    <a:pt x="872" y="601"/>
                    <a:pt x="952" y="590"/>
                    <a:pt x="995" y="590"/>
                  </a:cubicBezTo>
                  <a:close/>
                  <a:moveTo>
                    <a:pt x="25" y="1"/>
                  </a:moveTo>
                  <a:cubicBezTo>
                    <a:pt x="10" y="1"/>
                    <a:pt x="0" y="54"/>
                    <a:pt x="0" y="78"/>
                  </a:cubicBezTo>
                  <a:cubicBezTo>
                    <a:pt x="0" y="102"/>
                    <a:pt x="20" y="127"/>
                    <a:pt x="25" y="127"/>
                  </a:cubicBezTo>
                  <a:cubicBezTo>
                    <a:pt x="30" y="132"/>
                    <a:pt x="92" y="170"/>
                    <a:pt x="112" y="185"/>
                  </a:cubicBezTo>
                  <a:cubicBezTo>
                    <a:pt x="136" y="199"/>
                    <a:pt x="146" y="224"/>
                    <a:pt x="141" y="233"/>
                  </a:cubicBezTo>
                  <a:cubicBezTo>
                    <a:pt x="140" y="234"/>
                    <a:pt x="142" y="235"/>
                    <a:pt x="146" y="235"/>
                  </a:cubicBezTo>
                  <a:cubicBezTo>
                    <a:pt x="167" y="235"/>
                    <a:pt x="236" y="222"/>
                    <a:pt x="272" y="222"/>
                  </a:cubicBezTo>
                  <a:cubicBezTo>
                    <a:pt x="286" y="222"/>
                    <a:pt x="295" y="224"/>
                    <a:pt x="296" y="228"/>
                  </a:cubicBezTo>
                  <a:cubicBezTo>
                    <a:pt x="306" y="248"/>
                    <a:pt x="267" y="282"/>
                    <a:pt x="247" y="296"/>
                  </a:cubicBezTo>
                  <a:cubicBezTo>
                    <a:pt x="233" y="306"/>
                    <a:pt x="286" y="349"/>
                    <a:pt x="306" y="369"/>
                  </a:cubicBezTo>
                  <a:cubicBezTo>
                    <a:pt x="330" y="388"/>
                    <a:pt x="417" y="422"/>
                    <a:pt x="451" y="446"/>
                  </a:cubicBezTo>
                  <a:cubicBezTo>
                    <a:pt x="461" y="455"/>
                    <a:pt x="477" y="458"/>
                    <a:pt x="495" y="458"/>
                  </a:cubicBezTo>
                  <a:cubicBezTo>
                    <a:pt x="530" y="458"/>
                    <a:pt x="570" y="446"/>
                    <a:pt x="586" y="437"/>
                  </a:cubicBezTo>
                  <a:cubicBezTo>
                    <a:pt x="594" y="433"/>
                    <a:pt x="600" y="431"/>
                    <a:pt x="605" y="431"/>
                  </a:cubicBezTo>
                  <a:cubicBezTo>
                    <a:pt x="626" y="431"/>
                    <a:pt x="634" y="455"/>
                    <a:pt x="630" y="470"/>
                  </a:cubicBezTo>
                  <a:cubicBezTo>
                    <a:pt x="625" y="490"/>
                    <a:pt x="606" y="514"/>
                    <a:pt x="596" y="514"/>
                  </a:cubicBezTo>
                  <a:cubicBezTo>
                    <a:pt x="582" y="514"/>
                    <a:pt x="552" y="509"/>
                    <a:pt x="538" y="509"/>
                  </a:cubicBezTo>
                  <a:cubicBezTo>
                    <a:pt x="528" y="509"/>
                    <a:pt x="514" y="514"/>
                    <a:pt x="514" y="519"/>
                  </a:cubicBezTo>
                  <a:cubicBezTo>
                    <a:pt x="514" y="529"/>
                    <a:pt x="577" y="562"/>
                    <a:pt x="577" y="606"/>
                  </a:cubicBezTo>
                  <a:cubicBezTo>
                    <a:pt x="577" y="636"/>
                    <a:pt x="573" y="651"/>
                    <a:pt x="566" y="651"/>
                  </a:cubicBezTo>
                  <a:cubicBezTo>
                    <a:pt x="565" y="651"/>
                    <a:pt x="563" y="650"/>
                    <a:pt x="562" y="650"/>
                  </a:cubicBezTo>
                  <a:cubicBezTo>
                    <a:pt x="561" y="648"/>
                    <a:pt x="560" y="647"/>
                    <a:pt x="559" y="647"/>
                  </a:cubicBezTo>
                  <a:cubicBezTo>
                    <a:pt x="553" y="647"/>
                    <a:pt x="545" y="661"/>
                    <a:pt x="533" y="684"/>
                  </a:cubicBezTo>
                  <a:lnTo>
                    <a:pt x="475" y="698"/>
                  </a:lnTo>
                  <a:lnTo>
                    <a:pt x="388" y="713"/>
                  </a:lnTo>
                  <a:cubicBezTo>
                    <a:pt x="364" y="771"/>
                    <a:pt x="383" y="805"/>
                    <a:pt x="388" y="805"/>
                  </a:cubicBezTo>
                  <a:lnTo>
                    <a:pt x="417" y="834"/>
                  </a:lnTo>
                  <a:cubicBezTo>
                    <a:pt x="419" y="835"/>
                    <a:pt x="421" y="835"/>
                    <a:pt x="425" y="835"/>
                  </a:cubicBezTo>
                  <a:cubicBezTo>
                    <a:pt x="439" y="835"/>
                    <a:pt x="463" y="828"/>
                    <a:pt x="475" y="824"/>
                  </a:cubicBezTo>
                  <a:cubicBezTo>
                    <a:pt x="485" y="819"/>
                    <a:pt x="465" y="780"/>
                    <a:pt x="460" y="776"/>
                  </a:cubicBezTo>
                  <a:cubicBezTo>
                    <a:pt x="459" y="774"/>
                    <a:pt x="462" y="774"/>
                    <a:pt x="468" y="774"/>
                  </a:cubicBezTo>
                  <a:cubicBezTo>
                    <a:pt x="483" y="774"/>
                    <a:pt x="524" y="778"/>
                    <a:pt x="577" y="785"/>
                  </a:cubicBezTo>
                  <a:lnTo>
                    <a:pt x="635" y="776"/>
                  </a:lnTo>
                  <a:lnTo>
                    <a:pt x="683" y="848"/>
                  </a:lnTo>
                  <a:cubicBezTo>
                    <a:pt x="770" y="897"/>
                    <a:pt x="848" y="931"/>
                    <a:pt x="853" y="931"/>
                  </a:cubicBezTo>
                  <a:lnTo>
                    <a:pt x="867" y="945"/>
                  </a:lnTo>
                  <a:cubicBezTo>
                    <a:pt x="867" y="945"/>
                    <a:pt x="838" y="955"/>
                    <a:pt x="819" y="964"/>
                  </a:cubicBezTo>
                  <a:cubicBezTo>
                    <a:pt x="804" y="969"/>
                    <a:pt x="838" y="989"/>
                    <a:pt x="848" y="993"/>
                  </a:cubicBezTo>
                  <a:cubicBezTo>
                    <a:pt x="862" y="998"/>
                    <a:pt x="862" y="1023"/>
                    <a:pt x="862" y="1027"/>
                  </a:cubicBezTo>
                  <a:cubicBezTo>
                    <a:pt x="862" y="1037"/>
                    <a:pt x="867" y="1052"/>
                    <a:pt x="872" y="1061"/>
                  </a:cubicBezTo>
                  <a:cubicBezTo>
                    <a:pt x="873" y="1062"/>
                    <a:pt x="873" y="1062"/>
                    <a:pt x="874" y="1062"/>
                  </a:cubicBezTo>
                  <a:cubicBezTo>
                    <a:pt x="881" y="1062"/>
                    <a:pt x="902" y="1041"/>
                    <a:pt x="911" y="1037"/>
                  </a:cubicBezTo>
                  <a:cubicBezTo>
                    <a:pt x="916" y="1027"/>
                    <a:pt x="998" y="969"/>
                    <a:pt x="1017" y="940"/>
                  </a:cubicBezTo>
                  <a:cubicBezTo>
                    <a:pt x="1037" y="906"/>
                    <a:pt x="1022" y="872"/>
                    <a:pt x="1017" y="872"/>
                  </a:cubicBezTo>
                  <a:cubicBezTo>
                    <a:pt x="1008" y="872"/>
                    <a:pt x="1066" y="848"/>
                    <a:pt x="1090" y="834"/>
                  </a:cubicBezTo>
                  <a:cubicBezTo>
                    <a:pt x="1114" y="824"/>
                    <a:pt x="1129" y="819"/>
                    <a:pt x="1119" y="809"/>
                  </a:cubicBezTo>
                  <a:cubicBezTo>
                    <a:pt x="1114" y="805"/>
                    <a:pt x="1085" y="776"/>
                    <a:pt x="1075" y="761"/>
                  </a:cubicBezTo>
                  <a:cubicBezTo>
                    <a:pt x="1071" y="751"/>
                    <a:pt x="1095" y="737"/>
                    <a:pt x="1109" y="737"/>
                  </a:cubicBezTo>
                  <a:cubicBezTo>
                    <a:pt x="1119" y="732"/>
                    <a:pt x="1124" y="732"/>
                    <a:pt x="1124" y="732"/>
                  </a:cubicBezTo>
                  <a:lnTo>
                    <a:pt x="1114" y="698"/>
                  </a:lnTo>
                  <a:lnTo>
                    <a:pt x="1119" y="684"/>
                  </a:lnTo>
                  <a:lnTo>
                    <a:pt x="1148" y="611"/>
                  </a:lnTo>
                  <a:cubicBezTo>
                    <a:pt x="1119" y="577"/>
                    <a:pt x="1129" y="529"/>
                    <a:pt x="1138" y="519"/>
                  </a:cubicBezTo>
                  <a:cubicBezTo>
                    <a:pt x="1148" y="514"/>
                    <a:pt x="1100" y="485"/>
                    <a:pt x="1075" y="480"/>
                  </a:cubicBezTo>
                  <a:cubicBezTo>
                    <a:pt x="1051" y="470"/>
                    <a:pt x="1042" y="432"/>
                    <a:pt x="1046" y="417"/>
                  </a:cubicBezTo>
                  <a:cubicBezTo>
                    <a:pt x="1049" y="412"/>
                    <a:pt x="1034" y="409"/>
                    <a:pt x="1019" y="409"/>
                  </a:cubicBezTo>
                  <a:cubicBezTo>
                    <a:pt x="1008" y="409"/>
                    <a:pt x="997" y="410"/>
                    <a:pt x="993" y="412"/>
                  </a:cubicBezTo>
                  <a:cubicBezTo>
                    <a:pt x="979" y="412"/>
                    <a:pt x="945" y="412"/>
                    <a:pt x="930" y="408"/>
                  </a:cubicBezTo>
                  <a:cubicBezTo>
                    <a:pt x="925" y="398"/>
                    <a:pt x="916" y="383"/>
                    <a:pt x="921" y="369"/>
                  </a:cubicBezTo>
                  <a:cubicBezTo>
                    <a:pt x="925" y="364"/>
                    <a:pt x="950" y="335"/>
                    <a:pt x="979" y="316"/>
                  </a:cubicBezTo>
                  <a:lnTo>
                    <a:pt x="1008" y="296"/>
                  </a:lnTo>
                  <a:cubicBezTo>
                    <a:pt x="988" y="267"/>
                    <a:pt x="974" y="243"/>
                    <a:pt x="940" y="228"/>
                  </a:cubicBezTo>
                  <a:lnTo>
                    <a:pt x="925" y="224"/>
                  </a:lnTo>
                  <a:cubicBezTo>
                    <a:pt x="901" y="224"/>
                    <a:pt x="848" y="156"/>
                    <a:pt x="829" y="132"/>
                  </a:cubicBezTo>
                  <a:cubicBezTo>
                    <a:pt x="804" y="107"/>
                    <a:pt x="790" y="78"/>
                    <a:pt x="780" y="73"/>
                  </a:cubicBezTo>
                  <a:cubicBezTo>
                    <a:pt x="774" y="73"/>
                    <a:pt x="765" y="71"/>
                    <a:pt x="757" y="71"/>
                  </a:cubicBezTo>
                  <a:cubicBezTo>
                    <a:pt x="753" y="71"/>
                    <a:pt x="749" y="72"/>
                    <a:pt x="746" y="73"/>
                  </a:cubicBezTo>
                  <a:lnTo>
                    <a:pt x="732" y="78"/>
                  </a:lnTo>
                  <a:lnTo>
                    <a:pt x="693" y="102"/>
                  </a:lnTo>
                  <a:cubicBezTo>
                    <a:pt x="659" y="132"/>
                    <a:pt x="659" y="165"/>
                    <a:pt x="669" y="165"/>
                  </a:cubicBezTo>
                  <a:lnTo>
                    <a:pt x="717" y="165"/>
                  </a:lnTo>
                  <a:lnTo>
                    <a:pt x="727" y="170"/>
                  </a:lnTo>
                  <a:lnTo>
                    <a:pt x="824" y="199"/>
                  </a:lnTo>
                  <a:cubicBezTo>
                    <a:pt x="745" y="218"/>
                    <a:pt x="681" y="225"/>
                    <a:pt x="656" y="225"/>
                  </a:cubicBezTo>
                  <a:cubicBezTo>
                    <a:pt x="648" y="225"/>
                    <a:pt x="645" y="225"/>
                    <a:pt x="645" y="224"/>
                  </a:cubicBezTo>
                  <a:cubicBezTo>
                    <a:pt x="645" y="219"/>
                    <a:pt x="620" y="219"/>
                    <a:pt x="606" y="219"/>
                  </a:cubicBezTo>
                  <a:cubicBezTo>
                    <a:pt x="596" y="219"/>
                    <a:pt x="596" y="286"/>
                    <a:pt x="620" y="296"/>
                  </a:cubicBezTo>
                  <a:cubicBezTo>
                    <a:pt x="645" y="311"/>
                    <a:pt x="703" y="349"/>
                    <a:pt x="693" y="369"/>
                  </a:cubicBezTo>
                  <a:cubicBezTo>
                    <a:pt x="688" y="375"/>
                    <a:pt x="682" y="378"/>
                    <a:pt x="673" y="378"/>
                  </a:cubicBezTo>
                  <a:cubicBezTo>
                    <a:pt x="656" y="378"/>
                    <a:pt x="632" y="366"/>
                    <a:pt x="606" y="349"/>
                  </a:cubicBezTo>
                  <a:lnTo>
                    <a:pt x="557" y="383"/>
                  </a:lnTo>
                  <a:lnTo>
                    <a:pt x="514" y="412"/>
                  </a:lnTo>
                  <a:cubicBezTo>
                    <a:pt x="509" y="369"/>
                    <a:pt x="523" y="316"/>
                    <a:pt x="528" y="311"/>
                  </a:cubicBezTo>
                  <a:cubicBezTo>
                    <a:pt x="533" y="301"/>
                    <a:pt x="533" y="286"/>
                    <a:pt x="528" y="262"/>
                  </a:cubicBezTo>
                  <a:lnTo>
                    <a:pt x="514" y="253"/>
                  </a:lnTo>
                  <a:lnTo>
                    <a:pt x="436" y="224"/>
                  </a:lnTo>
                  <a:cubicBezTo>
                    <a:pt x="394" y="194"/>
                    <a:pt x="307" y="179"/>
                    <a:pt x="263" y="179"/>
                  </a:cubicBezTo>
                  <a:cubicBezTo>
                    <a:pt x="257" y="179"/>
                    <a:pt x="252" y="179"/>
                    <a:pt x="247" y="180"/>
                  </a:cubicBezTo>
                  <a:cubicBezTo>
                    <a:pt x="244" y="181"/>
                    <a:pt x="241" y="182"/>
                    <a:pt x="238" y="182"/>
                  </a:cubicBezTo>
                  <a:cubicBezTo>
                    <a:pt x="220" y="182"/>
                    <a:pt x="225" y="155"/>
                    <a:pt x="238" y="146"/>
                  </a:cubicBezTo>
                  <a:cubicBezTo>
                    <a:pt x="247" y="132"/>
                    <a:pt x="170" y="141"/>
                    <a:pt x="141" y="132"/>
                  </a:cubicBezTo>
                  <a:cubicBezTo>
                    <a:pt x="112" y="132"/>
                    <a:pt x="88" y="59"/>
                    <a:pt x="88" y="35"/>
                  </a:cubicBezTo>
                  <a:cubicBezTo>
                    <a:pt x="88" y="10"/>
                    <a:pt x="39" y="1"/>
                    <a:pt x="2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rot="-487982" flipH="1">
              <a:off x="5624625" y="4343748"/>
              <a:ext cx="9398" cy="13699"/>
            </a:xfrm>
            <a:custGeom>
              <a:avLst/>
              <a:gdLst/>
              <a:ahLst/>
              <a:cxnLst/>
              <a:rect l="l" t="t" r="r" b="b"/>
              <a:pathLst>
                <a:path w="59" h="86" extrusionOk="0">
                  <a:moveTo>
                    <a:pt x="20" y="1"/>
                  </a:moveTo>
                  <a:cubicBezTo>
                    <a:pt x="11" y="1"/>
                    <a:pt x="0" y="23"/>
                    <a:pt x="0" y="56"/>
                  </a:cubicBezTo>
                  <a:lnTo>
                    <a:pt x="0" y="85"/>
                  </a:lnTo>
                  <a:lnTo>
                    <a:pt x="39" y="61"/>
                  </a:lnTo>
                  <a:cubicBezTo>
                    <a:pt x="58" y="37"/>
                    <a:pt x="39" y="8"/>
                    <a:pt x="25" y="3"/>
                  </a:cubicBezTo>
                  <a:cubicBezTo>
                    <a:pt x="23" y="2"/>
                    <a:pt x="22" y="1"/>
                    <a:pt x="2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rot="-487982" flipH="1">
              <a:off x="5323466" y="4218959"/>
              <a:ext cx="190032" cy="147661"/>
            </a:xfrm>
            <a:custGeom>
              <a:avLst/>
              <a:gdLst/>
              <a:ahLst/>
              <a:cxnLst/>
              <a:rect l="l" t="t" r="r" b="b"/>
              <a:pathLst>
                <a:path w="1193" h="927" extrusionOk="0">
                  <a:moveTo>
                    <a:pt x="456" y="294"/>
                  </a:moveTo>
                  <a:cubicBezTo>
                    <a:pt x="462" y="294"/>
                    <a:pt x="467" y="295"/>
                    <a:pt x="471" y="297"/>
                  </a:cubicBezTo>
                  <a:cubicBezTo>
                    <a:pt x="495" y="302"/>
                    <a:pt x="495" y="326"/>
                    <a:pt x="466" y="345"/>
                  </a:cubicBezTo>
                  <a:cubicBezTo>
                    <a:pt x="455" y="352"/>
                    <a:pt x="437" y="355"/>
                    <a:pt x="418" y="355"/>
                  </a:cubicBezTo>
                  <a:cubicBezTo>
                    <a:pt x="385" y="355"/>
                    <a:pt x="352" y="347"/>
                    <a:pt x="364" y="340"/>
                  </a:cubicBezTo>
                  <a:cubicBezTo>
                    <a:pt x="372" y="324"/>
                    <a:pt x="426" y="294"/>
                    <a:pt x="456" y="294"/>
                  </a:cubicBezTo>
                  <a:close/>
                  <a:moveTo>
                    <a:pt x="214" y="481"/>
                  </a:moveTo>
                  <a:lnTo>
                    <a:pt x="214" y="481"/>
                  </a:lnTo>
                  <a:cubicBezTo>
                    <a:pt x="238" y="510"/>
                    <a:pt x="257" y="534"/>
                    <a:pt x="277" y="558"/>
                  </a:cubicBezTo>
                  <a:cubicBezTo>
                    <a:pt x="269" y="559"/>
                    <a:pt x="263" y="559"/>
                    <a:pt x="256" y="559"/>
                  </a:cubicBezTo>
                  <a:cubicBezTo>
                    <a:pt x="198" y="559"/>
                    <a:pt x="192" y="538"/>
                    <a:pt x="214" y="481"/>
                  </a:cubicBezTo>
                  <a:close/>
                  <a:moveTo>
                    <a:pt x="139" y="0"/>
                  </a:moveTo>
                  <a:cubicBezTo>
                    <a:pt x="110" y="0"/>
                    <a:pt x="61" y="8"/>
                    <a:pt x="35" y="11"/>
                  </a:cubicBezTo>
                  <a:cubicBezTo>
                    <a:pt x="1" y="21"/>
                    <a:pt x="6" y="45"/>
                    <a:pt x="10" y="55"/>
                  </a:cubicBezTo>
                  <a:cubicBezTo>
                    <a:pt x="13" y="56"/>
                    <a:pt x="19" y="57"/>
                    <a:pt x="26" y="57"/>
                  </a:cubicBezTo>
                  <a:cubicBezTo>
                    <a:pt x="46" y="57"/>
                    <a:pt x="79" y="52"/>
                    <a:pt x="93" y="45"/>
                  </a:cubicBezTo>
                  <a:cubicBezTo>
                    <a:pt x="93" y="45"/>
                    <a:pt x="94" y="45"/>
                    <a:pt x="95" y="45"/>
                  </a:cubicBezTo>
                  <a:cubicBezTo>
                    <a:pt x="106" y="45"/>
                    <a:pt x="142" y="85"/>
                    <a:pt x="151" y="103"/>
                  </a:cubicBezTo>
                  <a:cubicBezTo>
                    <a:pt x="165" y="127"/>
                    <a:pt x="151" y="166"/>
                    <a:pt x="141" y="181"/>
                  </a:cubicBezTo>
                  <a:cubicBezTo>
                    <a:pt x="132" y="190"/>
                    <a:pt x="132" y="210"/>
                    <a:pt x="132" y="215"/>
                  </a:cubicBezTo>
                  <a:cubicBezTo>
                    <a:pt x="132" y="217"/>
                    <a:pt x="133" y="218"/>
                    <a:pt x="135" y="218"/>
                  </a:cubicBezTo>
                  <a:cubicBezTo>
                    <a:pt x="143" y="218"/>
                    <a:pt x="159" y="209"/>
                    <a:pt x="170" y="205"/>
                  </a:cubicBezTo>
                  <a:cubicBezTo>
                    <a:pt x="171" y="204"/>
                    <a:pt x="172" y="204"/>
                    <a:pt x="173" y="204"/>
                  </a:cubicBezTo>
                  <a:cubicBezTo>
                    <a:pt x="182" y="204"/>
                    <a:pt x="194" y="230"/>
                    <a:pt x="194" y="239"/>
                  </a:cubicBezTo>
                  <a:cubicBezTo>
                    <a:pt x="194" y="253"/>
                    <a:pt x="253" y="297"/>
                    <a:pt x="248" y="311"/>
                  </a:cubicBezTo>
                  <a:cubicBezTo>
                    <a:pt x="248" y="331"/>
                    <a:pt x="243" y="350"/>
                    <a:pt x="243" y="350"/>
                  </a:cubicBezTo>
                  <a:lnTo>
                    <a:pt x="277" y="360"/>
                  </a:lnTo>
                  <a:lnTo>
                    <a:pt x="291" y="369"/>
                  </a:lnTo>
                  <a:lnTo>
                    <a:pt x="291" y="384"/>
                  </a:lnTo>
                  <a:cubicBezTo>
                    <a:pt x="272" y="423"/>
                    <a:pt x="194" y="452"/>
                    <a:pt x="165" y="452"/>
                  </a:cubicBezTo>
                  <a:cubicBezTo>
                    <a:pt x="141" y="452"/>
                    <a:pt x="117" y="466"/>
                    <a:pt x="107" y="471"/>
                  </a:cubicBezTo>
                  <a:cubicBezTo>
                    <a:pt x="102" y="476"/>
                    <a:pt x="165" y="481"/>
                    <a:pt x="165" y="500"/>
                  </a:cubicBezTo>
                  <a:cubicBezTo>
                    <a:pt x="165" y="515"/>
                    <a:pt x="146" y="529"/>
                    <a:pt x="122" y="539"/>
                  </a:cubicBezTo>
                  <a:lnTo>
                    <a:pt x="102" y="544"/>
                  </a:lnTo>
                  <a:lnTo>
                    <a:pt x="127" y="578"/>
                  </a:lnTo>
                  <a:cubicBezTo>
                    <a:pt x="156" y="597"/>
                    <a:pt x="194" y="621"/>
                    <a:pt x="199" y="626"/>
                  </a:cubicBezTo>
                  <a:cubicBezTo>
                    <a:pt x="200" y="628"/>
                    <a:pt x="203" y="628"/>
                    <a:pt x="206" y="628"/>
                  </a:cubicBezTo>
                  <a:cubicBezTo>
                    <a:pt x="219" y="628"/>
                    <a:pt x="248" y="619"/>
                    <a:pt x="266" y="619"/>
                  </a:cubicBezTo>
                  <a:cubicBezTo>
                    <a:pt x="270" y="619"/>
                    <a:pt x="274" y="620"/>
                    <a:pt x="277" y="621"/>
                  </a:cubicBezTo>
                  <a:cubicBezTo>
                    <a:pt x="295" y="632"/>
                    <a:pt x="310" y="638"/>
                    <a:pt x="319" y="638"/>
                  </a:cubicBezTo>
                  <a:cubicBezTo>
                    <a:pt x="322" y="638"/>
                    <a:pt x="324" y="637"/>
                    <a:pt x="325" y="636"/>
                  </a:cubicBezTo>
                  <a:lnTo>
                    <a:pt x="335" y="636"/>
                  </a:lnTo>
                  <a:cubicBezTo>
                    <a:pt x="358" y="629"/>
                    <a:pt x="375" y="625"/>
                    <a:pt x="387" y="625"/>
                  </a:cubicBezTo>
                  <a:cubicBezTo>
                    <a:pt x="416" y="625"/>
                    <a:pt x="426" y="645"/>
                    <a:pt x="456" y="689"/>
                  </a:cubicBezTo>
                  <a:lnTo>
                    <a:pt x="471" y="713"/>
                  </a:lnTo>
                  <a:cubicBezTo>
                    <a:pt x="480" y="742"/>
                    <a:pt x="553" y="786"/>
                    <a:pt x="563" y="805"/>
                  </a:cubicBezTo>
                  <a:cubicBezTo>
                    <a:pt x="582" y="820"/>
                    <a:pt x="543" y="844"/>
                    <a:pt x="529" y="844"/>
                  </a:cubicBezTo>
                  <a:cubicBezTo>
                    <a:pt x="509" y="844"/>
                    <a:pt x="504" y="863"/>
                    <a:pt x="504" y="868"/>
                  </a:cubicBezTo>
                  <a:cubicBezTo>
                    <a:pt x="504" y="878"/>
                    <a:pt x="480" y="883"/>
                    <a:pt x="471" y="883"/>
                  </a:cubicBezTo>
                  <a:cubicBezTo>
                    <a:pt x="466" y="883"/>
                    <a:pt x="456" y="888"/>
                    <a:pt x="456" y="888"/>
                  </a:cubicBezTo>
                  <a:cubicBezTo>
                    <a:pt x="456" y="888"/>
                    <a:pt x="485" y="907"/>
                    <a:pt x="495" y="912"/>
                  </a:cubicBezTo>
                  <a:cubicBezTo>
                    <a:pt x="509" y="922"/>
                    <a:pt x="616" y="926"/>
                    <a:pt x="659" y="926"/>
                  </a:cubicBezTo>
                  <a:cubicBezTo>
                    <a:pt x="703" y="926"/>
                    <a:pt x="737" y="922"/>
                    <a:pt x="737" y="922"/>
                  </a:cubicBezTo>
                  <a:cubicBezTo>
                    <a:pt x="737" y="922"/>
                    <a:pt x="901" y="820"/>
                    <a:pt x="931" y="762"/>
                  </a:cubicBezTo>
                  <a:cubicBezTo>
                    <a:pt x="964" y="699"/>
                    <a:pt x="1061" y="568"/>
                    <a:pt x="1086" y="534"/>
                  </a:cubicBezTo>
                  <a:cubicBezTo>
                    <a:pt x="1110" y="500"/>
                    <a:pt x="1139" y="466"/>
                    <a:pt x="1139" y="466"/>
                  </a:cubicBezTo>
                  <a:cubicBezTo>
                    <a:pt x="1139" y="466"/>
                    <a:pt x="1124" y="457"/>
                    <a:pt x="1119" y="457"/>
                  </a:cubicBezTo>
                  <a:cubicBezTo>
                    <a:pt x="1115" y="457"/>
                    <a:pt x="1100" y="408"/>
                    <a:pt x="1100" y="394"/>
                  </a:cubicBezTo>
                  <a:cubicBezTo>
                    <a:pt x="1100" y="379"/>
                    <a:pt x="1144" y="326"/>
                    <a:pt x="1163" y="316"/>
                  </a:cubicBezTo>
                  <a:cubicBezTo>
                    <a:pt x="1182" y="302"/>
                    <a:pt x="1192" y="273"/>
                    <a:pt x="1192" y="268"/>
                  </a:cubicBezTo>
                  <a:cubicBezTo>
                    <a:pt x="1192" y="253"/>
                    <a:pt x="1187" y="244"/>
                    <a:pt x="1187" y="234"/>
                  </a:cubicBezTo>
                  <a:cubicBezTo>
                    <a:pt x="1178" y="229"/>
                    <a:pt x="1124" y="229"/>
                    <a:pt x="1105" y="224"/>
                  </a:cubicBezTo>
                  <a:cubicBezTo>
                    <a:pt x="1090" y="210"/>
                    <a:pt x="1071" y="200"/>
                    <a:pt x="1066" y="200"/>
                  </a:cubicBezTo>
                  <a:lnTo>
                    <a:pt x="1061" y="200"/>
                  </a:lnTo>
                  <a:cubicBezTo>
                    <a:pt x="1061" y="200"/>
                    <a:pt x="1047" y="210"/>
                    <a:pt x="1023" y="215"/>
                  </a:cubicBezTo>
                  <a:lnTo>
                    <a:pt x="1018" y="229"/>
                  </a:lnTo>
                  <a:lnTo>
                    <a:pt x="994" y="302"/>
                  </a:lnTo>
                  <a:cubicBezTo>
                    <a:pt x="965" y="267"/>
                    <a:pt x="932" y="255"/>
                    <a:pt x="909" y="255"/>
                  </a:cubicBezTo>
                  <a:cubicBezTo>
                    <a:pt x="897" y="255"/>
                    <a:pt x="887" y="258"/>
                    <a:pt x="882" y="263"/>
                  </a:cubicBezTo>
                  <a:cubicBezTo>
                    <a:pt x="872" y="282"/>
                    <a:pt x="809" y="326"/>
                    <a:pt x="809" y="350"/>
                  </a:cubicBezTo>
                  <a:cubicBezTo>
                    <a:pt x="819" y="374"/>
                    <a:pt x="785" y="399"/>
                    <a:pt x="776" y="399"/>
                  </a:cubicBezTo>
                  <a:cubicBezTo>
                    <a:pt x="761" y="399"/>
                    <a:pt x="751" y="399"/>
                    <a:pt x="747" y="394"/>
                  </a:cubicBezTo>
                  <a:cubicBezTo>
                    <a:pt x="747" y="393"/>
                    <a:pt x="746" y="392"/>
                    <a:pt x="745" y="392"/>
                  </a:cubicBezTo>
                  <a:cubicBezTo>
                    <a:pt x="735" y="392"/>
                    <a:pt x="682" y="429"/>
                    <a:pt x="664" y="447"/>
                  </a:cubicBezTo>
                  <a:cubicBezTo>
                    <a:pt x="640" y="466"/>
                    <a:pt x="611" y="500"/>
                    <a:pt x="611" y="515"/>
                  </a:cubicBezTo>
                  <a:cubicBezTo>
                    <a:pt x="611" y="524"/>
                    <a:pt x="635" y="529"/>
                    <a:pt x="645" y="529"/>
                  </a:cubicBezTo>
                  <a:cubicBezTo>
                    <a:pt x="659" y="529"/>
                    <a:pt x="684" y="524"/>
                    <a:pt x="688" y="524"/>
                  </a:cubicBezTo>
                  <a:cubicBezTo>
                    <a:pt x="693" y="524"/>
                    <a:pt x="679" y="553"/>
                    <a:pt x="688" y="563"/>
                  </a:cubicBezTo>
                  <a:cubicBezTo>
                    <a:pt x="690" y="564"/>
                    <a:pt x="693" y="564"/>
                    <a:pt x="695" y="564"/>
                  </a:cubicBezTo>
                  <a:cubicBezTo>
                    <a:pt x="712" y="564"/>
                    <a:pt x="741" y="552"/>
                    <a:pt x="766" y="539"/>
                  </a:cubicBezTo>
                  <a:lnTo>
                    <a:pt x="809" y="515"/>
                  </a:lnTo>
                  <a:lnTo>
                    <a:pt x="814" y="553"/>
                  </a:lnTo>
                  <a:cubicBezTo>
                    <a:pt x="790" y="568"/>
                    <a:pt x="742" y="573"/>
                    <a:pt x="732" y="573"/>
                  </a:cubicBezTo>
                  <a:cubicBezTo>
                    <a:pt x="717" y="573"/>
                    <a:pt x="703" y="612"/>
                    <a:pt x="693" y="621"/>
                  </a:cubicBezTo>
                  <a:cubicBezTo>
                    <a:pt x="688" y="636"/>
                    <a:pt x="717" y="646"/>
                    <a:pt x="732" y="646"/>
                  </a:cubicBezTo>
                  <a:cubicBezTo>
                    <a:pt x="742" y="646"/>
                    <a:pt x="756" y="660"/>
                    <a:pt x="756" y="660"/>
                  </a:cubicBezTo>
                  <a:cubicBezTo>
                    <a:pt x="756" y="660"/>
                    <a:pt x="713" y="670"/>
                    <a:pt x="693" y="670"/>
                  </a:cubicBezTo>
                  <a:cubicBezTo>
                    <a:pt x="681" y="670"/>
                    <a:pt x="635" y="633"/>
                    <a:pt x="607" y="633"/>
                  </a:cubicBezTo>
                  <a:cubicBezTo>
                    <a:pt x="603" y="633"/>
                    <a:pt x="600" y="634"/>
                    <a:pt x="596" y="636"/>
                  </a:cubicBezTo>
                  <a:cubicBezTo>
                    <a:pt x="577" y="646"/>
                    <a:pt x="563" y="660"/>
                    <a:pt x="558" y="660"/>
                  </a:cubicBezTo>
                  <a:cubicBezTo>
                    <a:pt x="548" y="660"/>
                    <a:pt x="533" y="665"/>
                    <a:pt x="509" y="665"/>
                  </a:cubicBezTo>
                  <a:lnTo>
                    <a:pt x="485" y="665"/>
                  </a:lnTo>
                  <a:lnTo>
                    <a:pt x="509" y="626"/>
                  </a:lnTo>
                  <a:cubicBezTo>
                    <a:pt x="543" y="597"/>
                    <a:pt x="538" y="544"/>
                    <a:pt x="524" y="539"/>
                  </a:cubicBezTo>
                  <a:cubicBezTo>
                    <a:pt x="519" y="532"/>
                    <a:pt x="508" y="530"/>
                    <a:pt x="496" y="530"/>
                  </a:cubicBezTo>
                  <a:cubicBezTo>
                    <a:pt x="481" y="530"/>
                    <a:pt x="464" y="534"/>
                    <a:pt x="456" y="539"/>
                  </a:cubicBezTo>
                  <a:cubicBezTo>
                    <a:pt x="456" y="539"/>
                    <a:pt x="455" y="539"/>
                    <a:pt x="455" y="539"/>
                  </a:cubicBezTo>
                  <a:cubicBezTo>
                    <a:pt x="444" y="539"/>
                    <a:pt x="482" y="465"/>
                    <a:pt x="538" y="428"/>
                  </a:cubicBezTo>
                  <a:cubicBezTo>
                    <a:pt x="601" y="384"/>
                    <a:pt x="630" y="345"/>
                    <a:pt x="611" y="326"/>
                  </a:cubicBezTo>
                  <a:lnTo>
                    <a:pt x="587" y="311"/>
                  </a:lnTo>
                  <a:lnTo>
                    <a:pt x="514" y="277"/>
                  </a:lnTo>
                  <a:cubicBezTo>
                    <a:pt x="456" y="215"/>
                    <a:pt x="374" y="142"/>
                    <a:pt x="364" y="142"/>
                  </a:cubicBezTo>
                  <a:cubicBezTo>
                    <a:pt x="349" y="142"/>
                    <a:pt x="320" y="152"/>
                    <a:pt x="301" y="156"/>
                  </a:cubicBezTo>
                  <a:lnTo>
                    <a:pt x="277" y="166"/>
                  </a:lnTo>
                  <a:lnTo>
                    <a:pt x="291" y="89"/>
                  </a:lnTo>
                  <a:cubicBezTo>
                    <a:pt x="277" y="46"/>
                    <a:pt x="242" y="29"/>
                    <a:pt x="217" y="29"/>
                  </a:cubicBezTo>
                  <a:cubicBezTo>
                    <a:pt x="207" y="29"/>
                    <a:pt x="200" y="31"/>
                    <a:pt x="194" y="35"/>
                  </a:cubicBezTo>
                  <a:cubicBezTo>
                    <a:pt x="192" y="37"/>
                    <a:pt x="189" y="37"/>
                    <a:pt x="187" y="37"/>
                  </a:cubicBezTo>
                  <a:cubicBezTo>
                    <a:pt x="171" y="37"/>
                    <a:pt x="161" y="15"/>
                    <a:pt x="161" y="6"/>
                  </a:cubicBezTo>
                  <a:cubicBezTo>
                    <a:pt x="161" y="2"/>
                    <a:pt x="152" y="0"/>
                    <a:pt x="1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rot="-487982" flipH="1">
              <a:off x="5264039" y="4365316"/>
              <a:ext cx="202298" cy="123609"/>
            </a:xfrm>
            <a:custGeom>
              <a:avLst/>
              <a:gdLst/>
              <a:ahLst/>
              <a:cxnLst/>
              <a:rect l="l" t="t" r="r" b="b"/>
              <a:pathLst>
                <a:path w="1270" h="776" extrusionOk="0">
                  <a:moveTo>
                    <a:pt x="896" y="34"/>
                  </a:moveTo>
                  <a:cubicBezTo>
                    <a:pt x="896" y="35"/>
                    <a:pt x="896" y="36"/>
                    <a:pt x="897" y="37"/>
                  </a:cubicBezTo>
                  <a:lnTo>
                    <a:pt x="897" y="37"/>
                  </a:lnTo>
                  <a:lnTo>
                    <a:pt x="896" y="34"/>
                  </a:lnTo>
                  <a:close/>
                  <a:moveTo>
                    <a:pt x="606" y="398"/>
                  </a:moveTo>
                  <a:lnTo>
                    <a:pt x="606" y="398"/>
                  </a:lnTo>
                  <a:cubicBezTo>
                    <a:pt x="600" y="424"/>
                    <a:pt x="587" y="434"/>
                    <a:pt x="570" y="434"/>
                  </a:cubicBezTo>
                  <a:cubicBezTo>
                    <a:pt x="559" y="434"/>
                    <a:pt x="547" y="429"/>
                    <a:pt x="533" y="422"/>
                  </a:cubicBezTo>
                  <a:cubicBezTo>
                    <a:pt x="557" y="412"/>
                    <a:pt x="577" y="407"/>
                    <a:pt x="606" y="398"/>
                  </a:cubicBezTo>
                  <a:close/>
                  <a:moveTo>
                    <a:pt x="219" y="766"/>
                  </a:moveTo>
                  <a:cubicBezTo>
                    <a:pt x="218" y="769"/>
                    <a:pt x="218" y="770"/>
                    <a:pt x="218" y="770"/>
                  </a:cubicBezTo>
                  <a:cubicBezTo>
                    <a:pt x="220" y="770"/>
                    <a:pt x="225" y="769"/>
                    <a:pt x="233" y="766"/>
                  </a:cubicBezTo>
                  <a:lnTo>
                    <a:pt x="233" y="766"/>
                  </a:lnTo>
                  <a:cubicBezTo>
                    <a:pt x="228" y="766"/>
                    <a:pt x="223" y="766"/>
                    <a:pt x="219" y="766"/>
                  </a:cubicBezTo>
                  <a:close/>
                  <a:moveTo>
                    <a:pt x="606" y="0"/>
                  </a:moveTo>
                  <a:cubicBezTo>
                    <a:pt x="475" y="5"/>
                    <a:pt x="499" y="29"/>
                    <a:pt x="499" y="29"/>
                  </a:cubicBezTo>
                  <a:cubicBezTo>
                    <a:pt x="572" y="102"/>
                    <a:pt x="659" y="170"/>
                    <a:pt x="664" y="184"/>
                  </a:cubicBezTo>
                  <a:cubicBezTo>
                    <a:pt x="665" y="186"/>
                    <a:pt x="663" y="187"/>
                    <a:pt x="658" y="187"/>
                  </a:cubicBezTo>
                  <a:cubicBezTo>
                    <a:pt x="649" y="187"/>
                    <a:pt x="631" y="184"/>
                    <a:pt x="613" y="184"/>
                  </a:cubicBezTo>
                  <a:cubicBezTo>
                    <a:pt x="595" y="184"/>
                    <a:pt x="578" y="187"/>
                    <a:pt x="572" y="199"/>
                  </a:cubicBezTo>
                  <a:cubicBezTo>
                    <a:pt x="568" y="214"/>
                    <a:pt x="560" y="220"/>
                    <a:pt x="552" y="220"/>
                  </a:cubicBezTo>
                  <a:cubicBezTo>
                    <a:pt x="543" y="220"/>
                    <a:pt x="531" y="210"/>
                    <a:pt x="523" y="194"/>
                  </a:cubicBezTo>
                  <a:lnTo>
                    <a:pt x="485" y="233"/>
                  </a:lnTo>
                  <a:lnTo>
                    <a:pt x="417" y="291"/>
                  </a:lnTo>
                  <a:cubicBezTo>
                    <a:pt x="451" y="383"/>
                    <a:pt x="460" y="465"/>
                    <a:pt x="436" y="490"/>
                  </a:cubicBezTo>
                  <a:lnTo>
                    <a:pt x="388" y="475"/>
                  </a:lnTo>
                  <a:lnTo>
                    <a:pt x="397" y="465"/>
                  </a:lnTo>
                  <a:cubicBezTo>
                    <a:pt x="408" y="442"/>
                    <a:pt x="378" y="425"/>
                    <a:pt x="358" y="425"/>
                  </a:cubicBezTo>
                  <a:cubicBezTo>
                    <a:pt x="348" y="425"/>
                    <a:pt x="341" y="429"/>
                    <a:pt x="339" y="436"/>
                  </a:cubicBezTo>
                  <a:cubicBezTo>
                    <a:pt x="330" y="465"/>
                    <a:pt x="325" y="490"/>
                    <a:pt x="325" y="490"/>
                  </a:cubicBezTo>
                  <a:cubicBezTo>
                    <a:pt x="325" y="490"/>
                    <a:pt x="315" y="485"/>
                    <a:pt x="296" y="465"/>
                  </a:cubicBezTo>
                  <a:lnTo>
                    <a:pt x="276" y="460"/>
                  </a:lnTo>
                  <a:lnTo>
                    <a:pt x="209" y="441"/>
                  </a:lnTo>
                  <a:lnTo>
                    <a:pt x="209" y="441"/>
                  </a:lnTo>
                  <a:cubicBezTo>
                    <a:pt x="218" y="528"/>
                    <a:pt x="247" y="611"/>
                    <a:pt x="267" y="611"/>
                  </a:cubicBezTo>
                  <a:cubicBezTo>
                    <a:pt x="281" y="611"/>
                    <a:pt x="211" y="655"/>
                    <a:pt x="183" y="655"/>
                  </a:cubicBezTo>
                  <a:cubicBezTo>
                    <a:pt x="182" y="655"/>
                    <a:pt x="181" y="654"/>
                    <a:pt x="180" y="654"/>
                  </a:cubicBezTo>
                  <a:cubicBezTo>
                    <a:pt x="175" y="653"/>
                    <a:pt x="170" y="653"/>
                    <a:pt x="165" y="653"/>
                  </a:cubicBezTo>
                  <a:cubicBezTo>
                    <a:pt x="141" y="653"/>
                    <a:pt x="111" y="661"/>
                    <a:pt x="107" y="669"/>
                  </a:cubicBezTo>
                  <a:cubicBezTo>
                    <a:pt x="107" y="669"/>
                    <a:pt x="106" y="669"/>
                    <a:pt x="105" y="669"/>
                  </a:cubicBezTo>
                  <a:cubicBezTo>
                    <a:pt x="98" y="669"/>
                    <a:pt x="72" y="644"/>
                    <a:pt x="63" y="635"/>
                  </a:cubicBezTo>
                  <a:cubicBezTo>
                    <a:pt x="63" y="634"/>
                    <a:pt x="61" y="634"/>
                    <a:pt x="60" y="634"/>
                  </a:cubicBezTo>
                  <a:cubicBezTo>
                    <a:pt x="49" y="634"/>
                    <a:pt x="23" y="645"/>
                    <a:pt x="10" y="649"/>
                  </a:cubicBezTo>
                  <a:cubicBezTo>
                    <a:pt x="0" y="654"/>
                    <a:pt x="39" y="698"/>
                    <a:pt x="59" y="707"/>
                  </a:cubicBezTo>
                  <a:cubicBezTo>
                    <a:pt x="78" y="722"/>
                    <a:pt x="78" y="751"/>
                    <a:pt x="73" y="766"/>
                  </a:cubicBezTo>
                  <a:cubicBezTo>
                    <a:pt x="72" y="766"/>
                    <a:pt x="73" y="767"/>
                    <a:pt x="76" y="767"/>
                  </a:cubicBezTo>
                  <a:cubicBezTo>
                    <a:pt x="88" y="767"/>
                    <a:pt x="131" y="762"/>
                    <a:pt x="166" y="762"/>
                  </a:cubicBezTo>
                  <a:cubicBezTo>
                    <a:pt x="181" y="762"/>
                    <a:pt x="195" y="763"/>
                    <a:pt x="204" y="766"/>
                  </a:cubicBezTo>
                  <a:cubicBezTo>
                    <a:pt x="209" y="766"/>
                    <a:pt x="214" y="766"/>
                    <a:pt x="219" y="766"/>
                  </a:cubicBezTo>
                  <a:lnTo>
                    <a:pt x="219" y="766"/>
                  </a:lnTo>
                  <a:cubicBezTo>
                    <a:pt x="219" y="762"/>
                    <a:pt x="220" y="755"/>
                    <a:pt x="223" y="746"/>
                  </a:cubicBezTo>
                  <a:cubicBezTo>
                    <a:pt x="228" y="736"/>
                    <a:pt x="267" y="703"/>
                    <a:pt x="276" y="703"/>
                  </a:cubicBezTo>
                  <a:lnTo>
                    <a:pt x="276" y="707"/>
                  </a:lnTo>
                  <a:lnTo>
                    <a:pt x="296" y="746"/>
                  </a:lnTo>
                  <a:cubicBezTo>
                    <a:pt x="273" y="753"/>
                    <a:pt x="248" y="761"/>
                    <a:pt x="233" y="766"/>
                  </a:cubicBezTo>
                  <a:lnTo>
                    <a:pt x="233" y="766"/>
                  </a:lnTo>
                  <a:cubicBezTo>
                    <a:pt x="258" y="768"/>
                    <a:pt x="278" y="770"/>
                    <a:pt x="281" y="770"/>
                  </a:cubicBezTo>
                  <a:cubicBezTo>
                    <a:pt x="291" y="770"/>
                    <a:pt x="320" y="775"/>
                    <a:pt x="354" y="775"/>
                  </a:cubicBezTo>
                  <a:lnTo>
                    <a:pt x="388" y="775"/>
                  </a:lnTo>
                  <a:cubicBezTo>
                    <a:pt x="499" y="766"/>
                    <a:pt x="533" y="761"/>
                    <a:pt x="533" y="761"/>
                  </a:cubicBezTo>
                  <a:cubicBezTo>
                    <a:pt x="640" y="732"/>
                    <a:pt x="703" y="703"/>
                    <a:pt x="664" y="683"/>
                  </a:cubicBezTo>
                  <a:lnTo>
                    <a:pt x="640" y="674"/>
                  </a:lnTo>
                  <a:lnTo>
                    <a:pt x="678" y="620"/>
                  </a:lnTo>
                  <a:cubicBezTo>
                    <a:pt x="690" y="630"/>
                    <a:pt x="708" y="634"/>
                    <a:pt x="727" y="634"/>
                  </a:cubicBezTo>
                  <a:cubicBezTo>
                    <a:pt x="764" y="634"/>
                    <a:pt x="808" y="620"/>
                    <a:pt x="824" y="611"/>
                  </a:cubicBezTo>
                  <a:cubicBezTo>
                    <a:pt x="848" y="601"/>
                    <a:pt x="911" y="552"/>
                    <a:pt x="930" y="533"/>
                  </a:cubicBezTo>
                  <a:cubicBezTo>
                    <a:pt x="950" y="519"/>
                    <a:pt x="979" y="480"/>
                    <a:pt x="983" y="475"/>
                  </a:cubicBezTo>
                  <a:cubicBezTo>
                    <a:pt x="998" y="465"/>
                    <a:pt x="1042" y="427"/>
                    <a:pt x="1032" y="422"/>
                  </a:cubicBezTo>
                  <a:cubicBezTo>
                    <a:pt x="1030" y="415"/>
                    <a:pt x="1024" y="413"/>
                    <a:pt x="1017" y="413"/>
                  </a:cubicBezTo>
                  <a:cubicBezTo>
                    <a:pt x="1009" y="413"/>
                    <a:pt x="1001" y="416"/>
                    <a:pt x="998" y="422"/>
                  </a:cubicBezTo>
                  <a:cubicBezTo>
                    <a:pt x="998" y="422"/>
                    <a:pt x="997" y="422"/>
                    <a:pt x="997" y="422"/>
                  </a:cubicBezTo>
                  <a:cubicBezTo>
                    <a:pt x="994" y="422"/>
                    <a:pt x="998" y="382"/>
                    <a:pt x="1008" y="364"/>
                  </a:cubicBezTo>
                  <a:cubicBezTo>
                    <a:pt x="1017" y="349"/>
                    <a:pt x="1027" y="325"/>
                    <a:pt x="1027" y="315"/>
                  </a:cubicBezTo>
                  <a:cubicBezTo>
                    <a:pt x="1027" y="310"/>
                    <a:pt x="1008" y="306"/>
                    <a:pt x="1003" y="306"/>
                  </a:cubicBezTo>
                  <a:cubicBezTo>
                    <a:pt x="998" y="306"/>
                    <a:pt x="959" y="320"/>
                    <a:pt x="950" y="330"/>
                  </a:cubicBezTo>
                  <a:cubicBezTo>
                    <a:pt x="948" y="330"/>
                    <a:pt x="945" y="331"/>
                    <a:pt x="942" y="331"/>
                  </a:cubicBezTo>
                  <a:cubicBezTo>
                    <a:pt x="922" y="331"/>
                    <a:pt x="882" y="318"/>
                    <a:pt x="887" y="306"/>
                  </a:cubicBezTo>
                  <a:cubicBezTo>
                    <a:pt x="896" y="291"/>
                    <a:pt x="882" y="267"/>
                    <a:pt x="862" y="257"/>
                  </a:cubicBezTo>
                  <a:lnTo>
                    <a:pt x="838" y="238"/>
                  </a:lnTo>
                  <a:lnTo>
                    <a:pt x="838" y="262"/>
                  </a:lnTo>
                  <a:cubicBezTo>
                    <a:pt x="828" y="310"/>
                    <a:pt x="780" y="354"/>
                    <a:pt x="766" y="354"/>
                  </a:cubicBezTo>
                  <a:cubicBezTo>
                    <a:pt x="756" y="354"/>
                    <a:pt x="756" y="383"/>
                    <a:pt x="761" y="388"/>
                  </a:cubicBezTo>
                  <a:cubicBezTo>
                    <a:pt x="766" y="398"/>
                    <a:pt x="736" y="412"/>
                    <a:pt x="727" y="412"/>
                  </a:cubicBezTo>
                  <a:cubicBezTo>
                    <a:pt x="717" y="422"/>
                    <a:pt x="736" y="436"/>
                    <a:pt x="741" y="446"/>
                  </a:cubicBezTo>
                  <a:cubicBezTo>
                    <a:pt x="756" y="451"/>
                    <a:pt x="732" y="480"/>
                    <a:pt x="688" y="504"/>
                  </a:cubicBezTo>
                  <a:lnTo>
                    <a:pt x="654" y="528"/>
                  </a:lnTo>
                  <a:cubicBezTo>
                    <a:pt x="669" y="470"/>
                    <a:pt x="669" y="402"/>
                    <a:pt x="703" y="339"/>
                  </a:cubicBezTo>
                  <a:cubicBezTo>
                    <a:pt x="736" y="276"/>
                    <a:pt x="814" y="233"/>
                    <a:pt x="877" y="184"/>
                  </a:cubicBezTo>
                  <a:cubicBezTo>
                    <a:pt x="918" y="211"/>
                    <a:pt x="965" y="257"/>
                    <a:pt x="1011" y="257"/>
                  </a:cubicBezTo>
                  <a:cubicBezTo>
                    <a:pt x="1024" y="257"/>
                    <a:pt x="1038" y="253"/>
                    <a:pt x="1051" y="243"/>
                  </a:cubicBezTo>
                  <a:lnTo>
                    <a:pt x="1129" y="189"/>
                  </a:lnTo>
                  <a:cubicBezTo>
                    <a:pt x="1177" y="136"/>
                    <a:pt x="1235" y="88"/>
                    <a:pt x="1245" y="88"/>
                  </a:cubicBezTo>
                  <a:lnTo>
                    <a:pt x="1269" y="88"/>
                  </a:lnTo>
                  <a:lnTo>
                    <a:pt x="1240" y="59"/>
                  </a:lnTo>
                  <a:cubicBezTo>
                    <a:pt x="1235" y="56"/>
                    <a:pt x="1228" y="55"/>
                    <a:pt x="1219" y="55"/>
                  </a:cubicBezTo>
                  <a:cubicBezTo>
                    <a:pt x="1174" y="55"/>
                    <a:pt x="1090" y="80"/>
                    <a:pt x="1066" y="92"/>
                  </a:cubicBezTo>
                  <a:cubicBezTo>
                    <a:pt x="1027" y="112"/>
                    <a:pt x="998" y="117"/>
                    <a:pt x="993" y="117"/>
                  </a:cubicBezTo>
                  <a:cubicBezTo>
                    <a:pt x="988" y="117"/>
                    <a:pt x="988" y="83"/>
                    <a:pt x="988" y="68"/>
                  </a:cubicBezTo>
                  <a:cubicBezTo>
                    <a:pt x="988" y="62"/>
                    <a:pt x="982" y="56"/>
                    <a:pt x="973" y="56"/>
                  </a:cubicBezTo>
                  <a:cubicBezTo>
                    <a:pt x="968" y="56"/>
                    <a:pt x="961" y="58"/>
                    <a:pt x="954" y="63"/>
                  </a:cubicBezTo>
                  <a:cubicBezTo>
                    <a:pt x="953" y="65"/>
                    <a:pt x="950" y="66"/>
                    <a:pt x="947" y="66"/>
                  </a:cubicBezTo>
                  <a:cubicBezTo>
                    <a:pt x="932" y="66"/>
                    <a:pt x="901" y="49"/>
                    <a:pt x="897" y="37"/>
                  </a:cubicBezTo>
                  <a:lnTo>
                    <a:pt x="897" y="37"/>
                  </a:lnTo>
                  <a:lnTo>
                    <a:pt x="911" y="112"/>
                  </a:lnTo>
                  <a:cubicBezTo>
                    <a:pt x="828" y="97"/>
                    <a:pt x="736" y="88"/>
                    <a:pt x="727" y="78"/>
                  </a:cubicBezTo>
                  <a:cubicBezTo>
                    <a:pt x="725" y="77"/>
                    <a:pt x="724" y="77"/>
                    <a:pt x="722" y="77"/>
                  </a:cubicBezTo>
                  <a:cubicBezTo>
                    <a:pt x="710" y="77"/>
                    <a:pt x="703" y="93"/>
                    <a:pt x="703" y="97"/>
                  </a:cubicBezTo>
                  <a:cubicBezTo>
                    <a:pt x="703" y="102"/>
                    <a:pt x="688" y="112"/>
                    <a:pt x="688" y="112"/>
                  </a:cubicBezTo>
                  <a:cubicBezTo>
                    <a:pt x="683" y="112"/>
                    <a:pt x="644" y="68"/>
                    <a:pt x="659" y="49"/>
                  </a:cubicBezTo>
                  <a:cubicBezTo>
                    <a:pt x="669" y="29"/>
                    <a:pt x="669" y="15"/>
                    <a:pt x="664" y="5"/>
                  </a:cubicBezTo>
                  <a:cubicBezTo>
                    <a:pt x="664" y="0"/>
                    <a:pt x="640" y="0"/>
                    <a:pt x="62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rot="-487982" flipH="1">
              <a:off x="5340895" y="4125516"/>
              <a:ext cx="96211" cy="87450"/>
            </a:xfrm>
            <a:custGeom>
              <a:avLst/>
              <a:gdLst/>
              <a:ahLst/>
              <a:cxnLst/>
              <a:rect l="l" t="t" r="r" b="b"/>
              <a:pathLst>
                <a:path w="604" h="549" extrusionOk="0">
                  <a:moveTo>
                    <a:pt x="518" y="1"/>
                  </a:moveTo>
                  <a:cubicBezTo>
                    <a:pt x="492" y="1"/>
                    <a:pt x="450" y="17"/>
                    <a:pt x="437" y="30"/>
                  </a:cubicBezTo>
                  <a:cubicBezTo>
                    <a:pt x="417" y="45"/>
                    <a:pt x="364" y="113"/>
                    <a:pt x="354" y="137"/>
                  </a:cubicBezTo>
                  <a:cubicBezTo>
                    <a:pt x="340" y="161"/>
                    <a:pt x="345" y="224"/>
                    <a:pt x="359" y="272"/>
                  </a:cubicBezTo>
                  <a:lnTo>
                    <a:pt x="282" y="282"/>
                  </a:lnTo>
                  <a:lnTo>
                    <a:pt x="224" y="297"/>
                  </a:lnTo>
                  <a:cubicBezTo>
                    <a:pt x="190" y="330"/>
                    <a:pt x="141" y="393"/>
                    <a:pt x="127" y="393"/>
                  </a:cubicBezTo>
                  <a:cubicBezTo>
                    <a:pt x="117" y="389"/>
                    <a:pt x="103" y="389"/>
                    <a:pt x="103" y="389"/>
                  </a:cubicBezTo>
                  <a:cubicBezTo>
                    <a:pt x="1" y="447"/>
                    <a:pt x="25" y="471"/>
                    <a:pt x="88" y="548"/>
                  </a:cubicBezTo>
                  <a:lnTo>
                    <a:pt x="175" y="500"/>
                  </a:lnTo>
                  <a:cubicBezTo>
                    <a:pt x="183" y="459"/>
                    <a:pt x="209" y="429"/>
                    <a:pt x="242" y="429"/>
                  </a:cubicBezTo>
                  <a:cubicBezTo>
                    <a:pt x="249" y="429"/>
                    <a:pt x="255" y="430"/>
                    <a:pt x="262" y="432"/>
                  </a:cubicBezTo>
                  <a:lnTo>
                    <a:pt x="267" y="379"/>
                  </a:lnTo>
                  <a:cubicBezTo>
                    <a:pt x="278" y="389"/>
                    <a:pt x="291" y="393"/>
                    <a:pt x="304" y="393"/>
                  </a:cubicBezTo>
                  <a:cubicBezTo>
                    <a:pt x="375" y="393"/>
                    <a:pt x="473" y="275"/>
                    <a:pt x="514" y="238"/>
                  </a:cubicBezTo>
                  <a:cubicBezTo>
                    <a:pt x="582" y="180"/>
                    <a:pt x="587" y="151"/>
                    <a:pt x="587" y="151"/>
                  </a:cubicBezTo>
                  <a:cubicBezTo>
                    <a:pt x="604" y="86"/>
                    <a:pt x="597" y="65"/>
                    <a:pt x="589" y="65"/>
                  </a:cubicBezTo>
                  <a:cubicBezTo>
                    <a:pt x="586" y="65"/>
                    <a:pt x="583" y="68"/>
                    <a:pt x="582" y="74"/>
                  </a:cubicBezTo>
                  <a:cubicBezTo>
                    <a:pt x="581" y="75"/>
                    <a:pt x="580" y="76"/>
                    <a:pt x="579" y="76"/>
                  </a:cubicBezTo>
                  <a:cubicBezTo>
                    <a:pt x="571" y="76"/>
                    <a:pt x="547" y="32"/>
                    <a:pt x="538" y="11"/>
                  </a:cubicBezTo>
                  <a:cubicBezTo>
                    <a:pt x="537" y="4"/>
                    <a:pt x="529" y="1"/>
                    <a:pt x="5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rot="-487982" flipH="1">
              <a:off x="5468116" y="4213204"/>
              <a:ext cx="105768" cy="61486"/>
            </a:xfrm>
            <a:custGeom>
              <a:avLst/>
              <a:gdLst/>
              <a:ahLst/>
              <a:cxnLst/>
              <a:rect l="l" t="t" r="r" b="b"/>
              <a:pathLst>
                <a:path w="664" h="386" extrusionOk="0">
                  <a:moveTo>
                    <a:pt x="128" y="0"/>
                  </a:moveTo>
                  <a:cubicBezTo>
                    <a:pt x="120" y="0"/>
                    <a:pt x="113" y="2"/>
                    <a:pt x="107" y="6"/>
                  </a:cubicBezTo>
                  <a:lnTo>
                    <a:pt x="63" y="35"/>
                  </a:lnTo>
                  <a:cubicBezTo>
                    <a:pt x="39" y="50"/>
                    <a:pt x="15" y="74"/>
                    <a:pt x="15" y="74"/>
                  </a:cubicBezTo>
                  <a:cubicBezTo>
                    <a:pt x="15" y="79"/>
                    <a:pt x="34" y="103"/>
                    <a:pt x="39" y="113"/>
                  </a:cubicBezTo>
                  <a:cubicBezTo>
                    <a:pt x="49" y="123"/>
                    <a:pt x="34" y="137"/>
                    <a:pt x="15" y="147"/>
                  </a:cubicBezTo>
                  <a:lnTo>
                    <a:pt x="0" y="161"/>
                  </a:lnTo>
                  <a:lnTo>
                    <a:pt x="97" y="186"/>
                  </a:lnTo>
                  <a:cubicBezTo>
                    <a:pt x="130" y="148"/>
                    <a:pt x="188" y="115"/>
                    <a:pt x="213" y="115"/>
                  </a:cubicBezTo>
                  <a:cubicBezTo>
                    <a:pt x="218" y="115"/>
                    <a:pt x="221" y="116"/>
                    <a:pt x="223" y="118"/>
                  </a:cubicBezTo>
                  <a:cubicBezTo>
                    <a:pt x="233" y="127"/>
                    <a:pt x="209" y="152"/>
                    <a:pt x="204" y="152"/>
                  </a:cubicBezTo>
                  <a:cubicBezTo>
                    <a:pt x="199" y="161"/>
                    <a:pt x="204" y="190"/>
                    <a:pt x="204" y="195"/>
                  </a:cubicBezTo>
                  <a:cubicBezTo>
                    <a:pt x="204" y="200"/>
                    <a:pt x="160" y="234"/>
                    <a:pt x="155" y="239"/>
                  </a:cubicBezTo>
                  <a:cubicBezTo>
                    <a:pt x="150" y="244"/>
                    <a:pt x="136" y="268"/>
                    <a:pt x="146" y="273"/>
                  </a:cubicBezTo>
                  <a:cubicBezTo>
                    <a:pt x="147" y="277"/>
                    <a:pt x="151" y="278"/>
                    <a:pt x="157" y="278"/>
                  </a:cubicBezTo>
                  <a:cubicBezTo>
                    <a:pt x="173" y="278"/>
                    <a:pt x="201" y="267"/>
                    <a:pt x="209" y="263"/>
                  </a:cubicBezTo>
                  <a:cubicBezTo>
                    <a:pt x="219" y="260"/>
                    <a:pt x="231" y="254"/>
                    <a:pt x="238" y="254"/>
                  </a:cubicBezTo>
                  <a:cubicBezTo>
                    <a:pt x="241" y="254"/>
                    <a:pt x="242" y="255"/>
                    <a:pt x="242" y="258"/>
                  </a:cubicBezTo>
                  <a:cubicBezTo>
                    <a:pt x="242" y="263"/>
                    <a:pt x="228" y="287"/>
                    <a:pt x="204" y="311"/>
                  </a:cubicBezTo>
                  <a:lnTo>
                    <a:pt x="175" y="345"/>
                  </a:lnTo>
                  <a:cubicBezTo>
                    <a:pt x="231" y="359"/>
                    <a:pt x="283" y="386"/>
                    <a:pt x="337" y="386"/>
                  </a:cubicBezTo>
                  <a:cubicBezTo>
                    <a:pt x="361" y="386"/>
                    <a:pt x="386" y="380"/>
                    <a:pt x="412" y="365"/>
                  </a:cubicBezTo>
                  <a:lnTo>
                    <a:pt x="441" y="345"/>
                  </a:lnTo>
                  <a:cubicBezTo>
                    <a:pt x="508" y="352"/>
                    <a:pt x="565" y="357"/>
                    <a:pt x="593" y="357"/>
                  </a:cubicBezTo>
                  <a:cubicBezTo>
                    <a:pt x="603" y="357"/>
                    <a:pt x="609" y="356"/>
                    <a:pt x="610" y="355"/>
                  </a:cubicBezTo>
                  <a:cubicBezTo>
                    <a:pt x="610" y="345"/>
                    <a:pt x="640" y="321"/>
                    <a:pt x="644" y="311"/>
                  </a:cubicBezTo>
                  <a:lnTo>
                    <a:pt x="664" y="292"/>
                  </a:lnTo>
                  <a:cubicBezTo>
                    <a:pt x="642" y="287"/>
                    <a:pt x="625" y="285"/>
                    <a:pt x="609" y="285"/>
                  </a:cubicBezTo>
                  <a:cubicBezTo>
                    <a:pt x="592" y="285"/>
                    <a:pt x="577" y="287"/>
                    <a:pt x="557" y="292"/>
                  </a:cubicBezTo>
                  <a:cubicBezTo>
                    <a:pt x="538" y="302"/>
                    <a:pt x="517" y="305"/>
                    <a:pt x="502" y="305"/>
                  </a:cubicBezTo>
                  <a:cubicBezTo>
                    <a:pt x="486" y="305"/>
                    <a:pt x="475" y="302"/>
                    <a:pt x="475" y="297"/>
                  </a:cubicBezTo>
                  <a:cubicBezTo>
                    <a:pt x="475" y="287"/>
                    <a:pt x="460" y="287"/>
                    <a:pt x="446" y="287"/>
                  </a:cubicBezTo>
                  <a:cubicBezTo>
                    <a:pt x="441" y="287"/>
                    <a:pt x="378" y="346"/>
                    <a:pt x="354" y="346"/>
                  </a:cubicBezTo>
                  <a:cubicBezTo>
                    <a:pt x="352" y="346"/>
                    <a:pt x="350" y="346"/>
                    <a:pt x="349" y="345"/>
                  </a:cubicBezTo>
                  <a:cubicBezTo>
                    <a:pt x="325" y="341"/>
                    <a:pt x="368" y="316"/>
                    <a:pt x="388" y="307"/>
                  </a:cubicBezTo>
                  <a:cubicBezTo>
                    <a:pt x="412" y="292"/>
                    <a:pt x="494" y="224"/>
                    <a:pt x="518" y="200"/>
                  </a:cubicBezTo>
                  <a:cubicBezTo>
                    <a:pt x="543" y="176"/>
                    <a:pt x="557" y="152"/>
                    <a:pt x="557" y="147"/>
                  </a:cubicBezTo>
                  <a:cubicBezTo>
                    <a:pt x="557" y="147"/>
                    <a:pt x="538" y="137"/>
                    <a:pt x="523" y="123"/>
                  </a:cubicBezTo>
                  <a:cubicBezTo>
                    <a:pt x="509" y="113"/>
                    <a:pt x="422" y="118"/>
                    <a:pt x="364" y="108"/>
                  </a:cubicBezTo>
                  <a:lnTo>
                    <a:pt x="320" y="123"/>
                  </a:lnTo>
                  <a:cubicBezTo>
                    <a:pt x="294" y="97"/>
                    <a:pt x="187" y="0"/>
                    <a:pt x="1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rot="-487982" flipH="1">
              <a:off x="5285738" y="4309091"/>
              <a:ext cx="70406" cy="69450"/>
            </a:xfrm>
            <a:custGeom>
              <a:avLst/>
              <a:gdLst/>
              <a:ahLst/>
              <a:cxnLst/>
              <a:rect l="l" t="t" r="r" b="b"/>
              <a:pathLst>
                <a:path w="442" h="436" extrusionOk="0">
                  <a:moveTo>
                    <a:pt x="131" y="184"/>
                  </a:moveTo>
                  <a:cubicBezTo>
                    <a:pt x="160" y="203"/>
                    <a:pt x="170" y="232"/>
                    <a:pt x="170" y="237"/>
                  </a:cubicBezTo>
                  <a:cubicBezTo>
                    <a:pt x="170" y="239"/>
                    <a:pt x="167" y="239"/>
                    <a:pt x="163" y="239"/>
                  </a:cubicBezTo>
                  <a:cubicBezTo>
                    <a:pt x="152" y="239"/>
                    <a:pt x="129" y="236"/>
                    <a:pt x="102" y="232"/>
                  </a:cubicBezTo>
                  <a:lnTo>
                    <a:pt x="78" y="224"/>
                  </a:lnTo>
                  <a:lnTo>
                    <a:pt x="78" y="224"/>
                  </a:lnTo>
                  <a:lnTo>
                    <a:pt x="131" y="184"/>
                  </a:lnTo>
                  <a:close/>
                  <a:moveTo>
                    <a:pt x="286" y="0"/>
                  </a:moveTo>
                  <a:cubicBezTo>
                    <a:pt x="262" y="0"/>
                    <a:pt x="223" y="44"/>
                    <a:pt x="218" y="63"/>
                  </a:cubicBezTo>
                  <a:cubicBezTo>
                    <a:pt x="209" y="82"/>
                    <a:pt x="160" y="92"/>
                    <a:pt x="146" y="92"/>
                  </a:cubicBezTo>
                  <a:cubicBezTo>
                    <a:pt x="131" y="92"/>
                    <a:pt x="97" y="97"/>
                    <a:pt x="92" y="107"/>
                  </a:cubicBezTo>
                  <a:cubicBezTo>
                    <a:pt x="88" y="107"/>
                    <a:pt x="63" y="155"/>
                    <a:pt x="63" y="170"/>
                  </a:cubicBezTo>
                  <a:cubicBezTo>
                    <a:pt x="59" y="189"/>
                    <a:pt x="63" y="213"/>
                    <a:pt x="68" y="218"/>
                  </a:cubicBezTo>
                  <a:lnTo>
                    <a:pt x="71" y="224"/>
                  </a:lnTo>
                  <a:lnTo>
                    <a:pt x="71" y="224"/>
                  </a:lnTo>
                  <a:lnTo>
                    <a:pt x="0" y="257"/>
                  </a:lnTo>
                  <a:cubicBezTo>
                    <a:pt x="34" y="334"/>
                    <a:pt x="63" y="407"/>
                    <a:pt x="68" y="412"/>
                  </a:cubicBezTo>
                  <a:cubicBezTo>
                    <a:pt x="73" y="412"/>
                    <a:pt x="88" y="421"/>
                    <a:pt x="92" y="421"/>
                  </a:cubicBezTo>
                  <a:cubicBezTo>
                    <a:pt x="97" y="426"/>
                    <a:pt x="126" y="431"/>
                    <a:pt x="126" y="431"/>
                  </a:cubicBezTo>
                  <a:cubicBezTo>
                    <a:pt x="126" y="431"/>
                    <a:pt x="209" y="436"/>
                    <a:pt x="238" y="436"/>
                  </a:cubicBezTo>
                  <a:lnTo>
                    <a:pt x="291" y="436"/>
                  </a:lnTo>
                  <a:cubicBezTo>
                    <a:pt x="291" y="436"/>
                    <a:pt x="310" y="407"/>
                    <a:pt x="320" y="407"/>
                  </a:cubicBezTo>
                  <a:cubicBezTo>
                    <a:pt x="335" y="407"/>
                    <a:pt x="344" y="387"/>
                    <a:pt x="344" y="373"/>
                  </a:cubicBezTo>
                  <a:lnTo>
                    <a:pt x="344" y="349"/>
                  </a:lnTo>
                  <a:lnTo>
                    <a:pt x="320" y="358"/>
                  </a:lnTo>
                  <a:cubicBezTo>
                    <a:pt x="281" y="371"/>
                    <a:pt x="240" y="376"/>
                    <a:pt x="216" y="376"/>
                  </a:cubicBezTo>
                  <a:cubicBezTo>
                    <a:pt x="204" y="376"/>
                    <a:pt x="196" y="375"/>
                    <a:pt x="194" y="373"/>
                  </a:cubicBezTo>
                  <a:cubicBezTo>
                    <a:pt x="189" y="363"/>
                    <a:pt x="257" y="339"/>
                    <a:pt x="272" y="334"/>
                  </a:cubicBezTo>
                  <a:cubicBezTo>
                    <a:pt x="291" y="329"/>
                    <a:pt x="310" y="310"/>
                    <a:pt x="310" y="310"/>
                  </a:cubicBezTo>
                  <a:cubicBezTo>
                    <a:pt x="310" y="310"/>
                    <a:pt x="272" y="305"/>
                    <a:pt x="262" y="305"/>
                  </a:cubicBezTo>
                  <a:cubicBezTo>
                    <a:pt x="248" y="305"/>
                    <a:pt x="283" y="261"/>
                    <a:pt x="307" y="261"/>
                  </a:cubicBezTo>
                  <a:cubicBezTo>
                    <a:pt x="308" y="261"/>
                    <a:pt x="309" y="261"/>
                    <a:pt x="310" y="262"/>
                  </a:cubicBezTo>
                  <a:cubicBezTo>
                    <a:pt x="319" y="263"/>
                    <a:pt x="336" y="264"/>
                    <a:pt x="354" y="264"/>
                  </a:cubicBezTo>
                  <a:cubicBezTo>
                    <a:pt x="386" y="264"/>
                    <a:pt x="422" y="261"/>
                    <a:pt x="431" y="252"/>
                  </a:cubicBezTo>
                  <a:cubicBezTo>
                    <a:pt x="441" y="228"/>
                    <a:pt x="412" y="203"/>
                    <a:pt x="407" y="194"/>
                  </a:cubicBezTo>
                  <a:cubicBezTo>
                    <a:pt x="402" y="189"/>
                    <a:pt x="335" y="184"/>
                    <a:pt x="315" y="184"/>
                  </a:cubicBezTo>
                  <a:cubicBezTo>
                    <a:pt x="296" y="184"/>
                    <a:pt x="281" y="194"/>
                    <a:pt x="281" y="203"/>
                  </a:cubicBezTo>
                  <a:cubicBezTo>
                    <a:pt x="281" y="208"/>
                    <a:pt x="272" y="213"/>
                    <a:pt x="267" y="213"/>
                  </a:cubicBezTo>
                  <a:cubicBezTo>
                    <a:pt x="267" y="213"/>
                    <a:pt x="257" y="189"/>
                    <a:pt x="243" y="160"/>
                  </a:cubicBezTo>
                  <a:lnTo>
                    <a:pt x="233" y="121"/>
                  </a:lnTo>
                  <a:lnTo>
                    <a:pt x="330" y="160"/>
                  </a:lnTo>
                  <a:cubicBezTo>
                    <a:pt x="344" y="82"/>
                    <a:pt x="359" y="15"/>
                    <a:pt x="359" y="10"/>
                  </a:cubicBezTo>
                  <a:cubicBezTo>
                    <a:pt x="359" y="0"/>
                    <a:pt x="305" y="0"/>
                    <a:pt x="2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rot="-487982" flipH="1">
              <a:off x="5337227" y="4184600"/>
              <a:ext cx="39504" cy="48105"/>
            </a:xfrm>
            <a:custGeom>
              <a:avLst/>
              <a:gdLst/>
              <a:ahLst/>
              <a:cxnLst/>
              <a:rect l="l" t="t" r="r" b="b"/>
              <a:pathLst>
                <a:path w="248" h="302" extrusionOk="0">
                  <a:moveTo>
                    <a:pt x="147" y="1"/>
                  </a:moveTo>
                  <a:cubicBezTo>
                    <a:pt x="119" y="1"/>
                    <a:pt x="75" y="24"/>
                    <a:pt x="44" y="63"/>
                  </a:cubicBezTo>
                  <a:cubicBezTo>
                    <a:pt x="0" y="107"/>
                    <a:pt x="29" y="262"/>
                    <a:pt x="49" y="262"/>
                  </a:cubicBezTo>
                  <a:cubicBezTo>
                    <a:pt x="68" y="262"/>
                    <a:pt x="102" y="286"/>
                    <a:pt x="117" y="300"/>
                  </a:cubicBezTo>
                  <a:cubicBezTo>
                    <a:pt x="118" y="301"/>
                    <a:pt x="119" y="302"/>
                    <a:pt x="120" y="302"/>
                  </a:cubicBezTo>
                  <a:cubicBezTo>
                    <a:pt x="134" y="302"/>
                    <a:pt x="173" y="261"/>
                    <a:pt x="151" y="252"/>
                  </a:cubicBezTo>
                  <a:cubicBezTo>
                    <a:pt x="126" y="237"/>
                    <a:pt x="175" y="208"/>
                    <a:pt x="199" y="203"/>
                  </a:cubicBezTo>
                  <a:cubicBezTo>
                    <a:pt x="228" y="199"/>
                    <a:pt x="218" y="116"/>
                    <a:pt x="238" y="97"/>
                  </a:cubicBezTo>
                  <a:cubicBezTo>
                    <a:pt x="247" y="73"/>
                    <a:pt x="189" y="15"/>
                    <a:pt x="165" y="5"/>
                  </a:cubicBezTo>
                  <a:cubicBezTo>
                    <a:pt x="160" y="2"/>
                    <a:pt x="154" y="1"/>
                    <a:pt x="14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rot="-487982" flipH="1">
              <a:off x="5469934" y="4145886"/>
              <a:ext cx="52725" cy="51928"/>
            </a:xfrm>
            <a:custGeom>
              <a:avLst/>
              <a:gdLst/>
              <a:ahLst/>
              <a:cxnLst/>
              <a:rect l="l" t="t" r="r" b="b"/>
              <a:pathLst>
                <a:path w="331" h="326" extrusionOk="0">
                  <a:moveTo>
                    <a:pt x="150" y="0"/>
                  </a:moveTo>
                  <a:cubicBezTo>
                    <a:pt x="135" y="0"/>
                    <a:pt x="122" y="12"/>
                    <a:pt x="122" y="15"/>
                  </a:cubicBezTo>
                  <a:cubicBezTo>
                    <a:pt x="122" y="25"/>
                    <a:pt x="49" y="49"/>
                    <a:pt x="49" y="83"/>
                  </a:cubicBezTo>
                  <a:cubicBezTo>
                    <a:pt x="49" y="122"/>
                    <a:pt x="20" y="170"/>
                    <a:pt x="6" y="175"/>
                  </a:cubicBezTo>
                  <a:cubicBezTo>
                    <a:pt x="1" y="185"/>
                    <a:pt x="15" y="195"/>
                    <a:pt x="40" y="195"/>
                  </a:cubicBezTo>
                  <a:lnTo>
                    <a:pt x="40" y="199"/>
                  </a:lnTo>
                  <a:lnTo>
                    <a:pt x="64" y="258"/>
                  </a:lnTo>
                  <a:cubicBezTo>
                    <a:pt x="137" y="296"/>
                    <a:pt x="195" y="325"/>
                    <a:pt x="200" y="325"/>
                  </a:cubicBezTo>
                  <a:cubicBezTo>
                    <a:pt x="200" y="325"/>
                    <a:pt x="257" y="277"/>
                    <a:pt x="279" y="277"/>
                  </a:cubicBezTo>
                  <a:cubicBezTo>
                    <a:pt x="280" y="277"/>
                    <a:pt x="281" y="277"/>
                    <a:pt x="282" y="277"/>
                  </a:cubicBezTo>
                  <a:cubicBezTo>
                    <a:pt x="306" y="282"/>
                    <a:pt x="330" y="282"/>
                    <a:pt x="330" y="282"/>
                  </a:cubicBezTo>
                  <a:lnTo>
                    <a:pt x="267" y="253"/>
                  </a:lnTo>
                  <a:cubicBezTo>
                    <a:pt x="214" y="253"/>
                    <a:pt x="151" y="204"/>
                    <a:pt x="146" y="185"/>
                  </a:cubicBezTo>
                  <a:cubicBezTo>
                    <a:pt x="142" y="172"/>
                    <a:pt x="200" y="160"/>
                    <a:pt x="240" y="160"/>
                  </a:cubicBezTo>
                  <a:cubicBezTo>
                    <a:pt x="247" y="160"/>
                    <a:pt x="252" y="160"/>
                    <a:pt x="258" y="161"/>
                  </a:cubicBezTo>
                  <a:cubicBezTo>
                    <a:pt x="292" y="161"/>
                    <a:pt x="292" y="132"/>
                    <a:pt x="287" y="122"/>
                  </a:cubicBezTo>
                  <a:cubicBezTo>
                    <a:pt x="279" y="117"/>
                    <a:pt x="267" y="115"/>
                    <a:pt x="255" y="115"/>
                  </a:cubicBezTo>
                  <a:cubicBezTo>
                    <a:pt x="243" y="115"/>
                    <a:pt x="231" y="117"/>
                    <a:pt x="224" y="122"/>
                  </a:cubicBezTo>
                  <a:cubicBezTo>
                    <a:pt x="214" y="122"/>
                    <a:pt x="200" y="88"/>
                    <a:pt x="200" y="78"/>
                  </a:cubicBezTo>
                  <a:cubicBezTo>
                    <a:pt x="200" y="74"/>
                    <a:pt x="219" y="59"/>
                    <a:pt x="233" y="59"/>
                  </a:cubicBezTo>
                  <a:cubicBezTo>
                    <a:pt x="243" y="59"/>
                    <a:pt x="185" y="15"/>
                    <a:pt x="166" y="6"/>
                  </a:cubicBezTo>
                  <a:cubicBezTo>
                    <a:pt x="161" y="2"/>
                    <a:pt x="155"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rot="-487982" flipH="1">
              <a:off x="5380576" y="4216560"/>
              <a:ext cx="27079" cy="35522"/>
            </a:xfrm>
            <a:custGeom>
              <a:avLst/>
              <a:gdLst/>
              <a:ahLst/>
              <a:cxnLst/>
              <a:rect l="l" t="t" r="r" b="b"/>
              <a:pathLst>
                <a:path w="170" h="223" extrusionOk="0">
                  <a:moveTo>
                    <a:pt x="38" y="0"/>
                  </a:moveTo>
                  <a:cubicBezTo>
                    <a:pt x="27" y="0"/>
                    <a:pt x="0" y="84"/>
                    <a:pt x="5" y="131"/>
                  </a:cubicBezTo>
                  <a:cubicBezTo>
                    <a:pt x="14" y="180"/>
                    <a:pt x="44" y="209"/>
                    <a:pt x="48" y="209"/>
                  </a:cubicBezTo>
                  <a:cubicBezTo>
                    <a:pt x="49" y="208"/>
                    <a:pt x="49" y="208"/>
                    <a:pt x="50" y="208"/>
                  </a:cubicBezTo>
                  <a:cubicBezTo>
                    <a:pt x="61" y="208"/>
                    <a:pt x="102" y="222"/>
                    <a:pt x="129" y="222"/>
                  </a:cubicBezTo>
                  <a:cubicBezTo>
                    <a:pt x="139" y="222"/>
                    <a:pt x="147" y="220"/>
                    <a:pt x="150" y="214"/>
                  </a:cubicBezTo>
                  <a:cubicBezTo>
                    <a:pt x="169" y="189"/>
                    <a:pt x="150" y="160"/>
                    <a:pt x="145" y="156"/>
                  </a:cubicBezTo>
                  <a:cubicBezTo>
                    <a:pt x="136" y="156"/>
                    <a:pt x="136" y="146"/>
                    <a:pt x="140" y="146"/>
                  </a:cubicBezTo>
                  <a:lnTo>
                    <a:pt x="145" y="146"/>
                  </a:lnTo>
                  <a:lnTo>
                    <a:pt x="145" y="73"/>
                  </a:lnTo>
                  <a:cubicBezTo>
                    <a:pt x="119" y="29"/>
                    <a:pt x="88" y="10"/>
                    <a:pt x="72" y="10"/>
                  </a:cubicBezTo>
                  <a:cubicBezTo>
                    <a:pt x="67" y="10"/>
                    <a:pt x="64" y="12"/>
                    <a:pt x="63" y="15"/>
                  </a:cubicBezTo>
                  <a:lnTo>
                    <a:pt x="48" y="39"/>
                  </a:lnTo>
                  <a:cubicBezTo>
                    <a:pt x="44" y="39"/>
                    <a:pt x="34" y="15"/>
                    <a:pt x="39" y="1"/>
                  </a:cubicBezTo>
                  <a:cubicBezTo>
                    <a:pt x="38" y="0"/>
                    <a:pt x="38" y="0"/>
                    <a:pt x="3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rot="-487982" flipH="1">
              <a:off x="5269643" y="4282571"/>
              <a:ext cx="33929" cy="28194"/>
            </a:xfrm>
            <a:custGeom>
              <a:avLst/>
              <a:gdLst/>
              <a:ahLst/>
              <a:cxnLst/>
              <a:rect l="l" t="t" r="r" b="b"/>
              <a:pathLst>
                <a:path w="213" h="177" extrusionOk="0">
                  <a:moveTo>
                    <a:pt x="104" y="0"/>
                  </a:moveTo>
                  <a:cubicBezTo>
                    <a:pt x="103" y="0"/>
                    <a:pt x="102" y="0"/>
                    <a:pt x="102" y="0"/>
                  </a:cubicBezTo>
                  <a:cubicBezTo>
                    <a:pt x="97" y="0"/>
                    <a:pt x="92" y="25"/>
                    <a:pt x="92" y="34"/>
                  </a:cubicBezTo>
                  <a:lnTo>
                    <a:pt x="92" y="58"/>
                  </a:lnTo>
                  <a:cubicBezTo>
                    <a:pt x="92" y="58"/>
                    <a:pt x="15" y="83"/>
                    <a:pt x="29" y="107"/>
                  </a:cubicBezTo>
                  <a:cubicBezTo>
                    <a:pt x="49" y="121"/>
                    <a:pt x="24" y="155"/>
                    <a:pt x="15" y="155"/>
                  </a:cubicBezTo>
                  <a:cubicBezTo>
                    <a:pt x="0" y="155"/>
                    <a:pt x="53" y="170"/>
                    <a:pt x="73" y="175"/>
                  </a:cubicBezTo>
                  <a:cubicBezTo>
                    <a:pt x="76" y="176"/>
                    <a:pt x="81" y="177"/>
                    <a:pt x="85" y="177"/>
                  </a:cubicBezTo>
                  <a:cubicBezTo>
                    <a:pt x="110" y="177"/>
                    <a:pt x="146" y="156"/>
                    <a:pt x="174" y="131"/>
                  </a:cubicBezTo>
                  <a:cubicBezTo>
                    <a:pt x="212" y="98"/>
                    <a:pt x="130" y="0"/>
                    <a:pt x="10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rot="-487982" flipH="1">
              <a:off x="5292628" y="4250258"/>
              <a:ext cx="25486" cy="23256"/>
            </a:xfrm>
            <a:custGeom>
              <a:avLst/>
              <a:gdLst/>
              <a:ahLst/>
              <a:cxnLst/>
              <a:rect l="l" t="t" r="r" b="b"/>
              <a:pathLst>
                <a:path w="160" h="146" extrusionOk="0">
                  <a:moveTo>
                    <a:pt x="68" y="0"/>
                  </a:moveTo>
                  <a:cubicBezTo>
                    <a:pt x="24" y="73"/>
                    <a:pt x="0" y="136"/>
                    <a:pt x="0" y="146"/>
                  </a:cubicBezTo>
                  <a:cubicBezTo>
                    <a:pt x="0" y="146"/>
                    <a:pt x="19" y="146"/>
                    <a:pt x="44" y="136"/>
                  </a:cubicBezTo>
                  <a:cubicBezTo>
                    <a:pt x="68" y="136"/>
                    <a:pt x="145" y="83"/>
                    <a:pt x="150" y="78"/>
                  </a:cubicBezTo>
                  <a:cubicBezTo>
                    <a:pt x="160" y="78"/>
                    <a:pt x="150" y="58"/>
                    <a:pt x="136" y="39"/>
                  </a:cubicBezTo>
                  <a:lnTo>
                    <a:pt x="116" y="29"/>
                  </a:lnTo>
                  <a:lnTo>
                    <a:pt x="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rot="-487982" flipH="1">
              <a:off x="5471498" y="4190350"/>
              <a:ext cx="46353" cy="16885"/>
            </a:xfrm>
            <a:custGeom>
              <a:avLst/>
              <a:gdLst/>
              <a:ahLst/>
              <a:cxnLst/>
              <a:rect l="l" t="t" r="r" b="b"/>
              <a:pathLst>
                <a:path w="291" h="106" extrusionOk="0">
                  <a:moveTo>
                    <a:pt x="281" y="1"/>
                  </a:moveTo>
                  <a:cubicBezTo>
                    <a:pt x="281" y="1"/>
                    <a:pt x="244" y="50"/>
                    <a:pt x="215" y="50"/>
                  </a:cubicBezTo>
                  <a:cubicBezTo>
                    <a:pt x="213" y="50"/>
                    <a:pt x="211" y="50"/>
                    <a:pt x="208" y="49"/>
                  </a:cubicBezTo>
                  <a:lnTo>
                    <a:pt x="146" y="49"/>
                  </a:lnTo>
                  <a:cubicBezTo>
                    <a:pt x="141" y="49"/>
                    <a:pt x="131" y="44"/>
                    <a:pt x="112" y="35"/>
                  </a:cubicBezTo>
                  <a:cubicBezTo>
                    <a:pt x="108" y="29"/>
                    <a:pt x="94" y="28"/>
                    <a:pt x="78" y="28"/>
                  </a:cubicBezTo>
                  <a:cubicBezTo>
                    <a:pt x="64" y="28"/>
                    <a:pt x="50" y="29"/>
                    <a:pt x="38" y="29"/>
                  </a:cubicBezTo>
                  <a:cubicBezTo>
                    <a:pt x="27" y="29"/>
                    <a:pt x="18" y="28"/>
                    <a:pt x="15" y="25"/>
                  </a:cubicBezTo>
                  <a:cubicBezTo>
                    <a:pt x="15" y="40"/>
                    <a:pt x="0" y="49"/>
                    <a:pt x="0" y="59"/>
                  </a:cubicBezTo>
                  <a:cubicBezTo>
                    <a:pt x="0" y="64"/>
                    <a:pt x="24" y="69"/>
                    <a:pt x="34" y="69"/>
                  </a:cubicBezTo>
                  <a:cubicBezTo>
                    <a:pt x="39" y="69"/>
                    <a:pt x="39" y="78"/>
                    <a:pt x="39" y="88"/>
                  </a:cubicBezTo>
                  <a:cubicBezTo>
                    <a:pt x="39" y="93"/>
                    <a:pt x="44" y="103"/>
                    <a:pt x="44" y="103"/>
                  </a:cubicBezTo>
                  <a:cubicBezTo>
                    <a:pt x="45" y="104"/>
                    <a:pt x="47" y="105"/>
                    <a:pt x="51" y="105"/>
                  </a:cubicBezTo>
                  <a:cubicBezTo>
                    <a:pt x="66" y="105"/>
                    <a:pt x="101" y="92"/>
                    <a:pt x="116" y="88"/>
                  </a:cubicBezTo>
                  <a:cubicBezTo>
                    <a:pt x="136" y="83"/>
                    <a:pt x="165" y="69"/>
                    <a:pt x="170" y="69"/>
                  </a:cubicBezTo>
                  <a:cubicBezTo>
                    <a:pt x="179" y="69"/>
                    <a:pt x="238" y="64"/>
                    <a:pt x="262" y="64"/>
                  </a:cubicBezTo>
                  <a:cubicBezTo>
                    <a:pt x="286" y="64"/>
                    <a:pt x="291" y="35"/>
                    <a:pt x="286" y="20"/>
                  </a:cubicBezTo>
                  <a:cubicBezTo>
                    <a:pt x="286" y="11"/>
                    <a:pt x="281" y="1"/>
                    <a:pt x="2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rot="-487982" flipH="1">
              <a:off x="5587864" y="4266221"/>
              <a:ext cx="17203" cy="14017"/>
            </a:xfrm>
            <a:custGeom>
              <a:avLst/>
              <a:gdLst/>
              <a:ahLst/>
              <a:cxnLst/>
              <a:rect l="l" t="t" r="r" b="b"/>
              <a:pathLst>
                <a:path w="108" h="88" extrusionOk="0">
                  <a:moveTo>
                    <a:pt x="107" y="1"/>
                  </a:moveTo>
                  <a:cubicBezTo>
                    <a:pt x="49" y="15"/>
                    <a:pt x="1" y="25"/>
                    <a:pt x="6" y="39"/>
                  </a:cubicBezTo>
                  <a:cubicBezTo>
                    <a:pt x="6" y="54"/>
                    <a:pt x="49" y="78"/>
                    <a:pt x="73" y="83"/>
                  </a:cubicBezTo>
                  <a:lnTo>
                    <a:pt x="98" y="88"/>
                  </a:lnTo>
                  <a:lnTo>
                    <a:pt x="107"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rot="-487982" flipH="1">
              <a:off x="5423521" y="4225225"/>
              <a:ext cx="14017" cy="9876"/>
            </a:xfrm>
            <a:custGeom>
              <a:avLst/>
              <a:gdLst/>
              <a:ahLst/>
              <a:cxnLst/>
              <a:rect l="l" t="t" r="r" b="b"/>
              <a:pathLst>
                <a:path w="88" h="62" extrusionOk="0">
                  <a:moveTo>
                    <a:pt x="30" y="0"/>
                  </a:moveTo>
                  <a:cubicBezTo>
                    <a:pt x="25" y="0"/>
                    <a:pt x="21" y="2"/>
                    <a:pt x="19" y="6"/>
                  </a:cubicBezTo>
                  <a:cubicBezTo>
                    <a:pt x="10" y="20"/>
                    <a:pt x="0" y="39"/>
                    <a:pt x="15" y="54"/>
                  </a:cubicBezTo>
                  <a:cubicBezTo>
                    <a:pt x="18" y="59"/>
                    <a:pt x="28" y="61"/>
                    <a:pt x="39" y="61"/>
                  </a:cubicBezTo>
                  <a:cubicBezTo>
                    <a:pt x="61" y="61"/>
                    <a:pt x="87" y="54"/>
                    <a:pt x="87" y="44"/>
                  </a:cubicBezTo>
                  <a:cubicBezTo>
                    <a:pt x="87" y="29"/>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rot="-487982" flipH="1">
              <a:off x="5509961" y="4282903"/>
              <a:ext cx="13699" cy="12106"/>
            </a:xfrm>
            <a:custGeom>
              <a:avLst/>
              <a:gdLst/>
              <a:ahLst/>
              <a:cxnLst/>
              <a:rect l="l" t="t" r="r" b="b"/>
              <a:pathLst>
                <a:path w="86" h="76" extrusionOk="0">
                  <a:moveTo>
                    <a:pt x="80" y="1"/>
                  </a:moveTo>
                  <a:cubicBezTo>
                    <a:pt x="74" y="1"/>
                    <a:pt x="36" y="22"/>
                    <a:pt x="18" y="31"/>
                  </a:cubicBezTo>
                  <a:cubicBezTo>
                    <a:pt x="1" y="39"/>
                    <a:pt x="50" y="76"/>
                    <a:pt x="67" y="76"/>
                  </a:cubicBezTo>
                  <a:cubicBezTo>
                    <a:pt x="69" y="76"/>
                    <a:pt x="71" y="75"/>
                    <a:pt x="71" y="74"/>
                  </a:cubicBezTo>
                  <a:cubicBezTo>
                    <a:pt x="86" y="60"/>
                    <a:pt x="71" y="55"/>
                    <a:pt x="67" y="55"/>
                  </a:cubicBezTo>
                  <a:cubicBezTo>
                    <a:pt x="62" y="55"/>
                    <a:pt x="67" y="26"/>
                    <a:pt x="71" y="16"/>
                  </a:cubicBezTo>
                  <a:cubicBezTo>
                    <a:pt x="81" y="11"/>
                    <a:pt x="81" y="2"/>
                    <a:pt x="81" y="2"/>
                  </a:cubicBezTo>
                  <a:cubicBezTo>
                    <a:pt x="81" y="1"/>
                    <a:pt x="81" y="1"/>
                    <a:pt x="8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
            <p:cNvSpPr/>
            <p:nvPr/>
          </p:nvSpPr>
          <p:spPr>
            <a:xfrm rot="-487982" flipH="1">
              <a:off x="5564979" y="4198642"/>
              <a:ext cx="16407" cy="24849"/>
            </a:xfrm>
            <a:custGeom>
              <a:avLst/>
              <a:gdLst/>
              <a:ahLst/>
              <a:cxnLst/>
              <a:rect l="l" t="t" r="r" b="b"/>
              <a:pathLst>
                <a:path w="103" h="156" extrusionOk="0">
                  <a:moveTo>
                    <a:pt x="64" y="1"/>
                  </a:moveTo>
                  <a:cubicBezTo>
                    <a:pt x="39" y="59"/>
                    <a:pt x="25" y="98"/>
                    <a:pt x="1" y="156"/>
                  </a:cubicBezTo>
                  <a:cubicBezTo>
                    <a:pt x="64" y="112"/>
                    <a:pt x="102" y="45"/>
                    <a:pt x="6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7"/>
            <p:cNvSpPr/>
            <p:nvPr/>
          </p:nvSpPr>
          <p:spPr>
            <a:xfrm rot="-487982" flipH="1">
              <a:off x="5610295" y="4331587"/>
              <a:ext cx="9876" cy="10832"/>
            </a:xfrm>
            <a:custGeom>
              <a:avLst/>
              <a:gdLst/>
              <a:ahLst/>
              <a:cxnLst/>
              <a:rect l="l" t="t" r="r" b="b"/>
              <a:pathLst>
                <a:path w="62" h="68" extrusionOk="0">
                  <a:moveTo>
                    <a:pt x="32" y="0"/>
                  </a:moveTo>
                  <a:cubicBezTo>
                    <a:pt x="17" y="0"/>
                    <a:pt x="0" y="49"/>
                    <a:pt x="9" y="62"/>
                  </a:cubicBezTo>
                  <a:cubicBezTo>
                    <a:pt x="11" y="66"/>
                    <a:pt x="15" y="67"/>
                    <a:pt x="18" y="67"/>
                  </a:cubicBezTo>
                  <a:cubicBezTo>
                    <a:pt x="29" y="67"/>
                    <a:pt x="44" y="55"/>
                    <a:pt x="47" y="47"/>
                  </a:cubicBezTo>
                  <a:cubicBezTo>
                    <a:pt x="62" y="43"/>
                    <a:pt x="47" y="18"/>
                    <a:pt x="38" y="4"/>
                  </a:cubicBezTo>
                  <a:cubicBezTo>
                    <a:pt x="36" y="1"/>
                    <a:pt x="34"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rot="-487982" flipH="1">
              <a:off x="5400475" y="4384670"/>
              <a:ext cx="10832" cy="10513"/>
            </a:xfrm>
            <a:custGeom>
              <a:avLst/>
              <a:gdLst/>
              <a:ahLst/>
              <a:cxnLst/>
              <a:rect l="l" t="t" r="r" b="b"/>
              <a:pathLst>
                <a:path w="68" h="66" extrusionOk="0">
                  <a:moveTo>
                    <a:pt x="49" y="0"/>
                  </a:moveTo>
                  <a:cubicBezTo>
                    <a:pt x="39" y="0"/>
                    <a:pt x="15" y="24"/>
                    <a:pt x="10" y="34"/>
                  </a:cubicBezTo>
                  <a:cubicBezTo>
                    <a:pt x="5" y="49"/>
                    <a:pt x="0" y="53"/>
                    <a:pt x="0" y="58"/>
                  </a:cubicBezTo>
                  <a:cubicBezTo>
                    <a:pt x="0" y="63"/>
                    <a:pt x="10" y="66"/>
                    <a:pt x="21" y="66"/>
                  </a:cubicBezTo>
                  <a:cubicBezTo>
                    <a:pt x="33" y="66"/>
                    <a:pt x="46" y="63"/>
                    <a:pt x="53" y="58"/>
                  </a:cubicBezTo>
                  <a:cubicBezTo>
                    <a:pt x="68" y="58"/>
                    <a:pt x="68" y="29"/>
                    <a:pt x="68" y="20"/>
                  </a:cubicBezTo>
                  <a:cubicBezTo>
                    <a:pt x="58" y="5"/>
                    <a:pt x="53" y="0"/>
                    <a:pt x="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rot="-487982" flipH="1">
              <a:off x="5327546" y="4220457"/>
              <a:ext cx="18318" cy="11310"/>
            </a:xfrm>
            <a:custGeom>
              <a:avLst/>
              <a:gdLst/>
              <a:ahLst/>
              <a:cxnLst/>
              <a:rect l="l" t="t" r="r" b="b"/>
              <a:pathLst>
                <a:path w="115" h="71" extrusionOk="0">
                  <a:moveTo>
                    <a:pt x="96" y="0"/>
                  </a:moveTo>
                  <a:cubicBezTo>
                    <a:pt x="79" y="0"/>
                    <a:pt x="49" y="8"/>
                    <a:pt x="35" y="22"/>
                  </a:cubicBezTo>
                  <a:lnTo>
                    <a:pt x="1" y="70"/>
                  </a:lnTo>
                  <a:cubicBezTo>
                    <a:pt x="6" y="70"/>
                    <a:pt x="78" y="27"/>
                    <a:pt x="102" y="12"/>
                  </a:cubicBezTo>
                  <a:cubicBezTo>
                    <a:pt x="114" y="4"/>
                    <a:pt x="109" y="0"/>
                    <a:pt x="9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rot="-487982" flipH="1">
              <a:off x="5375465" y="4384462"/>
              <a:ext cx="18637" cy="9398"/>
            </a:xfrm>
            <a:custGeom>
              <a:avLst/>
              <a:gdLst/>
              <a:ahLst/>
              <a:cxnLst/>
              <a:rect l="l" t="t" r="r" b="b"/>
              <a:pathLst>
                <a:path w="117" h="59" extrusionOk="0">
                  <a:moveTo>
                    <a:pt x="93" y="0"/>
                  </a:moveTo>
                  <a:cubicBezTo>
                    <a:pt x="72" y="0"/>
                    <a:pt x="19" y="21"/>
                    <a:pt x="6" y="25"/>
                  </a:cubicBezTo>
                  <a:cubicBezTo>
                    <a:pt x="1" y="30"/>
                    <a:pt x="20" y="49"/>
                    <a:pt x="25" y="54"/>
                  </a:cubicBezTo>
                  <a:cubicBezTo>
                    <a:pt x="35" y="59"/>
                    <a:pt x="44" y="59"/>
                    <a:pt x="44" y="59"/>
                  </a:cubicBezTo>
                  <a:cubicBezTo>
                    <a:pt x="49" y="59"/>
                    <a:pt x="39" y="40"/>
                    <a:pt x="35" y="30"/>
                  </a:cubicBezTo>
                  <a:cubicBezTo>
                    <a:pt x="25" y="25"/>
                    <a:pt x="73" y="20"/>
                    <a:pt x="93" y="20"/>
                  </a:cubicBezTo>
                  <a:cubicBezTo>
                    <a:pt x="112" y="20"/>
                    <a:pt x="117" y="15"/>
                    <a:pt x="98" y="1"/>
                  </a:cubicBezTo>
                  <a:cubicBezTo>
                    <a:pt x="96" y="0"/>
                    <a:pt x="95" y="0"/>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rot="-487982" flipH="1">
              <a:off x="5338667" y="4255085"/>
              <a:ext cx="10991" cy="5894"/>
            </a:xfrm>
            <a:custGeom>
              <a:avLst/>
              <a:gdLst/>
              <a:ahLst/>
              <a:cxnLst/>
              <a:rect l="l" t="t" r="r" b="b"/>
              <a:pathLst>
                <a:path w="69" h="37" extrusionOk="0">
                  <a:moveTo>
                    <a:pt x="34" y="0"/>
                  </a:moveTo>
                  <a:cubicBezTo>
                    <a:pt x="20" y="0"/>
                    <a:pt x="8" y="5"/>
                    <a:pt x="5" y="13"/>
                  </a:cubicBezTo>
                  <a:cubicBezTo>
                    <a:pt x="1" y="22"/>
                    <a:pt x="20" y="37"/>
                    <a:pt x="30" y="37"/>
                  </a:cubicBezTo>
                  <a:lnTo>
                    <a:pt x="68" y="37"/>
                  </a:lnTo>
                  <a:lnTo>
                    <a:pt x="68" y="13"/>
                  </a:lnTo>
                  <a:cubicBezTo>
                    <a:pt x="59" y="4"/>
                    <a:pt x="46"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rot="-487982" flipH="1">
              <a:off x="5306159" y="4238977"/>
              <a:ext cx="13380" cy="8602"/>
            </a:xfrm>
            <a:custGeom>
              <a:avLst/>
              <a:gdLst/>
              <a:ahLst/>
              <a:cxnLst/>
              <a:rect l="l" t="t" r="r" b="b"/>
              <a:pathLst>
                <a:path w="84" h="54" extrusionOk="0">
                  <a:moveTo>
                    <a:pt x="15" y="0"/>
                  </a:moveTo>
                  <a:cubicBezTo>
                    <a:pt x="1" y="20"/>
                    <a:pt x="54" y="54"/>
                    <a:pt x="69" y="54"/>
                  </a:cubicBezTo>
                  <a:cubicBezTo>
                    <a:pt x="78" y="54"/>
                    <a:pt x="83" y="44"/>
                    <a:pt x="83" y="44"/>
                  </a:cubicBezTo>
                  <a:cubicBezTo>
                    <a:pt x="83" y="39"/>
                    <a:pt x="6" y="25"/>
                    <a:pt x="1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rot="-487982" flipH="1">
              <a:off x="5549770" y="4235604"/>
              <a:ext cx="19433" cy="10354"/>
            </a:xfrm>
            <a:custGeom>
              <a:avLst/>
              <a:gdLst/>
              <a:ahLst/>
              <a:cxnLst/>
              <a:rect l="l" t="t" r="r" b="b"/>
              <a:pathLst>
                <a:path w="122" h="65" extrusionOk="0">
                  <a:moveTo>
                    <a:pt x="121" y="1"/>
                  </a:moveTo>
                  <a:cubicBezTo>
                    <a:pt x="78" y="25"/>
                    <a:pt x="44" y="40"/>
                    <a:pt x="0" y="59"/>
                  </a:cubicBezTo>
                  <a:cubicBezTo>
                    <a:pt x="13" y="62"/>
                    <a:pt x="25" y="64"/>
                    <a:pt x="37" y="64"/>
                  </a:cubicBezTo>
                  <a:cubicBezTo>
                    <a:pt x="75" y="64"/>
                    <a:pt x="107" y="45"/>
                    <a:pt x="12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rot="-487982" flipH="1">
              <a:off x="5364918" y="4237596"/>
              <a:ext cx="11787" cy="5097"/>
            </a:xfrm>
            <a:custGeom>
              <a:avLst/>
              <a:gdLst/>
              <a:ahLst/>
              <a:cxnLst/>
              <a:rect l="l" t="t" r="r" b="b"/>
              <a:pathLst>
                <a:path w="74" h="32" extrusionOk="0">
                  <a:moveTo>
                    <a:pt x="73" y="1"/>
                  </a:moveTo>
                  <a:cubicBezTo>
                    <a:pt x="68" y="1"/>
                    <a:pt x="34" y="1"/>
                    <a:pt x="25" y="6"/>
                  </a:cubicBezTo>
                  <a:cubicBezTo>
                    <a:pt x="15" y="6"/>
                    <a:pt x="0" y="15"/>
                    <a:pt x="0" y="30"/>
                  </a:cubicBezTo>
                  <a:cubicBezTo>
                    <a:pt x="0" y="31"/>
                    <a:pt x="2" y="31"/>
                    <a:pt x="4" y="31"/>
                  </a:cubicBezTo>
                  <a:cubicBezTo>
                    <a:pt x="15" y="31"/>
                    <a:pt x="46" y="23"/>
                    <a:pt x="54" y="15"/>
                  </a:cubicBezTo>
                  <a:cubicBezTo>
                    <a:pt x="68" y="11"/>
                    <a:pt x="73" y="6"/>
                    <a:pt x="7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rot="-487982" flipH="1">
              <a:off x="5274328" y="4327787"/>
              <a:ext cx="11787" cy="7168"/>
            </a:xfrm>
            <a:custGeom>
              <a:avLst/>
              <a:gdLst/>
              <a:ahLst/>
              <a:cxnLst/>
              <a:rect l="l" t="t" r="r" b="b"/>
              <a:pathLst>
                <a:path w="74" h="45" extrusionOk="0">
                  <a:moveTo>
                    <a:pt x="10" y="0"/>
                  </a:moveTo>
                  <a:lnTo>
                    <a:pt x="10" y="0"/>
                  </a:lnTo>
                  <a:cubicBezTo>
                    <a:pt x="0" y="34"/>
                    <a:pt x="2" y="44"/>
                    <a:pt x="26" y="44"/>
                  </a:cubicBezTo>
                  <a:cubicBezTo>
                    <a:pt x="37" y="44"/>
                    <a:pt x="52" y="42"/>
                    <a:pt x="73" y="39"/>
                  </a:cubicBezTo>
                  <a:cubicBezTo>
                    <a:pt x="54" y="29"/>
                    <a:pt x="34" y="10"/>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rot="-487982" flipH="1">
              <a:off x="5538009" y="4193152"/>
              <a:ext cx="8283" cy="3504"/>
            </a:xfrm>
            <a:custGeom>
              <a:avLst/>
              <a:gdLst/>
              <a:ahLst/>
              <a:cxnLst/>
              <a:rect l="l" t="t" r="r" b="b"/>
              <a:pathLst>
                <a:path w="52" h="22" extrusionOk="0">
                  <a:moveTo>
                    <a:pt x="28" y="0"/>
                  </a:moveTo>
                  <a:cubicBezTo>
                    <a:pt x="21" y="0"/>
                    <a:pt x="12" y="1"/>
                    <a:pt x="5" y="4"/>
                  </a:cubicBezTo>
                  <a:cubicBezTo>
                    <a:pt x="0" y="9"/>
                    <a:pt x="0" y="18"/>
                    <a:pt x="19" y="18"/>
                  </a:cubicBezTo>
                  <a:cubicBezTo>
                    <a:pt x="23" y="20"/>
                    <a:pt x="27" y="21"/>
                    <a:pt x="30" y="21"/>
                  </a:cubicBezTo>
                  <a:cubicBezTo>
                    <a:pt x="44" y="21"/>
                    <a:pt x="51" y="8"/>
                    <a:pt x="44" y="4"/>
                  </a:cubicBezTo>
                  <a:cubicBezTo>
                    <a:pt x="41" y="1"/>
                    <a:pt x="35" y="0"/>
                    <a:pt x="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rot="-487982" flipH="1">
              <a:off x="4746389" y="3513673"/>
              <a:ext cx="1317006" cy="740697"/>
            </a:xfrm>
            <a:custGeom>
              <a:avLst/>
              <a:gdLst/>
              <a:ahLst/>
              <a:cxnLst/>
              <a:rect l="l" t="t" r="r" b="b"/>
              <a:pathLst>
                <a:path w="8268" h="4650" extrusionOk="0">
                  <a:moveTo>
                    <a:pt x="1772" y="1"/>
                  </a:moveTo>
                  <a:cubicBezTo>
                    <a:pt x="1744" y="1"/>
                    <a:pt x="1715" y="16"/>
                    <a:pt x="1701" y="47"/>
                  </a:cubicBezTo>
                  <a:cubicBezTo>
                    <a:pt x="1628" y="236"/>
                    <a:pt x="1613" y="430"/>
                    <a:pt x="1647" y="624"/>
                  </a:cubicBezTo>
                  <a:cubicBezTo>
                    <a:pt x="1638" y="629"/>
                    <a:pt x="1628" y="633"/>
                    <a:pt x="1618" y="643"/>
                  </a:cubicBezTo>
                  <a:cubicBezTo>
                    <a:pt x="1570" y="619"/>
                    <a:pt x="1517" y="604"/>
                    <a:pt x="1454" y="600"/>
                  </a:cubicBezTo>
                  <a:cubicBezTo>
                    <a:pt x="1402" y="594"/>
                    <a:pt x="1345" y="590"/>
                    <a:pt x="1287" y="590"/>
                  </a:cubicBezTo>
                  <a:cubicBezTo>
                    <a:pt x="1186" y="590"/>
                    <a:pt x="1081" y="604"/>
                    <a:pt x="998" y="653"/>
                  </a:cubicBezTo>
                  <a:cubicBezTo>
                    <a:pt x="945" y="682"/>
                    <a:pt x="960" y="779"/>
                    <a:pt x="1032" y="779"/>
                  </a:cubicBezTo>
                  <a:cubicBezTo>
                    <a:pt x="1144" y="779"/>
                    <a:pt x="1226" y="876"/>
                    <a:pt x="1323" y="924"/>
                  </a:cubicBezTo>
                  <a:cubicBezTo>
                    <a:pt x="1328" y="934"/>
                    <a:pt x="1333" y="934"/>
                    <a:pt x="1342" y="934"/>
                  </a:cubicBezTo>
                  <a:cubicBezTo>
                    <a:pt x="1299" y="987"/>
                    <a:pt x="1270" y="1055"/>
                    <a:pt x="1236" y="1113"/>
                  </a:cubicBezTo>
                  <a:cubicBezTo>
                    <a:pt x="1157" y="1070"/>
                    <a:pt x="1061" y="1051"/>
                    <a:pt x="965" y="1051"/>
                  </a:cubicBezTo>
                  <a:cubicBezTo>
                    <a:pt x="854" y="1051"/>
                    <a:pt x="743" y="1076"/>
                    <a:pt x="655" y="1118"/>
                  </a:cubicBezTo>
                  <a:cubicBezTo>
                    <a:pt x="601" y="1152"/>
                    <a:pt x="616" y="1229"/>
                    <a:pt x="669" y="1248"/>
                  </a:cubicBezTo>
                  <a:cubicBezTo>
                    <a:pt x="843" y="1311"/>
                    <a:pt x="979" y="1384"/>
                    <a:pt x="1115" y="1500"/>
                  </a:cubicBezTo>
                  <a:cubicBezTo>
                    <a:pt x="1110" y="1520"/>
                    <a:pt x="1110" y="1544"/>
                    <a:pt x="1110" y="1563"/>
                  </a:cubicBezTo>
                  <a:cubicBezTo>
                    <a:pt x="1093" y="1562"/>
                    <a:pt x="1076" y="1561"/>
                    <a:pt x="1059" y="1561"/>
                  </a:cubicBezTo>
                  <a:cubicBezTo>
                    <a:pt x="924" y="1561"/>
                    <a:pt x="785" y="1610"/>
                    <a:pt x="664" y="1670"/>
                  </a:cubicBezTo>
                  <a:cubicBezTo>
                    <a:pt x="616" y="1694"/>
                    <a:pt x="621" y="1762"/>
                    <a:pt x="655" y="1791"/>
                  </a:cubicBezTo>
                  <a:cubicBezTo>
                    <a:pt x="785" y="1883"/>
                    <a:pt x="921" y="1955"/>
                    <a:pt x="1076" y="1965"/>
                  </a:cubicBezTo>
                  <a:cubicBezTo>
                    <a:pt x="945" y="2052"/>
                    <a:pt x="839" y="2154"/>
                    <a:pt x="742" y="2275"/>
                  </a:cubicBezTo>
                  <a:cubicBezTo>
                    <a:pt x="630" y="2154"/>
                    <a:pt x="485" y="2062"/>
                    <a:pt x="340" y="2033"/>
                  </a:cubicBezTo>
                  <a:cubicBezTo>
                    <a:pt x="336" y="2032"/>
                    <a:pt x="333" y="2032"/>
                    <a:pt x="330" y="2032"/>
                  </a:cubicBezTo>
                  <a:cubicBezTo>
                    <a:pt x="274" y="2032"/>
                    <a:pt x="212" y="2104"/>
                    <a:pt x="267" y="2154"/>
                  </a:cubicBezTo>
                  <a:cubicBezTo>
                    <a:pt x="282" y="2169"/>
                    <a:pt x="291" y="2178"/>
                    <a:pt x="311" y="2193"/>
                  </a:cubicBezTo>
                  <a:cubicBezTo>
                    <a:pt x="383" y="2294"/>
                    <a:pt x="456" y="2391"/>
                    <a:pt x="500" y="2512"/>
                  </a:cubicBezTo>
                  <a:cubicBezTo>
                    <a:pt x="504" y="2532"/>
                    <a:pt x="509" y="2556"/>
                    <a:pt x="519" y="2580"/>
                  </a:cubicBezTo>
                  <a:cubicBezTo>
                    <a:pt x="412" y="2469"/>
                    <a:pt x="282" y="2391"/>
                    <a:pt x="156" y="2386"/>
                  </a:cubicBezTo>
                  <a:cubicBezTo>
                    <a:pt x="122" y="2386"/>
                    <a:pt x="93" y="2401"/>
                    <a:pt x="83" y="2435"/>
                  </a:cubicBezTo>
                  <a:cubicBezTo>
                    <a:pt x="44" y="2537"/>
                    <a:pt x="185" y="2614"/>
                    <a:pt x="243" y="2677"/>
                  </a:cubicBezTo>
                  <a:cubicBezTo>
                    <a:pt x="335" y="2764"/>
                    <a:pt x="408" y="2856"/>
                    <a:pt x="471" y="2958"/>
                  </a:cubicBezTo>
                  <a:cubicBezTo>
                    <a:pt x="461" y="2997"/>
                    <a:pt x="461" y="3030"/>
                    <a:pt x="461" y="3064"/>
                  </a:cubicBezTo>
                  <a:cubicBezTo>
                    <a:pt x="413" y="3056"/>
                    <a:pt x="366" y="3050"/>
                    <a:pt x="318" y="3050"/>
                  </a:cubicBezTo>
                  <a:cubicBezTo>
                    <a:pt x="231" y="3050"/>
                    <a:pt x="145" y="3069"/>
                    <a:pt x="64" y="3122"/>
                  </a:cubicBezTo>
                  <a:cubicBezTo>
                    <a:pt x="0" y="3163"/>
                    <a:pt x="22" y="3259"/>
                    <a:pt x="96" y="3259"/>
                  </a:cubicBezTo>
                  <a:cubicBezTo>
                    <a:pt x="101" y="3259"/>
                    <a:pt x="107" y="3259"/>
                    <a:pt x="112" y="3258"/>
                  </a:cubicBezTo>
                  <a:cubicBezTo>
                    <a:pt x="127" y="3255"/>
                    <a:pt x="141" y="3253"/>
                    <a:pt x="155" y="3253"/>
                  </a:cubicBezTo>
                  <a:cubicBezTo>
                    <a:pt x="242" y="3253"/>
                    <a:pt x="317" y="3314"/>
                    <a:pt x="388" y="3365"/>
                  </a:cubicBezTo>
                  <a:cubicBezTo>
                    <a:pt x="282" y="3413"/>
                    <a:pt x="185" y="3486"/>
                    <a:pt x="98" y="3583"/>
                  </a:cubicBezTo>
                  <a:cubicBezTo>
                    <a:pt x="47" y="3633"/>
                    <a:pt x="88" y="3719"/>
                    <a:pt x="159" y="3719"/>
                  </a:cubicBezTo>
                  <a:cubicBezTo>
                    <a:pt x="163" y="3719"/>
                    <a:pt x="167" y="3719"/>
                    <a:pt x="170" y="3718"/>
                  </a:cubicBezTo>
                  <a:cubicBezTo>
                    <a:pt x="291" y="3699"/>
                    <a:pt x="408" y="3704"/>
                    <a:pt x="529" y="3684"/>
                  </a:cubicBezTo>
                  <a:cubicBezTo>
                    <a:pt x="534" y="3684"/>
                    <a:pt x="543" y="3684"/>
                    <a:pt x="548" y="3679"/>
                  </a:cubicBezTo>
                  <a:lnTo>
                    <a:pt x="548" y="3679"/>
                  </a:lnTo>
                  <a:cubicBezTo>
                    <a:pt x="485" y="3902"/>
                    <a:pt x="645" y="4139"/>
                    <a:pt x="819" y="4290"/>
                  </a:cubicBezTo>
                  <a:cubicBezTo>
                    <a:pt x="836" y="4304"/>
                    <a:pt x="855" y="4311"/>
                    <a:pt x="874" y="4311"/>
                  </a:cubicBezTo>
                  <a:cubicBezTo>
                    <a:pt x="934" y="4311"/>
                    <a:pt x="986" y="4243"/>
                    <a:pt x="931" y="4188"/>
                  </a:cubicBezTo>
                  <a:cubicBezTo>
                    <a:pt x="858" y="4115"/>
                    <a:pt x="834" y="4033"/>
                    <a:pt x="834" y="3941"/>
                  </a:cubicBezTo>
                  <a:lnTo>
                    <a:pt x="834" y="3941"/>
                  </a:lnTo>
                  <a:cubicBezTo>
                    <a:pt x="892" y="4196"/>
                    <a:pt x="1104" y="4440"/>
                    <a:pt x="1373" y="4440"/>
                  </a:cubicBezTo>
                  <a:cubicBezTo>
                    <a:pt x="1395" y="4440"/>
                    <a:pt x="1417" y="4438"/>
                    <a:pt x="1439" y="4435"/>
                  </a:cubicBezTo>
                  <a:cubicBezTo>
                    <a:pt x="1497" y="4430"/>
                    <a:pt x="1502" y="4333"/>
                    <a:pt x="1444" y="4323"/>
                  </a:cubicBezTo>
                  <a:cubicBezTo>
                    <a:pt x="1395" y="4309"/>
                    <a:pt x="1357" y="4285"/>
                    <a:pt x="1323" y="4251"/>
                  </a:cubicBezTo>
                  <a:lnTo>
                    <a:pt x="1323" y="4251"/>
                  </a:lnTo>
                  <a:cubicBezTo>
                    <a:pt x="1405" y="4280"/>
                    <a:pt x="1497" y="4299"/>
                    <a:pt x="1589" y="4304"/>
                  </a:cubicBezTo>
                  <a:cubicBezTo>
                    <a:pt x="1694" y="4398"/>
                    <a:pt x="1849" y="4447"/>
                    <a:pt x="1995" y="4447"/>
                  </a:cubicBezTo>
                  <a:cubicBezTo>
                    <a:pt x="2051" y="4447"/>
                    <a:pt x="2106" y="4440"/>
                    <a:pt x="2156" y="4425"/>
                  </a:cubicBezTo>
                  <a:cubicBezTo>
                    <a:pt x="2219" y="4406"/>
                    <a:pt x="2243" y="4299"/>
                    <a:pt x="2165" y="4285"/>
                  </a:cubicBezTo>
                  <a:cubicBezTo>
                    <a:pt x="2127" y="4280"/>
                    <a:pt x="2098" y="4265"/>
                    <a:pt x="2069" y="4251"/>
                  </a:cubicBezTo>
                  <a:cubicBezTo>
                    <a:pt x="2199" y="4207"/>
                    <a:pt x="2325" y="4135"/>
                    <a:pt x="2441" y="4057"/>
                  </a:cubicBezTo>
                  <a:cubicBezTo>
                    <a:pt x="2630" y="4338"/>
                    <a:pt x="2950" y="4498"/>
                    <a:pt x="3303" y="4517"/>
                  </a:cubicBezTo>
                  <a:cubicBezTo>
                    <a:pt x="3325" y="4518"/>
                    <a:pt x="3346" y="4519"/>
                    <a:pt x="3367" y="4519"/>
                  </a:cubicBezTo>
                  <a:cubicBezTo>
                    <a:pt x="3785" y="4519"/>
                    <a:pt x="4187" y="4292"/>
                    <a:pt x="4422" y="3951"/>
                  </a:cubicBezTo>
                  <a:cubicBezTo>
                    <a:pt x="4670" y="4168"/>
                    <a:pt x="4998" y="4293"/>
                    <a:pt x="5325" y="4293"/>
                  </a:cubicBezTo>
                  <a:cubicBezTo>
                    <a:pt x="5508" y="4293"/>
                    <a:pt x="5691" y="4254"/>
                    <a:pt x="5860" y="4168"/>
                  </a:cubicBezTo>
                  <a:cubicBezTo>
                    <a:pt x="5933" y="4207"/>
                    <a:pt x="6020" y="4236"/>
                    <a:pt x="6098" y="4256"/>
                  </a:cubicBezTo>
                  <a:cubicBezTo>
                    <a:pt x="6251" y="4387"/>
                    <a:pt x="6451" y="4466"/>
                    <a:pt x="6663" y="4466"/>
                  </a:cubicBezTo>
                  <a:cubicBezTo>
                    <a:pt x="6726" y="4466"/>
                    <a:pt x="6789" y="4459"/>
                    <a:pt x="6853" y="4445"/>
                  </a:cubicBezTo>
                  <a:cubicBezTo>
                    <a:pt x="6868" y="4445"/>
                    <a:pt x="6877" y="4435"/>
                    <a:pt x="6892" y="4430"/>
                  </a:cubicBezTo>
                  <a:lnTo>
                    <a:pt x="6892" y="4430"/>
                  </a:lnTo>
                  <a:cubicBezTo>
                    <a:pt x="6868" y="4474"/>
                    <a:pt x="6824" y="4522"/>
                    <a:pt x="6839" y="4575"/>
                  </a:cubicBezTo>
                  <a:cubicBezTo>
                    <a:pt x="6850" y="4631"/>
                    <a:pt x="6884" y="4650"/>
                    <a:pt x="6925" y="4650"/>
                  </a:cubicBezTo>
                  <a:cubicBezTo>
                    <a:pt x="6973" y="4650"/>
                    <a:pt x="7029" y="4623"/>
                    <a:pt x="7066" y="4599"/>
                  </a:cubicBezTo>
                  <a:cubicBezTo>
                    <a:pt x="7129" y="4566"/>
                    <a:pt x="7178" y="4507"/>
                    <a:pt x="7211" y="4454"/>
                  </a:cubicBezTo>
                  <a:cubicBezTo>
                    <a:pt x="7216" y="4454"/>
                    <a:pt x="7226" y="4449"/>
                    <a:pt x="7226" y="4449"/>
                  </a:cubicBezTo>
                  <a:cubicBezTo>
                    <a:pt x="7260" y="4430"/>
                    <a:pt x="7265" y="4396"/>
                    <a:pt x="7255" y="4362"/>
                  </a:cubicBezTo>
                  <a:cubicBezTo>
                    <a:pt x="7274" y="4314"/>
                    <a:pt x="7284" y="4265"/>
                    <a:pt x="7284" y="4217"/>
                  </a:cubicBezTo>
                  <a:lnTo>
                    <a:pt x="7323" y="4290"/>
                  </a:lnTo>
                  <a:cubicBezTo>
                    <a:pt x="7332" y="4313"/>
                    <a:pt x="7361" y="4330"/>
                    <a:pt x="7388" y="4330"/>
                  </a:cubicBezTo>
                  <a:cubicBezTo>
                    <a:pt x="7404" y="4330"/>
                    <a:pt x="7420" y="4324"/>
                    <a:pt x="7429" y="4309"/>
                  </a:cubicBezTo>
                  <a:cubicBezTo>
                    <a:pt x="7502" y="4217"/>
                    <a:pt x="7497" y="4120"/>
                    <a:pt x="7468" y="4014"/>
                  </a:cubicBezTo>
                  <a:cubicBezTo>
                    <a:pt x="7458" y="3994"/>
                    <a:pt x="7454" y="3975"/>
                    <a:pt x="7449" y="3951"/>
                  </a:cubicBezTo>
                  <a:cubicBezTo>
                    <a:pt x="7492" y="3868"/>
                    <a:pt x="7521" y="3781"/>
                    <a:pt x="7531" y="3694"/>
                  </a:cubicBezTo>
                  <a:cubicBezTo>
                    <a:pt x="7555" y="3815"/>
                    <a:pt x="7575" y="3936"/>
                    <a:pt x="7579" y="4062"/>
                  </a:cubicBezTo>
                  <a:cubicBezTo>
                    <a:pt x="7587" y="4101"/>
                    <a:pt x="7620" y="4137"/>
                    <a:pt x="7658" y="4137"/>
                  </a:cubicBezTo>
                  <a:cubicBezTo>
                    <a:pt x="7667" y="4137"/>
                    <a:pt x="7676" y="4134"/>
                    <a:pt x="7686" y="4130"/>
                  </a:cubicBezTo>
                  <a:cubicBezTo>
                    <a:pt x="7773" y="4072"/>
                    <a:pt x="7763" y="3936"/>
                    <a:pt x="7739" y="3820"/>
                  </a:cubicBezTo>
                  <a:cubicBezTo>
                    <a:pt x="7797" y="3767"/>
                    <a:pt x="7797" y="3650"/>
                    <a:pt x="7797" y="3578"/>
                  </a:cubicBezTo>
                  <a:cubicBezTo>
                    <a:pt x="7807" y="3515"/>
                    <a:pt x="7807" y="3452"/>
                    <a:pt x="7797" y="3384"/>
                  </a:cubicBezTo>
                  <a:cubicBezTo>
                    <a:pt x="7822" y="3345"/>
                    <a:pt x="7846" y="3307"/>
                    <a:pt x="7865" y="3263"/>
                  </a:cubicBezTo>
                  <a:cubicBezTo>
                    <a:pt x="7904" y="3360"/>
                    <a:pt x="7928" y="3457"/>
                    <a:pt x="7928" y="3563"/>
                  </a:cubicBezTo>
                  <a:cubicBezTo>
                    <a:pt x="7928" y="3610"/>
                    <a:pt x="7963" y="3638"/>
                    <a:pt x="7998" y="3638"/>
                  </a:cubicBezTo>
                  <a:cubicBezTo>
                    <a:pt x="8025" y="3638"/>
                    <a:pt x="8051" y="3623"/>
                    <a:pt x="8064" y="3587"/>
                  </a:cubicBezTo>
                  <a:cubicBezTo>
                    <a:pt x="8156" y="3345"/>
                    <a:pt x="8078" y="3113"/>
                    <a:pt x="7952" y="2905"/>
                  </a:cubicBezTo>
                  <a:lnTo>
                    <a:pt x="7952" y="2871"/>
                  </a:lnTo>
                  <a:cubicBezTo>
                    <a:pt x="8015" y="2934"/>
                    <a:pt x="8073" y="3021"/>
                    <a:pt x="8127" y="3113"/>
                  </a:cubicBezTo>
                  <a:cubicBezTo>
                    <a:pt x="8138" y="3134"/>
                    <a:pt x="8164" y="3145"/>
                    <a:pt x="8189" y="3145"/>
                  </a:cubicBezTo>
                  <a:cubicBezTo>
                    <a:pt x="8226" y="3145"/>
                    <a:pt x="8263" y="3122"/>
                    <a:pt x="8257" y="3079"/>
                  </a:cubicBezTo>
                  <a:cubicBezTo>
                    <a:pt x="8267" y="2842"/>
                    <a:pt x="8093" y="2517"/>
                    <a:pt x="7846" y="2469"/>
                  </a:cubicBezTo>
                  <a:cubicBezTo>
                    <a:pt x="7812" y="2411"/>
                    <a:pt x="7773" y="2357"/>
                    <a:pt x="7725" y="2309"/>
                  </a:cubicBezTo>
                  <a:cubicBezTo>
                    <a:pt x="7826" y="2285"/>
                    <a:pt x="7933" y="2241"/>
                    <a:pt x="8015" y="2188"/>
                  </a:cubicBezTo>
                  <a:cubicBezTo>
                    <a:pt x="8080" y="2146"/>
                    <a:pt x="8052" y="2052"/>
                    <a:pt x="7978" y="2052"/>
                  </a:cubicBezTo>
                  <a:cubicBezTo>
                    <a:pt x="7974" y="2052"/>
                    <a:pt x="7971" y="2052"/>
                    <a:pt x="7967" y="2052"/>
                  </a:cubicBezTo>
                  <a:cubicBezTo>
                    <a:pt x="7931" y="2058"/>
                    <a:pt x="7894" y="2060"/>
                    <a:pt x="7857" y="2060"/>
                  </a:cubicBezTo>
                  <a:cubicBezTo>
                    <a:pt x="7755" y="2060"/>
                    <a:pt x="7651" y="2044"/>
                    <a:pt x="7550" y="2044"/>
                  </a:cubicBezTo>
                  <a:cubicBezTo>
                    <a:pt x="7526" y="2044"/>
                    <a:pt x="7502" y="2045"/>
                    <a:pt x="7478" y="2047"/>
                  </a:cubicBezTo>
                  <a:cubicBezTo>
                    <a:pt x="7473" y="2033"/>
                    <a:pt x="7473" y="2028"/>
                    <a:pt x="7473" y="2014"/>
                  </a:cubicBezTo>
                  <a:cubicBezTo>
                    <a:pt x="7526" y="2004"/>
                    <a:pt x="7589" y="1980"/>
                    <a:pt x="7638" y="1951"/>
                  </a:cubicBezTo>
                  <a:cubicBezTo>
                    <a:pt x="7686" y="1912"/>
                    <a:pt x="7705" y="1859"/>
                    <a:pt x="7759" y="1820"/>
                  </a:cubicBezTo>
                  <a:cubicBezTo>
                    <a:pt x="7807" y="1791"/>
                    <a:pt x="7797" y="1723"/>
                    <a:pt x="7744" y="1708"/>
                  </a:cubicBezTo>
                  <a:cubicBezTo>
                    <a:pt x="7652" y="1670"/>
                    <a:pt x="7555" y="1626"/>
                    <a:pt x="7458" y="1621"/>
                  </a:cubicBezTo>
                  <a:cubicBezTo>
                    <a:pt x="7452" y="1621"/>
                    <a:pt x="7446" y="1621"/>
                    <a:pt x="7439" y="1621"/>
                  </a:cubicBezTo>
                  <a:cubicBezTo>
                    <a:pt x="7384" y="1621"/>
                    <a:pt x="7332" y="1639"/>
                    <a:pt x="7289" y="1670"/>
                  </a:cubicBezTo>
                  <a:cubicBezTo>
                    <a:pt x="7265" y="1636"/>
                    <a:pt x="7236" y="1597"/>
                    <a:pt x="7207" y="1568"/>
                  </a:cubicBezTo>
                  <a:cubicBezTo>
                    <a:pt x="7284" y="1481"/>
                    <a:pt x="7323" y="1369"/>
                    <a:pt x="7323" y="1239"/>
                  </a:cubicBezTo>
                  <a:cubicBezTo>
                    <a:pt x="7323" y="1200"/>
                    <a:pt x="7291" y="1178"/>
                    <a:pt x="7258" y="1178"/>
                  </a:cubicBezTo>
                  <a:cubicBezTo>
                    <a:pt x="7238" y="1178"/>
                    <a:pt x="7217" y="1186"/>
                    <a:pt x="7202" y="1205"/>
                  </a:cubicBezTo>
                  <a:cubicBezTo>
                    <a:pt x="7134" y="1287"/>
                    <a:pt x="7037" y="1321"/>
                    <a:pt x="6940" y="1345"/>
                  </a:cubicBezTo>
                  <a:cubicBezTo>
                    <a:pt x="6848" y="1282"/>
                    <a:pt x="6747" y="1234"/>
                    <a:pt x="6640" y="1200"/>
                  </a:cubicBezTo>
                  <a:cubicBezTo>
                    <a:pt x="6725" y="1170"/>
                    <a:pt x="6813" y="1158"/>
                    <a:pt x="6906" y="1158"/>
                  </a:cubicBezTo>
                  <a:cubicBezTo>
                    <a:pt x="6935" y="1158"/>
                    <a:pt x="6964" y="1159"/>
                    <a:pt x="6993" y="1161"/>
                  </a:cubicBezTo>
                  <a:cubicBezTo>
                    <a:pt x="6995" y="1161"/>
                    <a:pt x="6997" y="1161"/>
                    <a:pt x="6999" y="1161"/>
                  </a:cubicBezTo>
                  <a:cubicBezTo>
                    <a:pt x="7063" y="1161"/>
                    <a:pt x="7084" y="1078"/>
                    <a:pt x="7032" y="1045"/>
                  </a:cubicBezTo>
                  <a:cubicBezTo>
                    <a:pt x="6939" y="986"/>
                    <a:pt x="6840" y="959"/>
                    <a:pt x="6742" y="959"/>
                  </a:cubicBezTo>
                  <a:cubicBezTo>
                    <a:pt x="6599" y="959"/>
                    <a:pt x="6459" y="1015"/>
                    <a:pt x="6345" y="1113"/>
                  </a:cubicBezTo>
                  <a:cubicBezTo>
                    <a:pt x="6345" y="1069"/>
                    <a:pt x="6359" y="1035"/>
                    <a:pt x="6393" y="1011"/>
                  </a:cubicBezTo>
                  <a:cubicBezTo>
                    <a:pt x="6408" y="1006"/>
                    <a:pt x="6412" y="992"/>
                    <a:pt x="6412" y="982"/>
                  </a:cubicBezTo>
                  <a:cubicBezTo>
                    <a:pt x="6475" y="963"/>
                    <a:pt x="6456" y="861"/>
                    <a:pt x="6388" y="851"/>
                  </a:cubicBezTo>
                  <a:cubicBezTo>
                    <a:pt x="6378" y="851"/>
                    <a:pt x="6369" y="850"/>
                    <a:pt x="6359" y="850"/>
                  </a:cubicBezTo>
                  <a:cubicBezTo>
                    <a:pt x="6250" y="850"/>
                    <a:pt x="6130" y="898"/>
                    <a:pt x="6064" y="987"/>
                  </a:cubicBezTo>
                  <a:cubicBezTo>
                    <a:pt x="6064" y="987"/>
                    <a:pt x="6064" y="992"/>
                    <a:pt x="6054" y="992"/>
                  </a:cubicBezTo>
                  <a:cubicBezTo>
                    <a:pt x="6001" y="1040"/>
                    <a:pt x="5957" y="1108"/>
                    <a:pt x="5948" y="1181"/>
                  </a:cubicBezTo>
                  <a:cubicBezTo>
                    <a:pt x="5889" y="1190"/>
                    <a:pt x="5836" y="1210"/>
                    <a:pt x="5783" y="1234"/>
                  </a:cubicBezTo>
                  <a:cubicBezTo>
                    <a:pt x="5754" y="1185"/>
                    <a:pt x="5715" y="1137"/>
                    <a:pt x="5681" y="1093"/>
                  </a:cubicBezTo>
                  <a:cubicBezTo>
                    <a:pt x="5710" y="1060"/>
                    <a:pt x="5739" y="1031"/>
                    <a:pt x="5763" y="987"/>
                  </a:cubicBezTo>
                  <a:cubicBezTo>
                    <a:pt x="5822" y="900"/>
                    <a:pt x="5894" y="754"/>
                    <a:pt x="5875" y="653"/>
                  </a:cubicBezTo>
                  <a:cubicBezTo>
                    <a:pt x="5865" y="599"/>
                    <a:pt x="5836" y="582"/>
                    <a:pt x="5801" y="582"/>
                  </a:cubicBezTo>
                  <a:cubicBezTo>
                    <a:pt x="5753" y="582"/>
                    <a:pt x="5694" y="614"/>
                    <a:pt x="5652" y="633"/>
                  </a:cubicBezTo>
                  <a:cubicBezTo>
                    <a:pt x="5546" y="692"/>
                    <a:pt x="5463" y="750"/>
                    <a:pt x="5391" y="837"/>
                  </a:cubicBezTo>
                  <a:cubicBezTo>
                    <a:pt x="5352" y="813"/>
                    <a:pt x="5323" y="793"/>
                    <a:pt x="5279" y="769"/>
                  </a:cubicBezTo>
                  <a:cubicBezTo>
                    <a:pt x="5299" y="551"/>
                    <a:pt x="5182" y="333"/>
                    <a:pt x="5081" y="144"/>
                  </a:cubicBezTo>
                  <a:cubicBezTo>
                    <a:pt x="5068" y="122"/>
                    <a:pt x="5043" y="111"/>
                    <a:pt x="5018" y="111"/>
                  </a:cubicBezTo>
                  <a:cubicBezTo>
                    <a:pt x="4984" y="111"/>
                    <a:pt x="4950" y="131"/>
                    <a:pt x="4950" y="173"/>
                  </a:cubicBezTo>
                  <a:cubicBezTo>
                    <a:pt x="4960" y="333"/>
                    <a:pt x="4940" y="483"/>
                    <a:pt x="4902" y="629"/>
                  </a:cubicBezTo>
                  <a:cubicBezTo>
                    <a:pt x="4887" y="629"/>
                    <a:pt x="4868" y="624"/>
                    <a:pt x="4858" y="619"/>
                  </a:cubicBezTo>
                  <a:cubicBezTo>
                    <a:pt x="4839" y="532"/>
                    <a:pt x="4829" y="454"/>
                    <a:pt x="4810" y="367"/>
                  </a:cubicBezTo>
                  <a:cubicBezTo>
                    <a:pt x="4800" y="333"/>
                    <a:pt x="4774" y="317"/>
                    <a:pt x="4744" y="317"/>
                  </a:cubicBezTo>
                  <a:cubicBezTo>
                    <a:pt x="4727" y="317"/>
                    <a:pt x="4709" y="323"/>
                    <a:pt x="4693" y="333"/>
                  </a:cubicBezTo>
                  <a:cubicBezTo>
                    <a:pt x="4601" y="406"/>
                    <a:pt x="4538" y="498"/>
                    <a:pt x="4490" y="600"/>
                  </a:cubicBezTo>
                  <a:cubicBezTo>
                    <a:pt x="4398" y="604"/>
                    <a:pt x="4306" y="624"/>
                    <a:pt x="4219" y="648"/>
                  </a:cubicBezTo>
                  <a:cubicBezTo>
                    <a:pt x="4238" y="585"/>
                    <a:pt x="4253" y="532"/>
                    <a:pt x="4262" y="474"/>
                  </a:cubicBezTo>
                  <a:cubicBezTo>
                    <a:pt x="4267" y="435"/>
                    <a:pt x="4244" y="389"/>
                    <a:pt x="4206" y="389"/>
                  </a:cubicBezTo>
                  <a:cubicBezTo>
                    <a:pt x="4201" y="389"/>
                    <a:pt x="4195" y="390"/>
                    <a:pt x="4190" y="391"/>
                  </a:cubicBezTo>
                  <a:cubicBezTo>
                    <a:pt x="4015" y="449"/>
                    <a:pt x="3841" y="546"/>
                    <a:pt x="3764" y="701"/>
                  </a:cubicBezTo>
                  <a:cubicBezTo>
                    <a:pt x="3681" y="643"/>
                    <a:pt x="3604" y="585"/>
                    <a:pt x="3512" y="551"/>
                  </a:cubicBezTo>
                  <a:cubicBezTo>
                    <a:pt x="3599" y="440"/>
                    <a:pt x="3705" y="353"/>
                    <a:pt x="3836" y="285"/>
                  </a:cubicBezTo>
                  <a:cubicBezTo>
                    <a:pt x="3896" y="248"/>
                    <a:pt x="3864" y="168"/>
                    <a:pt x="3803" y="168"/>
                  </a:cubicBezTo>
                  <a:cubicBezTo>
                    <a:pt x="3800" y="168"/>
                    <a:pt x="3796" y="168"/>
                    <a:pt x="3793" y="169"/>
                  </a:cubicBezTo>
                  <a:cubicBezTo>
                    <a:pt x="3618" y="193"/>
                    <a:pt x="3425" y="294"/>
                    <a:pt x="3308" y="440"/>
                  </a:cubicBezTo>
                  <a:cubicBezTo>
                    <a:pt x="3333" y="333"/>
                    <a:pt x="3328" y="212"/>
                    <a:pt x="3308" y="101"/>
                  </a:cubicBezTo>
                  <a:cubicBezTo>
                    <a:pt x="3301" y="70"/>
                    <a:pt x="3271" y="55"/>
                    <a:pt x="3243" y="55"/>
                  </a:cubicBezTo>
                  <a:cubicBezTo>
                    <a:pt x="3217" y="55"/>
                    <a:pt x="3192" y="68"/>
                    <a:pt x="3187" y="96"/>
                  </a:cubicBezTo>
                  <a:cubicBezTo>
                    <a:pt x="3149" y="217"/>
                    <a:pt x="3115" y="343"/>
                    <a:pt x="3052" y="454"/>
                  </a:cubicBezTo>
                  <a:cubicBezTo>
                    <a:pt x="2998" y="454"/>
                    <a:pt x="2940" y="459"/>
                    <a:pt x="2882" y="474"/>
                  </a:cubicBezTo>
                  <a:cubicBezTo>
                    <a:pt x="2897" y="386"/>
                    <a:pt x="2916" y="270"/>
                    <a:pt x="2964" y="212"/>
                  </a:cubicBezTo>
                  <a:cubicBezTo>
                    <a:pt x="2964" y="212"/>
                    <a:pt x="2964" y="207"/>
                    <a:pt x="2969" y="207"/>
                  </a:cubicBezTo>
                  <a:cubicBezTo>
                    <a:pt x="2974" y="207"/>
                    <a:pt x="2979" y="198"/>
                    <a:pt x="2979" y="198"/>
                  </a:cubicBezTo>
                  <a:cubicBezTo>
                    <a:pt x="3038" y="168"/>
                    <a:pt x="3005" y="91"/>
                    <a:pt x="2951" y="91"/>
                  </a:cubicBezTo>
                  <a:cubicBezTo>
                    <a:pt x="2943" y="91"/>
                    <a:pt x="2934" y="92"/>
                    <a:pt x="2926" y="96"/>
                  </a:cubicBezTo>
                  <a:cubicBezTo>
                    <a:pt x="2780" y="164"/>
                    <a:pt x="2659" y="294"/>
                    <a:pt x="2601" y="454"/>
                  </a:cubicBezTo>
                  <a:cubicBezTo>
                    <a:pt x="2592" y="454"/>
                    <a:pt x="2582" y="449"/>
                    <a:pt x="2577" y="449"/>
                  </a:cubicBezTo>
                  <a:cubicBezTo>
                    <a:pt x="2577" y="440"/>
                    <a:pt x="2582" y="435"/>
                    <a:pt x="2582" y="430"/>
                  </a:cubicBezTo>
                  <a:cubicBezTo>
                    <a:pt x="2601" y="319"/>
                    <a:pt x="2553" y="217"/>
                    <a:pt x="2524" y="115"/>
                  </a:cubicBezTo>
                  <a:cubicBezTo>
                    <a:pt x="2518" y="85"/>
                    <a:pt x="2492" y="69"/>
                    <a:pt x="2465" y="69"/>
                  </a:cubicBezTo>
                  <a:cubicBezTo>
                    <a:pt x="2444" y="69"/>
                    <a:pt x="2423" y="79"/>
                    <a:pt x="2412" y="101"/>
                  </a:cubicBezTo>
                  <a:cubicBezTo>
                    <a:pt x="2277" y="169"/>
                    <a:pt x="2180" y="285"/>
                    <a:pt x="2136" y="425"/>
                  </a:cubicBezTo>
                  <a:cubicBezTo>
                    <a:pt x="2069" y="435"/>
                    <a:pt x="1991" y="454"/>
                    <a:pt x="1928" y="478"/>
                  </a:cubicBezTo>
                  <a:cubicBezTo>
                    <a:pt x="1870" y="353"/>
                    <a:pt x="1836" y="217"/>
                    <a:pt x="1841" y="72"/>
                  </a:cubicBezTo>
                  <a:cubicBezTo>
                    <a:pt x="1841" y="25"/>
                    <a:pt x="1807" y="1"/>
                    <a:pt x="177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7"/>
            <p:cNvSpPr/>
            <p:nvPr/>
          </p:nvSpPr>
          <p:spPr>
            <a:xfrm rot="-487982" flipH="1">
              <a:off x="5314201" y="3902012"/>
              <a:ext cx="247855" cy="233359"/>
            </a:xfrm>
            <a:custGeom>
              <a:avLst/>
              <a:gdLst/>
              <a:ahLst/>
              <a:cxnLst/>
              <a:rect l="l" t="t" r="r" b="b"/>
              <a:pathLst>
                <a:path w="1556" h="1465" extrusionOk="0">
                  <a:moveTo>
                    <a:pt x="1105" y="334"/>
                  </a:moveTo>
                  <a:cubicBezTo>
                    <a:pt x="1110" y="334"/>
                    <a:pt x="1143" y="349"/>
                    <a:pt x="1177" y="373"/>
                  </a:cubicBezTo>
                  <a:lnTo>
                    <a:pt x="1206" y="392"/>
                  </a:lnTo>
                  <a:lnTo>
                    <a:pt x="1289" y="455"/>
                  </a:lnTo>
                  <a:cubicBezTo>
                    <a:pt x="1250" y="460"/>
                    <a:pt x="1213" y="462"/>
                    <a:pt x="1181" y="462"/>
                  </a:cubicBezTo>
                  <a:cubicBezTo>
                    <a:pt x="1113" y="462"/>
                    <a:pt x="1067" y="452"/>
                    <a:pt x="1071" y="436"/>
                  </a:cubicBezTo>
                  <a:cubicBezTo>
                    <a:pt x="1071" y="412"/>
                    <a:pt x="1100" y="334"/>
                    <a:pt x="1105" y="334"/>
                  </a:cubicBezTo>
                  <a:close/>
                  <a:moveTo>
                    <a:pt x="1283" y="654"/>
                  </a:moveTo>
                  <a:cubicBezTo>
                    <a:pt x="1296" y="654"/>
                    <a:pt x="1310" y="656"/>
                    <a:pt x="1318" y="659"/>
                  </a:cubicBezTo>
                  <a:cubicBezTo>
                    <a:pt x="1327" y="663"/>
                    <a:pt x="1347" y="678"/>
                    <a:pt x="1347" y="683"/>
                  </a:cubicBezTo>
                  <a:cubicBezTo>
                    <a:pt x="1347" y="688"/>
                    <a:pt x="1342" y="697"/>
                    <a:pt x="1323" y="702"/>
                  </a:cubicBezTo>
                  <a:cubicBezTo>
                    <a:pt x="1308" y="702"/>
                    <a:pt x="1260" y="678"/>
                    <a:pt x="1255" y="663"/>
                  </a:cubicBezTo>
                  <a:cubicBezTo>
                    <a:pt x="1257" y="656"/>
                    <a:pt x="1269" y="654"/>
                    <a:pt x="1283" y="654"/>
                  </a:cubicBezTo>
                  <a:close/>
                  <a:moveTo>
                    <a:pt x="1361" y="822"/>
                  </a:moveTo>
                  <a:cubicBezTo>
                    <a:pt x="1370" y="822"/>
                    <a:pt x="1377" y="823"/>
                    <a:pt x="1381" y="823"/>
                  </a:cubicBezTo>
                  <a:cubicBezTo>
                    <a:pt x="1410" y="828"/>
                    <a:pt x="1434" y="852"/>
                    <a:pt x="1444" y="867"/>
                  </a:cubicBezTo>
                  <a:cubicBezTo>
                    <a:pt x="1448" y="877"/>
                    <a:pt x="1332" y="959"/>
                    <a:pt x="1279" y="973"/>
                  </a:cubicBezTo>
                  <a:cubicBezTo>
                    <a:pt x="1272" y="975"/>
                    <a:pt x="1265" y="976"/>
                    <a:pt x="1259" y="976"/>
                  </a:cubicBezTo>
                  <a:cubicBezTo>
                    <a:pt x="1219" y="976"/>
                    <a:pt x="1187" y="941"/>
                    <a:pt x="1187" y="891"/>
                  </a:cubicBezTo>
                  <a:cubicBezTo>
                    <a:pt x="1187" y="837"/>
                    <a:pt x="1309" y="822"/>
                    <a:pt x="1361" y="822"/>
                  </a:cubicBezTo>
                  <a:close/>
                  <a:moveTo>
                    <a:pt x="30" y="0"/>
                  </a:moveTo>
                  <a:cubicBezTo>
                    <a:pt x="15" y="0"/>
                    <a:pt x="1" y="78"/>
                    <a:pt x="1" y="107"/>
                  </a:cubicBezTo>
                  <a:cubicBezTo>
                    <a:pt x="1" y="140"/>
                    <a:pt x="25" y="170"/>
                    <a:pt x="30" y="174"/>
                  </a:cubicBezTo>
                  <a:cubicBezTo>
                    <a:pt x="39" y="174"/>
                    <a:pt x="117" y="237"/>
                    <a:pt x="146" y="252"/>
                  </a:cubicBezTo>
                  <a:cubicBezTo>
                    <a:pt x="170" y="276"/>
                    <a:pt x="189" y="315"/>
                    <a:pt x="185" y="325"/>
                  </a:cubicBezTo>
                  <a:cubicBezTo>
                    <a:pt x="183" y="327"/>
                    <a:pt x="187" y="328"/>
                    <a:pt x="194" y="328"/>
                  </a:cubicBezTo>
                  <a:cubicBezTo>
                    <a:pt x="224" y="328"/>
                    <a:pt x="318" y="312"/>
                    <a:pt x="369" y="312"/>
                  </a:cubicBezTo>
                  <a:cubicBezTo>
                    <a:pt x="387" y="312"/>
                    <a:pt x="400" y="314"/>
                    <a:pt x="402" y="320"/>
                  </a:cubicBezTo>
                  <a:cubicBezTo>
                    <a:pt x="412" y="344"/>
                    <a:pt x="359" y="397"/>
                    <a:pt x="335" y="412"/>
                  </a:cubicBezTo>
                  <a:cubicBezTo>
                    <a:pt x="310" y="431"/>
                    <a:pt x="383" y="489"/>
                    <a:pt x="412" y="513"/>
                  </a:cubicBezTo>
                  <a:cubicBezTo>
                    <a:pt x="441" y="533"/>
                    <a:pt x="572" y="586"/>
                    <a:pt x="616" y="615"/>
                  </a:cubicBezTo>
                  <a:cubicBezTo>
                    <a:pt x="628" y="630"/>
                    <a:pt x="653" y="635"/>
                    <a:pt x="681" y="635"/>
                  </a:cubicBezTo>
                  <a:cubicBezTo>
                    <a:pt x="726" y="635"/>
                    <a:pt x="779" y="620"/>
                    <a:pt x="800" y="605"/>
                  </a:cubicBezTo>
                  <a:cubicBezTo>
                    <a:pt x="806" y="602"/>
                    <a:pt x="812" y="601"/>
                    <a:pt x="817" y="601"/>
                  </a:cubicBezTo>
                  <a:cubicBezTo>
                    <a:pt x="845" y="601"/>
                    <a:pt x="862" y="638"/>
                    <a:pt x="858" y="659"/>
                  </a:cubicBezTo>
                  <a:cubicBezTo>
                    <a:pt x="848" y="683"/>
                    <a:pt x="824" y="722"/>
                    <a:pt x="804" y="722"/>
                  </a:cubicBezTo>
                  <a:cubicBezTo>
                    <a:pt x="790" y="712"/>
                    <a:pt x="751" y="707"/>
                    <a:pt x="737" y="707"/>
                  </a:cubicBezTo>
                  <a:cubicBezTo>
                    <a:pt x="717" y="712"/>
                    <a:pt x="703" y="722"/>
                    <a:pt x="703" y="726"/>
                  </a:cubicBezTo>
                  <a:cubicBezTo>
                    <a:pt x="703" y="731"/>
                    <a:pt x="785" y="785"/>
                    <a:pt x="790" y="843"/>
                  </a:cubicBezTo>
                  <a:cubicBezTo>
                    <a:pt x="794" y="885"/>
                    <a:pt x="789" y="905"/>
                    <a:pt x="781" y="905"/>
                  </a:cubicBezTo>
                  <a:cubicBezTo>
                    <a:pt x="780" y="905"/>
                    <a:pt x="777" y="904"/>
                    <a:pt x="775" y="901"/>
                  </a:cubicBezTo>
                  <a:cubicBezTo>
                    <a:pt x="775" y="899"/>
                    <a:pt x="774" y="899"/>
                    <a:pt x="773" y="899"/>
                  </a:cubicBezTo>
                  <a:cubicBezTo>
                    <a:pt x="767" y="899"/>
                    <a:pt x="758" y="920"/>
                    <a:pt x="741" y="949"/>
                  </a:cubicBezTo>
                  <a:lnTo>
                    <a:pt x="654" y="969"/>
                  </a:lnTo>
                  <a:lnTo>
                    <a:pt x="543" y="998"/>
                  </a:lnTo>
                  <a:cubicBezTo>
                    <a:pt x="509" y="1065"/>
                    <a:pt x="533" y="1119"/>
                    <a:pt x="543" y="1119"/>
                  </a:cubicBezTo>
                  <a:cubicBezTo>
                    <a:pt x="543" y="1119"/>
                    <a:pt x="577" y="1148"/>
                    <a:pt x="582" y="1157"/>
                  </a:cubicBezTo>
                  <a:cubicBezTo>
                    <a:pt x="583" y="1160"/>
                    <a:pt x="588" y="1161"/>
                    <a:pt x="594" y="1161"/>
                  </a:cubicBezTo>
                  <a:cubicBezTo>
                    <a:pt x="611" y="1161"/>
                    <a:pt x="640" y="1153"/>
                    <a:pt x="654" y="1143"/>
                  </a:cubicBezTo>
                  <a:cubicBezTo>
                    <a:pt x="674" y="1138"/>
                    <a:pt x="649" y="1090"/>
                    <a:pt x="635" y="1075"/>
                  </a:cubicBezTo>
                  <a:cubicBezTo>
                    <a:pt x="634" y="1074"/>
                    <a:pt x="637" y="1073"/>
                    <a:pt x="643" y="1073"/>
                  </a:cubicBezTo>
                  <a:cubicBezTo>
                    <a:pt x="664" y="1073"/>
                    <a:pt x="721" y="1080"/>
                    <a:pt x="795" y="1094"/>
                  </a:cubicBezTo>
                  <a:lnTo>
                    <a:pt x="872" y="1075"/>
                  </a:lnTo>
                  <a:lnTo>
                    <a:pt x="935" y="1182"/>
                  </a:lnTo>
                  <a:cubicBezTo>
                    <a:pt x="1042" y="1245"/>
                    <a:pt x="1158" y="1293"/>
                    <a:pt x="1163" y="1293"/>
                  </a:cubicBezTo>
                  <a:cubicBezTo>
                    <a:pt x="1177" y="1293"/>
                    <a:pt x="1182" y="1308"/>
                    <a:pt x="1182" y="1308"/>
                  </a:cubicBezTo>
                  <a:cubicBezTo>
                    <a:pt x="1187" y="1308"/>
                    <a:pt x="1134" y="1322"/>
                    <a:pt x="1114" y="1332"/>
                  </a:cubicBezTo>
                  <a:cubicBezTo>
                    <a:pt x="1090" y="1341"/>
                    <a:pt x="1134" y="1366"/>
                    <a:pt x="1153" y="1375"/>
                  </a:cubicBezTo>
                  <a:cubicBezTo>
                    <a:pt x="1168" y="1380"/>
                    <a:pt x="1168" y="1409"/>
                    <a:pt x="1163" y="1424"/>
                  </a:cubicBezTo>
                  <a:cubicBezTo>
                    <a:pt x="1163" y="1433"/>
                    <a:pt x="1177" y="1458"/>
                    <a:pt x="1182" y="1463"/>
                  </a:cubicBezTo>
                  <a:cubicBezTo>
                    <a:pt x="1183" y="1464"/>
                    <a:pt x="1184" y="1464"/>
                    <a:pt x="1185" y="1464"/>
                  </a:cubicBezTo>
                  <a:cubicBezTo>
                    <a:pt x="1196" y="1464"/>
                    <a:pt x="1226" y="1437"/>
                    <a:pt x="1231" y="1429"/>
                  </a:cubicBezTo>
                  <a:cubicBezTo>
                    <a:pt x="1235" y="1414"/>
                    <a:pt x="1356" y="1337"/>
                    <a:pt x="1381" y="1293"/>
                  </a:cubicBezTo>
                  <a:cubicBezTo>
                    <a:pt x="1405" y="1249"/>
                    <a:pt x="1395" y="1211"/>
                    <a:pt x="1381" y="1201"/>
                  </a:cubicBezTo>
                  <a:cubicBezTo>
                    <a:pt x="1371" y="1196"/>
                    <a:pt x="1453" y="1162"/>
                    <a:pt x="1487" y="1148"/>
                  </a:cubicBezTo>
                  <a:cubicBezTo>
                    <a:pt x="1516" y="1138"/>
                    <a:pt x="1531" y="1124"/>
                    <a:pt x="1526" y="1119"/>
                  </a:cubicBezTo>
                  <a:cubicBezTo>
                    <a:pt x="1521" y="1114"/>
                    <a:pt x="1473" y="1070"/>
                    <a:pt x="1453" y="1061"/>
                  </a:cubicBezTo>
                  <a:cubicBezTo>
                    <a:pt x="1444" y="1046"/>
                    <a:pt x="1478" y="1027"/>
                    <a:pt x="1497" y="1027"/>
                  </a:cubicBezTo>
                  <a:cubicBezTo>
                    <a:pt x="1516" y="1022"/>
                    <a:pt x="1526" y="1022"/>
                    <a:pt x="1526" y="1022"/>
                  </a:cubicBezTo>
                  <a:cubicBezTo>
                    <a:pt x="1526" y="1022"/>
                    <a:pt x="1521" y="1002"/>
                    <a:pt x="1511" y="973"/>
                  </a:cubicBezTo>
                  <a:lnTo>
                    <a:pt x="1516" y="954"/>
                  </a:lnTo>
                  <a:lnTo>
                    <a:pt x="1555" y="857"/>
                  </a:lnTo>
                  <a:cubicBezTo>
                    <a:pt x="1521" y="818"/>
                    <a:pt x="1536" y="751"/>
                    <a:pt x="1545" y="736"/>
                  </a:cubicBezTo>
                  <a:cubicBezTo>
                    <a:pt x="1555" y="726"/>
                    <a:pt x="1492" y="688"/>
                    <a:pt x="1463" y="678"/>
                  </a:cubicBezTo>
                  <a:cubicBezTo>
                    <a:pt x="1429" y="663"/>
                    <a:pt x="1419" y="610"/>
                    <a:pt x="1424" y="591"/>
                  </a:cubicBezTo>
                  <a:cubicBezTo>
                    <a:pt x="1427" y="582"/>
                    <a:pt x="1403" y="578"/>
                    <a:pt x="1380" y="578"/>
                  </a:cubicBezTo>
                  <a:cubicBezTo>
                    <a:pt x="1367" y="578"/>
                    <a:pt x="1354" y="579"/>
                    <a:pt x="1347" y="581"/>
                  </a:cubicBezTo>
                  <a:cubicBezTo>
                    <a:pt x="1323" y="581"/>
                    <a:pt x="1274" y="581"/>
                    <a:pt x="1260" y="576"/>
                  </a:cubicBezTo>
                  <a:cubicBezTo>
                    <a:pt x="1250" y="567"/>
                    <a:pt x="1235" y="533"/>
                    <a:pt x="1240" y="518"/>
                  </a:cubicBezTo>
                  <a:cubicBezTo>
                    <a:pt x="1250" y="509"/>
                    <a:pt x="1289" y="479"/>
                    <a:pt x="1327" y="446"/>
                  </a:cubicBezTo>
                  <a:lnTo>
                    <a:pt x="1361" y="421"/>
                  </a:lnTo>
                  <a:cubicBezTo>
                    <a:pt x="1337" y="387"/>
                    <a:pt x="1323" y="349"/>
                    <a:pt x="1274" y="334"/>
                  </a:cubicBezTo>
                  <a:lnTo>
                    <a:pt x="1255" y="325"/>
                  </a:lnTo>
                  <a:cubicBezTo>
                    <a:pt x="1253" y="325"/>
                    <a:pt x="1251" y="325"/>
                    <a:pt x="1249" y="325"/>
                  </a:cubicBezTo>
                  <a:cubicBezTo>
                    <a:pt x="1209" y="325"/>
                    <a:pt x="1142" y="236"/>
                    <a:pt x="1119" y="203"/>
                  </a:cubicBezTo>
                  <a:cubicBezTo>
                    <a:pt x="1095" y="174"/>
                    <a:pt x="1071" y="131"/>
                    <a:pt x="1061" y="126"/>
                  </a:cubicBezTo>
                  <a:cubicBezTo>
                    <a:pt x="1053" y="120"/>
                    <a:pt x="1044" y="118"/>
                    <a:pt x="1035" y="118"/>
                  </a:cubicBezTo>
                  <a:cubicBezTo>
                    <a:pt x="1028" y="118"/>
                    <a:pt x="1021" y="119"/>
                    <a:pt x="1013" y="121"/>
                  </a:cubicBezTo>
                  <a:lnTo>
                    <a:pt x="998" y="126"/>
                  </a:lnTo>
                  <a:lnTo>
                    <a:pt x="940" y="155"/>
                  </a:lnTo>
                  <a:cubicBezTo>
                    <a:pt x="896" y="199"/>
                    <a:pt x="896" y="237"/>
                    <a:pt x="911" y="242"/>
                  </a:cubicBezTo>
                  <a:cubicBezTo>
                    <a:pt x="916" y="245"/>
                    <a:pt x="925" y="246"/>
                    <a:pt x="937" y="246"/>
                  </a:cubicBezTo>
                  <a:cubicBezTo>
                    <a:pt x="948" y="246"/>
                    <a:pt x="962" y="245"/>
                    <a:pt x="974" y="242"/>
                  </a:cubicBezTo>
                  <a:lnTo>
                    <a:pt x="993" y="247"/>
                  </a:lnTo>
                  <a:lnTo>
                    <a:pt x="1129" y="291"/>
                  </a:lnTo>
                  <a:cubicBezTo>
                    <a:pt x="1022" y="313"/>
                    <a:pt x="934" y="321"/>
                    <a:pt x="901" y="321"/>
                  </a:cubicBezTo>
                  <a:cubicBezTo>
                    <a:pt x="892" y="321"/>
                    <a:pt x="887" y="321"/>
                    <a:pt x="887" y="320"/>
                  </a:cubicBezTo>
                  <a:cubicBezTo>
                    <a:pt x="887" y="315"/>
                    <a:pt x="843" y="315"/>
                    <a:pt x="829" y="315"/>
                  </a:cubicBezTo>
                  <a:cubicBezTo>
                    <a:pt x="819" y="315"/>
                    <a:pt x="819" y="407"/>
                    <a:pt x="848" y="421"/>
                  </a:cubicBezTo>
                  <a:cubicBezTo>
                    <a:pt x="877" y="441"/>
                    <a:pt x="959" y="494"/>
                    <a:pt x="945" y="518"/>
                  </a:cubicBezTo>
                  <a:cubicBezTo>
                    <a:pt x="942" y="525"/>
                    <a:pt x="933" y="528"/>
                    <a:pt x="921" y="528"/>
                  </a:cubicBezTo>
                  <a:cubicBezTo>
                    <a:pt x="898" y="528"/>
                    <a:pt x="861" y="515"/>
                    <a:pt x="829" y="489"/>
                  </a:cubicBezTo>
                  <a:lnTo>
                    <a:pt x="766" y="533"/>
                  </a:lnTo>
                  <a:lnTo>
                    <a:pt x="703" y="567"/>
                  </a:lnTo>
                  <a:cubicBezTo>
                    <a:pt x="703" y="509"/>
                    <a:pt x="717" y="431"/>
                    <a:pt x="722" y="421"/>
                  </a:cubicBezTo>
                  <a:cubicBezTo>
                    <a:pt x="727" y="417"/>
                    <a:pt x="727" y="387"/>
                    <a:pt x="722" y="358"/>
                  </a:cubicBezTo>
                  <a:lnTo>
                    <a:pt x="703" y="349"/>
                  </a:lnTo>
                  <a:lnTo>
                    <a:pt x="601" y="310"/>
                  </a:lnTo>
                  <a:cubicBezTo>
                    <a:pt x="536" y="266"/>
                    <a:pt x="411" y="246"/>
                    <a:pt x="355" y="246"/>
                  </a:cubicBezTo>
                  <a:cubicBezTo>
                    <a:pt x="349" y="246"/>
                    <a:pt x="344" y="247"/>
                    <a:pt x="340" y="247"/>
                  </a:cubicBezTo>
                  <a:cubicBezTo>
                    <a:pt x="337" y="247"/>
                    <a:pt x="334" y="247"/>
                    <a:pt x="332" y="247"/>
                  </a:cubicBezTo>
                  <a:cubicBezTo>
                    <a:pt x="298" y="247"/>
                    <a:pt x="311" y="217"/>
                    <a:pt x="320" y="199"/>
                  </a:cubicBezTo>
                  <a:cubicBezTo>
                    <a:pt x="335" y="189"/>
                    <a:pt x="233" y="189"/>
                    <a:pt x="189" y="179"/>
                  </a:cubicBezTo>
                  <a:cubicBezTo>
                    <a:pt x="151" y="174"/>
                    <a:pt x="117" y="82"/>
                    <a:pt x="117" y="48"/>
                  </a:cubicBezTo>
                  <a:cubicBezTo>
                    <a:pt x="117" y="10"/>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7"/>
            <p:cNvSpPr/>
            <p:nvPr/>
          </p:nvSpPr>
          <p:spPr>
            <a:xfrm rot="-487982" flipH="1">
              <a:off x="5511402" y="4008894"/>
              <a:ext cx="52566" cy="32495"/>
            </a:xfrm>
            <a:custGeom>
              <a:avLst/>
              <a:gdLst/>
              <a:ahLst/>
              <a:cxnLst/>
              <a:rect l="l" t="t" r="r" b="b"/>
              <a:pathLst>
                <a:path w="330" h="204" extrusionOk="0">
                  <a:moveTo>
                    <a:pt x="116" y="1"/>
                  </a:moveTo>
                  <a:cubicBezTo>
                    <a:pt x="114" y="1"/>
                    <a:pt x="113" y="1"/>
                    <a:pt x="112" y="1"/>
                  </a:cubicBezTo>
                  <a:cubicBezTo>
                    <a:pt x="88" y="11"/>
                    <a:pt x="39" y="40"/>
                    <a:pt x="25" y="45"/>
                  </a:cubicBezTo>
                  <a:cubicBezTo>
                    <a:pt x="15" y="50"/>
                    <a:pt x="1" y="64"/>
                    <a:pt x="1" y="69"/>
                  </a:cubicBezTo>
                  <a:cubicBezTo>
                    <a:pt x="1" y="74"/>
                    <a:pt x="34" y="93"/>
                    <a:pt x="59" y="93"/>
                  </a:cubicBezTo>
                  <a:cubicBezTo>
                    <a:pt x="68" y="93"/>
                    <a:pt x="112" y="166"/>
                    <a:pt x="141" y="185"/>
                  </a:cubicBezTo>
                  <a:cubicBezTo>
                    <a:pt x="163" y="193"/>
                    <a:pt x="208" y="203"/>
                    <a:pt x="250" y="203"/>
                  </a:cubicBezTo>
                  <a:cubicBezTo>
                    <a:pt x="263" y="203"/>
                    <a:pt x="275" y="202"/>
                    <a:pt x="286" y="200"/>
                  </a:cubicBezTo>
                  <a:lnTo>
                    <a:pt x="330" y="195"/>
                  </a:lnTo>
                  <a:cubicBezTo>
                    <a:pt x="310" y="161"/>
                    <a:pt x="325" y="118"/>
                    <a:pt x="291" y="79"/>
                  </a:cubicBezTo>
                  <a:lnTo>
                    <a:pt x="262" y="50"/>
                  </a:lnTo>
                  <a:cubicBezTo>
                    <a:pt x="221" y="41"/>
                    <a:pt x="140"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7"/>
            <p:cNvSpPr/>
            <p:nvPr/>
          </p:nvSpPr>
          <p:spPr>
            <a:xfrm rot="-487982" flipH="1">
              <a:off x="5517914" y="4059404"/>
              <a:ext cx="52566" cy="22619"/>
            </a:xfrm>
            <a:custGeom>
              <a:avLst/>
              <a:gdLst/>
              <a:ahLst/>
              <a:cxnLst/>
              <a:rect l="l" t="t" r="r" b="b"/>
              <a:pathLst>
                <a:path w="330" h="142" extrusionOk="0">
                  <a:moveTo>
                    <a:pt x="97" y="1"/>
                  </a:moveTo>
                  <a:cubicBezTo>
                    <a:pt x="79" y="1"/>
                    <a:pt x="62" y="7"/>
                    <a:pt x="54" y="15"/>
                  </a:cubicBezTo>
                  <a:lnTo>
                    <a:pt x="15" y="59"/>
                  </a:lnTo>
                  <a:cubicBezTo>
                    <a:pt x="10" y="64"/>
                    <a:pt x="1" y="88"/>
                    <a:pt x="1" y="117"/>
                  </a:cubicBezTo>
                  <a:lnTo>
                    <a:pt x="1" y="141"/>
                  </a:lnTo>
                  <a:lnTo>
                    <a:pt x="117" y="122"/>
                  </a:lnTo>
                  <a:cubicBezTo>
                    <a:pt x="233" y="112"/>
                    <a:pt x="330" y="93"/>
                    <a:pt x="330" y="88"/>
                  </a:cubicBezTo>
                  <a:cubicBezTo>
                    <a:pt x="330" y="83"/>
                    <a:pt x="281" y="83"/>
                    <a:pt x="262" y="83"/>
                  </a:cubicBezTo>
                  <a:cubicBezTo>
                    <a:pt x="238" y="83"/>
                    <a:pt x="218" y="88"/>
                    <a:pt x="218" y="93"/>
                  </a:cubicBezTo>
                  <a:cubicBezTo>
                    <a:pt x="218" y="94"/>
                    <a:pt x="218" y="94"/>
                    <a:pt x="218" y="94"/>
                  </a:cubicBezTo>
                  <a:cubicBezTo>
                    <a:pt x="210" y="94"/>
                    <a:pt x="159" y="38"/>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7"/>
            <p:cNvSpPr/>
            <p:nvPr/>
          </p:nvSpPr>
          <p:spPr>
            <a:xfrm rot="-487982" flipH="1">
              <a:off x="5547994" y="3984572"/>
              <a:ext cx="12584" cy="19593"/>
            </a:xfrm>
            <a:custGeom>
              <a:avLst/>
              <a:gdLst/>
              <a:ahLst/>
              <a:cxnLst/>
              <a:rect l="l" t="t" r="r" b="b"/>
              <a:pathLst>
                <a:path w="79" h="123" extrusionOk="0">
                  <a:moveTo>
                    <a:pt x="34" y="0"/>
                  </a:moveTo>
                  <a:cubicBezTo>
                    <a:pt x="17" y="0"/>
                    <a:pt x="6" y="36"/>
                    <a:pt x="6" y="79"/>
                  </a:cubicBezTo>
                  <a:lnTo>
                    <a:pt x="1" y="123"/>
                  </a:lnTo>
                  <a:lnTo>
                    <a:pt x="49" y="84"/>
                  </a:lnTo>
                  <a:cubicBezTo>
                    <a:pt x="78" y="50"/>
                    <a:pt x="54" y="7"/>
                    <a:pt x="39" y="2"/>
                  </a:cubicBezTo>
                  <a:cubicBezTo>
                    <a:pt x="37" y="1"/>
                    <a:pt x="35"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
            <p:cNvSpPr/>
            <p:nvPr/>
          </p:nvSpPr>
          <p:spPr>
            <a:xfrm rot="-487982" flipH="1">
              <a:off x="5133931" y="3816206"/>
              <a:ext cx="255501" cy="203254"/>
            </a:xfrm>
            <a:custGeom>
              <a:avLst/>
              <a:gdLst/>
              <a:ahLst/>
              <a:cxnLst/>
              <a:rect l="l" t="t" r="r" b="b"/>
              <a:pathLst>
                <a:path w="1604" h="1276" extrusionOk="0">
                  <a:moveTo>
                    <a:pt x="597" y="401"/>
                  </a:moveTo>
                  <a:cubicBezTo>
                    <a:pt x="602" y="401"/>
                    <a:pt x="607" y="402"/>
                    <a:pt x="611" y="403"/>
                  </a:cubicBezTo>
                  <a:cubicBezTo>
                    <a:pt x="640" y="418"/>
                    <a:pt x="635" y="447"/>
                    <a:pt x="601" y="471"/>
                  </a:cubicBezTo>
                  <a:cubicBezTo>
                    <a:pt x="588" y="479"/>
                    <a:pt x="566" y="482"/>
                    <a:pt x="542" y="482"/>
                  </a:cubicBezTo>
                  <a:cubicBezTo>
                    <a:pt x="495" y="482"/>
                    <a:pt x="445" y="470"/>
                    <a:pt x="461" y="457"/>
                  </a:cubicBezTo>
                  <a:cubicBezTo>
                    <a:pt x="482" y="440"/>
                    <a:pt x="558" y="401"/>
                    <a:pt x="597" y="401"/>
                  </a:cubicBezTo>
                  <a:close/>
                  <a:moveTo>
                    <a:pt x="252" y="650"/>
                  </a:moveTo>
                  <a:lnTo>
                    <a:pt x="252" y="650"/>
                  </a:lnTo>
                  <a:cubicBezTo>
                    <a:pt x="291" y="694"/>
                    <a:pt x="315" y="723"/>
                    <a:pt x="344" y="757"/>
                  </a:cubicBezTo>
                  <a:cubicBezTo>
                    <a:pt x="335" y="757"/>
                    <a:pt x="326" y="758"/>
                    <a:pt x="319" y="758"/>
                  </a:cubicBezTo>
                  <a:cubicBezTo>
                    <a:pt x="240" y="758"/>
                    <a:pt x="226" y="734"/>
                    <a:pt x="252" y="650"/>
                  </a:cubicBezTo>
                  <a:close/>
                  <a:moveTo>
                    <a:pt x="190" y="0"/>
                  </a:moveTo>
                  <a:cubicBezTo>
                    <a:pt x="152" y="0"/>
                    <a:pt x="83" y="9"/>
                    <a:pt x="49" y="16"/>
                  </a:cubicBezTo>
                  <a:cubicBezTo>
                    <a:pt x="1" y="30"/>
                    <a:pt x="1" y="64"/>
                    <a:pt x="10" y="69"/>
                  </a:cubicBezTo>
                  <a:cubicBezTo>
                    <a:pt x="14" y="72"/>
                    <a:pt x="21" y="72"/>
                    <a:pt x="29" y="72"/>
                  </a:cubicBezTo>
                  <a:cubicBezTo>
                    <a:pt x="57" y="72"/>
                    <a:pt x="103" y="63"/>
                    <a:pt x="122" y="60"/>
                  </a:cubicBezTo>
                  <a:cubicBezTo>
                    <a:pt x="123" y="58"/>
                    <a:pt x="125" y="57"/>
                    <a:pt x="128" y="57"/>
                  </a:cubicBezTo>
                  <a:cubicBezTo>
                    <a:pt x="148" y="57"/>
                    <a:pt x="195" y="106"/>
                    <a:pt x="204" y="132"/>
                  </a:cubicBezTo>
                  <a:cubicBezTo>
                    <a:pt x="219" y="156"/>
                    <a:pt x="199" y="214"/>
                    <a:pt x="185" y="234"/>
                  </a:cubicBezTo>
                  <a:cubicBezTo>
                    <a:pt x="175" y="253"/>
                    <a:pt x="175" y="277"/>
                    <a:pt x="175" y="282"/>
                  </a:cubicBezTo>
                  <a:cubicBezTo>
                    <a:pt x="176" y="283"/>
                    <a:pt x="177" y="284"/>
                    <a:pt x="180" y="284"/>
                  </a:cubicBezTo>
                  <a:cubicBezTo>
                    <a:pt x="190" y="284"/>
                    <a:pt x="212" y="275"/>
                    <a:pt x="228" y="263"/>
                  </a:cubicBezTo>
                  <a:cubicBezTo>
                    <a:pt x="230" y="262"/>
                    <a:pt x="231" y="262"/>
                    <a:pt x="232" y="262"/>
                  </a:cubicBezTo>
                  <a:cubicBezTo>
                    <a:pt x="245" y="262"/>
                    <a:pt x="257" y="298"/>
                    <a:pt x="257" y="311"/>
                  </a:cubicBezTo>
                  <a:cubicBezTo>
                    <a:pt x="257" y="331"/>
                    <a:pt x="340" y="384"/>
                    <a:pt x="330" y="418"/>
                  </a:cubicBezTo>
                  <a:lnTo>
                    <a:pt x="320" y="466"/>
                  </a:lnTo>
                  <a:lnTo>
                    <a:pt x="369" y="476"/>
                  </a:lnTo>
                  <a:lnTo>
                    <a:pt x="388" y="481"/>
                  </a:lnTo>
                  <a:lnTo>
                    <a:pt x="388" y="505"/>
                  </a:lnTo>
                  <a:cubicBezTo>
                    <a:pt x="364" y="553"/>
                    <a:pt x="248" y="597"/>
                    <a:pt x="209" y="597"/>
                  </a:cubicBezTo>
                  <a:cubicBezTo>
                    <a:pt x="170" y="597"/>
                    <a:pt x="131" y="612"/>
                    <a:pt x="131" y="621"/>
                  </a:cubicBezTo>
                  <a:cubicBezTo>
                    <a:pt x="131" y="626"/>
                    <a:pt x="209" y="641"/>
                    <a:pt x="209" y="665"/>
                  </a:cubicBezTo>
                  <a:cubicBezTo>
                    <a:pt x="209" y="689"/>
                    <a:pt x="180" y="713"/>
                    <a:pt x="151" y="718"/>
                  </a:cubicBezTo>
                  <a:lnTo>
                    <a:pt x="127" y="723"/>
                  </a:lnTo>
                  <a:lnTo>
                    <a:pt x="156" y="781"/>
                  </a:lnTo>
                  <a:cubicBezTo>
                    <a:pt x="194" y="805"/>
                    <a:pt x="248" y="839"/>
                    <a:pt x="252" y="844"/>
                  </a:cubicBezTo>
                  <a:cubicBezTo>
                    <a:pt x="253" y="845"/>
                    <a:pt x="255" y="846"/>
                    <a:pt x="257" y="846"/>
                  </a:cubicBezTo>
                  <a:cubicBezTo>
                    <a:pt x="271" y="846"/>
                    <a:pt x="314" y="829"/>
                    <a:pt x="343" y="829"/>
                  </a:cubicBezTo>
                  <a:cubicBezTo>
                    <a:pt x="351" y="829"/>
                    <a:pt x="359" y="830"/>
                    <a:pt x="364" y="834"/>
                  </a:cubicBezTo>
                  <a:cubicBezTo>
                    <a:pt x="382" y="849"/>
                    <a:pt x="404" y="855"/>
                    <a:pt x="415" y="855"/>
                  </a:cubicBezTo>
                  <a:cubicBezTo>
                    <a:pt x="418" y="855"/>
                    <a:pt x="421" y="855"/>
                    <a:pt x="422" y="854"/>
                  </a:cubicBezTo>
                  <a:lnTo>
                    <a:pt x="427" y="854"/>
                  </a:lnTo>
                  <a:cubicBezTo>
                    <a:pt x="456" y="845"/>
                    <a:pt x="478" y="841"/>
                    <a:pt x="494" y="841"/>
                  </a:cubicBezTo>
                  <a:cubicBezTo>
                    <a:pt x="542" y="841"/>
                    <a:pt x="553" y="874"/>
                    <a:pt x="596" y="931"/>
                  </a:cubicBezTo>
                  <a:lnTo>
                    <a:pt x="620" y="965"/>
                  </a:lnTo>
                  <a:cubicBezTo>
                    <a:pt x="630" y="1009"/>
                    <a:pt x="732" y="1072"/>
                    <a:pt x="751" y="1096"/>
                  </a:cubicBezTo>
                  <a:cubicBezTo>
                    <a:pt x="766" y="1120"/>
                    <a:pt x="717" y="1149"/>
                    <a:pt x="693" y="1154"/>
                  </a:cubicBezTo>
                  <a:cubicBezTo>
                    <a:pt x="669" y="1159"/>
                    <a:pt x="664" y="1178"/>
                    <a:pt x="664" y="1193"/>
                  </a:cubicBezTo>
                  <a:cubicBezTo>
                    <a:pt x="664" y="1202"/>
                    <a:pt x="635" y="1207"/>
                    <a:pt x="620" y="1207"/>
                  </a:cubicBezTo>
                  <a:cubicBezTo>
                    <a:pt x="611" y="1207"/>
                    <a:pt x="596" y="1217"/>
                    <a:pt x="596" y="1222"/>
                  </a:cubicBezTo>
                  <a:cubicBezTo>
                    <a:pt x="596" y="1227"/>
                    <a:pt x="635" y="1251"/>
                    <a:pt x="654" y="1256"/>
                  </a:cubicBezTo>
                  <a:cubicBezTo>
                    <a:pt x="664" y="1270"/>
                    <a:pt x="824" y="1275"/>
                    <a:pt x="877" y="1275"/>
                  </a:cubicBezTo>
                  <a:cubicBezTo>
                    <a:pt x="930" y="1275"/>
                    <a:pt x="984" y="1270"/>
                    <a:pt x="984" y="1270"/>
                  </a:cubicBezTo>
                  <a:cubicBezTo>
                    <a:pt x="984" y="1270"/>
                    <a:pt x="1211" y="1130"/>
                    <a:pt x="1250" y="1052"/>
                  </a:cubicBezTo>
                  <a:cubicBezTo>
                    <a:pt x="1294" y="975"/>
                    <a:pt x="1429" y="786"/>
                    <a:pt x="1463" y="737"/>
                  </a:cubicBezTo>
                  <a:cubicBezTo>
                    <a:pt x="1502" y="689"/>
                    <a:pt x="1536" y="645"/>
                    <a:pt x="1536" y="641"/>
                  </a:cubicBezTo>
                  <a:cubicBezTo>
                    <a:pt x="1541" y="636"/>
                    <a:pt x="1516" y="626"/>
                    <a:pt x="1511" y="626"/>
                  </a:cubicBezTo>
                  <a:cubicBezTo>
                    <a:pt x="1502" y="626"/>
                    <a:pt x="1487" y="558"/>
                    <a:pt x="1487" y="539"/>
                  </a:cubicBezTo>
                  <a:cubicBezTo>
                    <a:pt x="1487" y="520"/>
                    <a:pt x="1550" y="447"/>
                    <a:pt x="1565" y="428"/>
                  </a:cubicBezTo>
                  <a:cubicBezTo>
                    <a:pt x="1584" y="408"/>
                    <a:pt x="1603" y="374"/>
                    <a:pt x="1603" y="360"/>
                  </a:cubicBezTo>
                  <a:cubicBezTo>
                    <a:pt x="1603" y="350"/>
                    <a:pt x="1599" y="326"/>
                    <a:pt x="1589" y="316"/>
                  </a:cubicBezTo>
                  <a:cubicBezTo>
                    <a:pt x="1589" y="311"/>
                    <a:pt x="1511" y="311"/>
                    <a:pt x="1487" y="302"/>
                  </a:cubicBezTo>
                  <a:cubicBezTo>
                    <a:pt x="1463" y="287"/>
                    <a:pt x="1434" y="273"/>
                    <a:pt x="1429" y="273"/>
                  </a:cubicBezTo>
                  <a:lnTo>
                    <a:pt x="1415" y="273"/>
                  </a:lnTo>
                  <a:cubicBezTo>
                    <a:pt x="1415" y="273"/>
                    <a:pt x="1400" y="282"/>
                    <a:pt x="1390" y="306"/>
                  </a:cubicBezTo>
                  <a:lnTo>
                    <a:pt x="1386" y="326"/>
                  </a:lnTo>
                  <a:lnTo>
                    <a:pt x="1347" y="423"/>
                  </a:lnTo>
                  <a:cubicBezTo>
                    <a:pt x="1309" y="378"/>
                    <a:pt x="1263" y="361"/>
                    <a:pt x="1231" y="361"/>
                  </a:cubicBezTo>
                  <a:cubicBezTo>
                    <a:pt x="1214" y="361"/>
                    <a:pt x="1202" y="366"/>
                    <a:pt x="1197" y="374"/>
                  </a:cubicBezTo>
                  <a:cubicBezTo>
                    <a:pt x="1187" y="399"/>
                    <a:pt x="1100" y="452"/>
                    <a:pt x="1100" y="491"/>
                  </a:cubicBezTo>
                  <a:cubicBezTo>
                    <a:pt x="1100" y="524"/>
                    <a:pt x="1066" y="553"/>
                    <a:pt x="1047" y="553"/>
                  </a:cubicBezTo>
                  <a:cubicBezTo>
                    <a:pt x="1027" y="553"/>
                    <a:pt x="1008" y="549"/>
                    <a:pt x="1003" y="544"/>
                  </a:cubicBezTo>
                  <a:cubicBezTo>
                    <a:pt x="1003" y="544"/>
                    <a:pt x="1003" y="543"/>
                    <a:pt x="1002" y="543"/>
                  </a:cubicBezTo>
                  <a:cubicBezTo>
                    <a:pt x="992" y="543"/>
                    <a:pt x="920" y="598"/>
                    <a:pt x="896" y="621"/>
                  </a:cubicBezTo>
                  <a:cubicBezTo>
                    <a:pt x="863" y="645"/>
                    <a:pt x="824" y="694"/>
                    <a:pt x="824" y="713"/>
                  </a:cubicBezTo>
                  <a:cubicBezTo>
                    <a:pt x="824" y="723"/>
                    <a:pt x="858" y="737"/>
                    <a:pt x="872" y="737"/>
                  </a:cubicBezTo>
                  <a:cubicBezTo>
                    <a:pt x="887" y="737"/>
                    <a:pt x="921" y="733"/>
                    <a:pt x="930" y="733"/>
                  </a:cubicBezTo>
                  <a:cubicBezTo>
                    <a:pt x="931" y="732"/>
                    <a:pt x="931" y="731"/>
                    <a:pt x="931" y="731"/>
                  </a:cubicBezTo>
                  <a:lnTo>
                    <a:pt x="931" y="731"/>
                  </a:lnTo>
                  <a:cubicBezTo>
                    <a:pt x="933" y="731"/>
                    <a:pt x="922" y="768"/>
                    <a:pt x="930" y="781"/>
                  </a:cubicBezTo>
                  <a:cubicBezTo>
                    <a:pt x="932" y="782"/>
                    <a:pt x="935" y="782"/>
                    <a:pt x="937" y="782"/>
                  </a:cubicBezTo>
                  <a:cubicBezTo>
                    <a:pt x="957" y="782"/>
                    <a:pt x="998" y="768"/>
                    <a:pt x="1032" y="742"/>
                  </a:cubicBezTo>
                  <a:lnTo>
                    <a:pt x="1090" y="708"/>
                  </a:lnTo>
                  <a:lnTo>
                    <a:pt x="1100" y="767"/>
                  </a:lnTo>
                  <a:cubicBezTo>
                    <a:pt x="1066" y="781"/>
                    <a:pt x="993" y="791"/>
                    <a:pt x="979" y="791"/>
                  </a:cubicBezTo>
                  <a:cubicBezTo>
                    <a:pt x="969" y="791"/>
                    <a:pt x="935" y="834"/>
                    <a:pt x="930" y="854"/>
                  </a:cubicBezTo>
                  <a:cubicBezTo>
                    <a:pt x="926" y="868"/>
                    <a:pt x="969" y="883"/>
                    <a:pt x="984" y="883"/>
                  </a:cubicBezTo>
                  <a:cubicBezTo>
                    <a:pt x="1003" y="883"/>
                    <a:pt x="1018" y="888"/>
                    <a:pt x="1018" y="892"/>
                  </a:cubicBezTo>
                  <a:cubicBezTo>
                    <a:pt x="1018" y="902"/>
                    <a:pt x="955" y="907"/>
                    <a:pt x="930" y="912"/>
                  </a:cubicBezTo>
                  <a:cubicBezTo>
                    <a:pt x="930" y="912"/>
                    <a:pt x="929" y="912"/>
                    <a:pt x="928" y="912"/>
                  </a:cubicBezTo>
                  <a:cubicBezTo>
                    <a:pt x="904" y="912"/>
                    <a:pt x="845" y="860"/>
                    <a:pt x="812" y="860"/>
                  </a:cubicBezTo>
                  <a:cubicBezTo>
                    <a:pt x="807" y="860"/>
                    <a:pt x="803" y="861"/>
                    <a:pt x="800" y="863"/>
                  </a:cubicBezTo>
                  <a:lnTo>
                    <a:pt x="737" y="902"/>
                  </a:lnTo>
                  <a:cubicBezTo>
                    <a:pt x="737" y="902"/>
                    <a:pt x="712" y="902"/>
                    <a:pt x="679" y="907"/>
                  </a:cubicBezTo>
                  <a:lnTo>
                    <a:pt x="645" y="912"/>
                  </a:lnTo>
                  <a:lnTo>
                    <a:pt x="683" y="859"/>
                  </a:lnTo>
                  <a:cubicBezTo>
                    <a:pt x="732" y="815"/>
                    <a:pt x="727" y="742"/>
                    <a:pt x="708" y="733"/>
                  </a:cubicBezTo>
                  <a:cubicBezTo>
                    <a:pt x="699" y="726"/>
                    <a:pt x="683" y="723"/>
                    <a:pt x="666" y="723"/>
                  </a:cubicBezTo>
                  <a:cubicBezTo>
                    <a:pt x="646" y="723"/>
                    <a:pt x="624" y="727"/>
                    <a:pt x="611" y="733"/>
                  </a:cubicBezTo>
                  <a:cubicBezTo>
                    <a:pt x="610" y="733"/>
                    <a:pt x="610" y="733"/>
                    <a:pt x="610" y="733"/>
                  </a:cubicBezTo>
                  <a:cubicBezTo>
                    <a:pt x="594" y="733"/>
                    <a:pt x="642" y="634"/>
                    <a:pt x="727" y="578"/>
                  </a:cubicBezTo>
                  <a:cubicBezTo>
                    <a:pt x="809" y="524"/>
                    <a:pt x="858" y="466"/>
                    <a:pt x="829" y="442"/>
                  </a:cubicBezTo>
                  <a:lnTo>
                    <a:pt x="800" y="428"/>
                  </a:lnTo>
                  <a:lnTo>
                    <a:pt x="703" y="379"/>
                  </a:lnTo>
                  <a:cubicBezTo>
                    <a:pt x="620" y="297"/>
                    <a:pt x="514" y="190"/>
                    <a:pt x="495" y="190"/>
                  </a:cubicBezTo>
                  <a:cubicBezTo>
                    <a:pt x="475" y="190"/>
                    <a:pt x="441" y="200"/>
                    <a:pt x="412" y="210"/>
                  </a:cubicBezTo>
                  <a:lnTo>
                    <a:pt x="373" y="229"/>
                  </a:lnTo>
                  <a:lnTo>
                    <a:pt x="393" y="118"/>
                  </a:lnTo>
                  <a:cubicBezTo>
                    <a:pt x="371" y="59"/>
                    <a:pt x="316" y="39"/>
                    <a:pt x="280" y="39"/>
                  </a:cubicBezTo>
                  <a:cubicBezTo>
                    <a:pt x="268" y="39"/>
                    <a:pt x="258" y="41"/>
                    <a:pt x="252" y="45"/>
                  </a:cubicBezTo>
                  <a:cubicBezTo>
                    <a:pt x="249" y="48"/>
                    <a:pt x="246" y="50"/>
                    <a:pt x="243" y="50"/>
                  </a:cubicBezTo>
                  <a:cubicBezTo>
                    <a:pt x="229" y="50"/>
                    <a:pt x="219" y="14"/>
                    <a:pt x="219" y="6"/>
                  </a:cubicBezTo>
                  <a:cubicBezTo>
                    <a:pt x="219"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
            <p:cNvSpPr/>
            <p:nvPr/>
          </p:nvSpPr>
          <p:spPr>
            <a:xfrm rot="-487982" flipH="1">
              <a:off x="5054853" y="4021662"/>
              <a:ext cx="274137" cy="168369"/>
            </a:xfrm>
            <a:custGeom>
              <a:avLst/>
              <a:gdLst/>
              <a:ahLst/>
              <a:cxnLst/>
              <a:rect l="l" t="t" r="r" b="b"/>
              <a:pathLst>
                <a:path w="1721" h="1057" extrusionOk="0">
                  <a:moveTo>
                    <a:pt x="815" y="509"/>
                  </a:moveTo>
                  <a:lnTo>
                    <a:pt x="815" y="509"/>
                  </a:lnTo>
                  <a:cubicBezTo>
                    <a:pt x="812" y="546"/>
                    <a:pt x="798" y="561"/>
                    <a:pt x="776" y="561"/>
                  </a:cubicBezTo>
                  <a:cubicBezTo>
                    <a:pt x="760" y="561"/>
                    <a:pt x="740" y="553"/>
                    <a:pt x="718" y="538"/>
                  </a:cubicBezTo>
                  <a:cubicBezTo>
                    <a:pt x="747" y="534"/>
                    <a:pt x="776" y="519"/>
                    <a:pt x="815" y="509"/>
                  </a:cubicBezTo>
                  <a:close/>
                  <a:moveTo>
                    <a:pt x="379" y="931"/>
                  </a:moveTo>
                  <a:lnTo>
                    <a:pt x="379" y="936"/>
                  </a:lnTo>
                  <a:lnTo>
                    <a:pt x="403" y="984"/>
                  </a:lnTo>
                  <a:cubicBezTo>
                    <a:pt x="354" y="1008"/>
                    <a:pt x="301" y="1023"/>
                    <a:pt x="292" y="1023"/>
                  </a:cubicBezTo>
                  <a:cubicBezTo>
                    <a:pt x="287" y="1018"/>
                    <a:pt x="292" y="1003"/>
                    <a:pt x="301" y="984"/>
                  </a:cubicBezTo>
                  <a:cubicBezTo>
                    <a:pt x="306" y="974"/>
                    <a:pt x="354" y="931"/>
                    <a:pt x="379" y="931"/>
                  </a:cubicBezTo>
                  <a:close/>
                  <a:moveTo>
                    <a:pt x="844" y="1"/>
                  </a:moveTo>
                  <a:cubicBezTo>
                    <a:pt x="664" y="6"/>
                    <a:pt x="698" y="40"/>
                    <a:pt x="698" y="40"/>
                  </a:cubicBezTo>
                  <a:cubicBezTo>
                    <a:pt x="795" y="136"/>
                    <a:pt x="916" y="233"/>
                    <a:pt x="921" y="248"/>
                  </a:cubicBezTo>
                  <a:cubicBezTo>
                    <a:pt x="923" y="250"/>
                    <a:pt x="920" y="250"/>
                    <a:pt x="914" y="250"/>
                  </a:cubicBezTo>
                  <a:cubicBezTo>
                    <a:pt x="904" y="250"/>
                    <a:pt x="887" y="249"/>
                    <a:pt x="869" y="249"/>
                  </a:cubicBezTo>
                  <a:cubicBezTo>
                    <a:pt x="839" y="249"/>
                    <a:pt x="805" y="253"/>
                    <a:pt x="795" y="272"/>
                  </a:cubicBezTo>
                  <a:cubicBezTo>
                    <a:pt x="787" y="287"/>
                    <a:pt x="776" y="294"/>
                    <a:pt x="766" y="294"/>
                  </a:cubicBezTo>
                  <a:cubicBezTo>
                    <a:pt x="752" y="294"/>
                    <a:pt x="738" y="282"/>
                    <a:pt x="727" y="258"/>
                  </a:cubicBezTo>
                  <a:lnTo>
                    <a:pt x="674" y="316"/>
                  </a:lnTo>
                  <a:lnTo>
                    <a:pt x="592" y="393"/>
                  </a:lnTo>
                  <a:cubicBezTo>
                    <a:pt x="640" y="514"/>
                    <a:pt x="645" y="635"/>
                    <a:pt x="616" y="664"/>
                  </a:cubicBezTo>
                  <a:lnTo>
                    <a:pt x="548" y="640"/>
                  </a:lnTo>
                  <a:lnTo>
                    <a:pt x="568" y="630"/>
                  </a:lnTo>
                  <a:cubicBezTo>
                    <a:pt x="574" y="597"/>
                    <a:pt x="532" y="570"/>
                    <a:pt x="504" y="570"/>
                  </a:cubicBezTo>
                  <a:cubicBezTo>
                    <a:pt x="491" y="570"/>
                    <a:pt x="482" y="575"/>
                    <a:pt x="480" y="587"/>
                  </a:cubicBezTo>
                  <a:cubicBezTo>
                    <a:pt x="476" y="621"/>
                    <a:pt x="471" y="655"/>
                    <a:pt x="461" y="659"/>
                  </a:cubicBezTo>
                  <a:cubicBezTo>
                    <a:pt x="461" y="660"/>
                    <a:pt x="461" y="660"/>
                    <a:pt x="461" y="660"/>
                  </a:cubicBezTo>
                  <a:cubicBezTo>
                    <a:pt x="458" y="660"/>
                    <a:pt x="444" y="643"/>
                    <a:pt x="422" y="630"/>
                  </a:cubicBezTo>
                  <a:lnTo>
                    <a:pt x="398" y="621"/>
                  </a:lnTo>
                  <a:lnTo>
                    <a:pt x="301" y="592"/>
                  </a:lnTo>
                  <a:lnTo>
                    <a:pt x="301" y="592"/>
                  </a:lnTo>
                  <a:cubicBezTo>
                    <a:pt x="306" y="708"/>
                    <a:pt x="354" y="814"/>
                    <a:pt x="374" y="824"/>
                  </a:cubicBezTo>
                  <a:cubicBezTo>
                    <a:pt x="387" y="829"/>
                    <a:pt x="301" y="884"/>
                    <a:pt x="263" y="884"/>
                  </a:cubicBezTo>
                  <a:cubicBezTo>
                    <a:pt x="259" y="884"/>
                    <a:pt x="256" y="884"/>
                    <a:pt x="253" y="882"/>
                  </a:cubicBezTo>
                  <a:cubicBezTo>
                    <a:pt x="246" y="881"/>
                    <a:pt x="239" y="881"/>
                    <a:pt x="232" y="881"/>
                  </a:cubicBezTo>
                  <a:cubicBezTo>
                    <a:pt x="198" y="881"/>
                    <a:pt x="164" y="890"/>
                    <a:pt x="156" y="902"/>
                  </a:cubicBezTo>
                  <a:cubicBezTo>
                    <a:pt x="154" y="903"/>
                    <a:pt x="152" y="903"/>
                    <a:pt x="150" y="903"/>
                  </a:cubicBezTo>
                  <a:cubicBezTo>
                    <a:pt x="133" y="903"/>
                    <a:pt x="106" y="876"/>
                    <a:pt x="93" y="863"/>
                  </a:cubicBezTo>
                  <a:cubicBezTo>
                    <a:pt x="91" y="860"/>
                    <a:pt x="86" y="858"/>
                    <a:pt x="80" y="858"/>
                  </a:cubicBezTo>
                  <a:cubicBezTo>
                    <a:pt x="60" y="858"/>
                    <a:pt x="23" y="874"/>
                    <a:pt x="16" y="877"/>
                  </a:cubicBezTo>
                  <a:cubicBezTo>
                    <a:pt x="1" y="882"/>
                    <a:pt x="59" y="945"/>
                    <a:pt x="83" y="960"/>
                  </a:cubicBezTo>
                  <a:cubicBezTo>
                    <a:pt x="108" y="979"/>
                    <a:pt x="108" y="1023"/>
                    <a:pt x="98" y="1032"/>
                  </a:cubicBezTo>
                  <a:cubicBezTo>
                    <a:pt x="96" y="1036"/>
                    <a:pt x="107" y="1038"/>
                    <a:pt x="123" y="1038"/>
                  </a:cubicBezTo>
                  <a:cubicBezTo>
                    <a:pt x="158" y="1038"/>
                    <a:pt x="222" y="1032"/>
                    <a:pt x="262" y="1032"/>
                  </a:cubicBezTo>
                  <a:cubicBezTo>
                    <a:pt x="269" y="1032"/>
                    <a:pt x="276" y="1032"/>
                    <a:pt x="282" y="1032"/>
                  </a:cubicBezTo>
                  <a:cubicBezTo>
                    <a:pt x="330" y="1042"/>
                    <a:pt x="384" y="1047"/>
                    <a:pt x="388" y="1047"/>
                  </a:cubicBezTo>
                  <a:cubicBezTo>
                    <a:pt x="398" y="1052"/>
                    <a:pt x="437" y="1052"/>
                    <a:pt x="485" y="1057"/>
                  </a:cubicBezTo>
                  <a:lnTo>
                    <a:pt x="529" y="1052"/>
                  </a:lnTo>
                  <a:cubicBezTo>
                    <a:pt x="689" y="1042"/>
                    <a:pt x="727" y="1028"/>
                    <a:pt x="727" y="1028"/>
                  </a:cubicBezTo>
                  <a:cubicBezTo>
                    <a:pt x="873" y="998"/>
                    <a:pt x="960" y="955"/>
                    <a:pt x="911" y="931"/>
                  </a:cubicBezTo>
                  <a:lnTo>
                    <a:pt x="882" y="921"/>
                  </a:lnTo>
                  <a:lnTo>
                    <a:pt x="931" y="848"/>
                  </a:lnTo>
                  <a:cubicBezTo>
                    <a:pt x="948" y="866"/>
                    <a:pt x="972" y="872"/>
                    <a:pt x="999" y="872"/>
                  </a:cubicBezTo>
                  <a:cubicBezTo>
                    <a:pt x="1046" y="872"/>
                    <a:pt x="1099" y="851"/>
                    <a:pt x="1124" y="839"/>
                  </a:cubicBezTo>
                  <a:cubicBezTo>
                    <a:pt x="1158" y="829"/>
                    <a:pt x="1255" y="761"/>
                    <a:pt x="1275" y="737"/>
                  </a:cubicBezTo>
                  <a:cubicBezTo>
                    <a:pt x="1299" y="713"/>
                    <a:pt x="1342" y="659"/>
                    <a:pt x="1347" y="655"/>
                  </a:cubicBezTo>
                  <a:cubicBezTo>
                    <a:pt x="1352" y="645"/>
                    <a:pt x="1415" y="592"/>
                    <a:pt x="1405" y="582"/>
                  </a:cubicBezTo>
                  <a:cubicBezTo>
                    <a:pt x="1403" y="575"/>
                    <a:pt x="1396" y="573"/>
                    <a:pt x="1388" y="573"/>
                  </a:cubicBezTo>
                  <a:cubicBezTo>
                    <a:pt x="1377" y="573"/>
                    <a:pt x="1365" y="577"/>
                    <a:pt x="1357" y="582"/>
                  </a:cubicBezTo>
                  <a:cubicBezTo>
                    <a:pt x="1357" y="582"/>
                    <a:pt x="1357" y="582"/>
                    <a:pt x="1356" y="582"/>
                  </a:cubicBezTo>
                  <a:cubicBezTo>
                    <a:pt x="1353" y="582"/>
                    <a:pt x="1367" y="523"/>
                    <a:pt x="1376" y="500"/>
                  </a:cubicBezTo>
                  <a:cubicBezTo>
                    <a:pt x="1391" y="485"/>
                    <a:pt x="1405" y="442"/>
                    <a:pt x="1405" y="437"/>
                  </a:cubicBezTo>
                  <a:cubicBezTo>
                    <a:pt x="1405" y="422"/>
                    <a:pt x="1381" y="417"/>
                    <a:pt x="1371" y="417"/>
                  </a:cubicBezTo>
                  <a:cubicBezTo>
                    <a:pt x="1357" y="417"/>
                    <a:pt x="1308" y="437"/>
                    <a:pt x="1294" y="446"/>
                  </a:cubicBezTo>
                  <a:cubicBezTo>
                    <a:pt x="1290" y="450"/>
                    <a:pt x="1283" y="451"/>
                    <a:pt x="1276" y="451"/>
                  </a:cubicBezTo>
                  <a:cubicBezTo>
                    <a:pt x="1247" y="451"/>
                    <a:pt x="1203" y="433"/>
                    <a:pt x="1207" y="417"/>
                  </a:cubicBezTo>
                  <a:cubicBezTo>
                    <a:pt x="1216" y="393"/>
                    <a:pt x="1202" y="364"/>
                    <a:pt x="1178" y="345"/>
                  </a:cubicBezTo>
                  <a:lnTo>
                    <a:pt x="1139" y="321"/>
                  </a:lnTo>
                  <a:lnTo>
                    <a:pt x="1139" y="350"/>
                  </a:lnTo>
                  <a:cubicBezTo>
                    <a:pt x="1124" y="417"/>
                    <a:pt x="1061" y="475"/>
                    <a:pt x="1042" y="475"/>
                  </a:cubicBezTo>
                  <a:cubicBezTo>
                    <a:pt x="1028" y="475"/>
                    <a:pt x="1032" y="514"/>
                    <a:pt x="1037" y="524"/>
                  </a:cubicBezTo>
                  <a:cubicBezTo>
                    <a:pt x="1042" y="538"/>
                    <a:pt x="1003" y="558"/>
                    <a:pt x="984" y="558"/>
                  </a:cubicBezTo>
                  <a:cubicBezTo>
                    <a:pt x="965" y="558"/>
                    <a:pt x="989" y="587"/>
                    <a:pt x="1003" y="592"/>
                  </a:cubicBezTo>
                  <a:cubicBezTo>
                    <a:pt x="1013" y="597"/>
                    <a:pt x="979" y="635"/>
                    <a:pt x="921" y="669"/>
                  </a:cubicBezTo>
                  <a:lnTo>
                    <a:pt x="873" y="703"/>
                  </a:lnTo>
                  <a:cubicBezTo>
                    <a:pt x="907" y="616"/>
                    <a:pt x="897" y="519"/>
                    <a:pt x="940" y="442"/>
                  </a:cubicBezTo>
                  <a:cubicBezTo>
                    <a:pt x="989" y="354"/>
                    <a:pt x="1105" y="296"/>
                    <a:pt x="1183" y="228"/>
                  </a:cubicBezTo>
                  <a:cubicBezTo>
                    <a:pt x="1242" y="262"/>
                    <a:pt x="1301" y="327"/>
                    <a:pt x="1365" y="327"/>
                  </a:cubicBezTo>
                  <a:cubicBezTo>
                    <a:pt x="1385" y="327"/>
                    <a:pt x="1404" y="321"/>
                    <a:pt x="1425" y="306"/>
                  </a:cubicBezTo>
                  <a:lnTo>
                    <a:pt x="1526" y="228"/>
                  </a:lnTo>
                  <a:cubicBezTo>
                    <a:pt x="1594" y="146"/>
                    <a:pt x="1667" y="83"/>
                    <a:pt x="1686" y="83"/>
                  </a:cubicBezTo>
                  <a:lnTo>
                    <a:pt x="1720" y="83"/>
                  </a:lnTo>
                  <a:lnTo>
                    <a:pt x="1676" y="40"/>
                  </a:lnTo>
                  <a:cubicBezTo>
                    <a:pt x="1672" y="39"/>
                    <a:pt x="1667" y="38"/>
                    <a:pt x="1661" y="38"/>
                  </a:cubicBezTo>
                  <a:cubicBezTo>
                    <a:pt x="1602" y="38"/>
                    <a:pt x="1474" y="80"/>
                    <a:pt x="1434" y="98"/>
                  </a:cubicBezTo>
                  <a:cubicBezTo>
                    <a:pt x="1396" y="112"/>
                    <a:pt x="1347" y="127"/>
                    <a:pt x="1338" y="127"/>
                  </a:cubicBezTo>
                  <a:cubicBezTo>
                    <a:pt x="1338" y="122"/>
                    <a:pt x="1333" y="78"/>
                    <a:pt x="1333" y="59"/>
                  </a:cubicBezTo>
                  <a:cubicBezTo>
                    <a:pt x="1333" y="49"/>
                    <a:pt x="1330" y="44"/>
                    <a:pt x="1324" y="44"/>
                  </a:cubicBezTo>
                  <a:cubicBezTo>
                    <a:pt x="1318" y="44"/>
                    <a:pt x="1310" y="47"/>
                    <a:pt x="1299" y="54"/>
                  </a:cubicBezTo>
                  <a:cubicBezTo>
                    <a:pt x="1296" y="56"/>
                    <a:pt x="1292" y="56"/>
                    <a:pt x="1287" y="56"/>
                  </a:cubicBezTo>
                  <a:cubicBezTo>
                    <a:pt x="1267" y="56"/>
                    <a:pt x="1235" y="45"/>
                    <a:pt x="1224" y="45"/>
                  </a:cubicBezTo>
                  <a:cubicBezTo>
                    <a:pt x="1221" y="45"/>
                    <a:pt x="1219" y="46"/>
                    <a:pt x="1221" y="49"/>
                  </a:cubicBezTo>
                  <a:lnTo>
                    <a:pt x="1250" y="151"/>
                  </a:lnTo>
                  <a:cubicBezTo>
                    <a:pt x="1134" y="136"/>
                    <a:pt x="1008" y="112"/>
                    <a:pt x="994" y="107"/>
                  </a:cubicBezTo>
                  <a:cubicBezTo>
                    <a:pt x="993" y="107"/>
                    <a:pt x="992" y="107"/>
                    <a:pt x="991" y="107"/>
                  </a:cubicBezTo>
                  <a:cubicBezTo>
                    <a:pt x="981" y="107"/>
                    <a:pt x="965" y="127"/>
                    <a:pt x="965" y="132"/>
                  </a:cubicBezTo>
                  <a:cubicBezTo>
                    <a:pt x="965" y="146"/>
                    <a:pt x="955" y="151"/>
                    <a:pt x="955" y="151"/>
                  </a:cubicBezTo>
                  <a:cubicBezTo>
                    <a:pt x="955" y="151"/>
                    <a:pt x="897" y="88"/>
                    <a:pt x="916" y="64"/>
                  </a:cubicBezTo>
                  <a:cubicBezTo>
                    <a:pt x="936" y="40"/>
                    <a:pt x="936" y="11"/>
                    <a:pt x="931" y="6"/>
                  </a:cubicBezTo>
                  <a:cubicBezTo>
                    <a:pt x="921" y="6"/>
                    <a:pt x="897" y="1"/>
                    <a:pt x="8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
            <p:cNvSpPr/>
            <p:nvPr/>
          </p:nvSpPr>
          <p:spPr>
            <a:xfrm rot="-487982" flipH="1">
              <a:off x="5158289" y="3686947"/>
              <a:ext cx="131732" cy="120104"/>
            </a:xfrm>
            <a:custGeom>
              <a:avLst/>
              <a:gdLst/>
              <a:ahLst/>
              <a:cxnLst/>
              <a:rect l="l" t="t" r="r" b="b"/>
              <a:pathLst>
                <a:path w="827" h="754" extrusionOk="0">
                  <a:moveTo>
                    <a:pt x="704" y="1"/>
                  </a:moveTo>
                  <a:cubicBezTo>
                    <a:pt x="669" y="1"/>
                    <a:pt x="616" y="24"/>
                    <a:pt x="596" y="41"/>
                  </a:cubicBezTo>
                  <a:cubicBezTo>
                    <a:pt x="572" y="61"/>
                    <a:pt x="494" y="162"/>
                    <a:pt x="480" y="191"/>
                  </a:cubicBezTo>
                  <a:cubicBezTo>
                    <a:pt x="465" y="220"/>
                    <a:pt x="475" y="303"/>
                    <a:pt x="494" y="371"/>
                  </a:cubicBezTo>
                  <a:lnTo>
                    <a:pt x="383" y="390"/>
                  </a:lnTo>
                  <a:lnTo>
                    <a:pt x="310" y="404"/>
                  </a:lnTo>
                  <a:cubicBezTo>
                    <a:pt x="257" y="453"/>
                    <a:pt x="194" y="535"/>
                    <a:pt x="180" y="535"/>
                  </a:cubicBezTo>
                  <a:cubicBezTo>
                    <a:pt x="160" y="530"/>
                    <a:pt x="141" y="530"/>
                    <a:pt x="141" y="530"/>
                  </a:cubicBezTo>
                  <a:cubicBezTo>
                    <a:pt x="0" y="613"/>
                    <a:pt x="39" y="647"/>
                    <a:pt x="117" y="753"/>
                  </a:cubicBezTo>
                  <a:lnTo>
                    <a:pt x="238" y="685"/>
                  </a:lnTo>
                  <a:cubicBezTo>
                    <a:pt x="242" y="624"/>
                    <a:pt x="284" y="590"/>
                    <a:pt x="329" y="590"/>
                  </a:cubicBezTo>
                  <a:cubicBezTo>
                    <a:pt x="338" y="590"/>
                    <a:pt x="346" y="591"/>
                    <a:pt x="354" y="593"/>
                  </a:cubicBezTo>
                  <a:lnTo>
                    <a:pt x="364" y="516"/>
                  </a:lnTo>
                  <a:cubicBezTo>
                    <a:pt x="379" y="530"/>
                    <a:pt x="396" y="536"/>
                    <a:pt x="415" y="536"/>
                  </a:cubicBezTo>
                  <a:cubicBezTo>
                    <a:pt x="514" y="536"/>
                    <a:pt x="654" y="376"/>
                    <a:pt x="703" y="327"/>
                  </a:cubicBezTo>
                  <a:cubicBezTo>
                    <a:pt x="799" y="245"/>
                    <a:pt x="809" y="201"/>
                    <a:pt x="809" y="201"/>
                  </a:cubicBezTo>
                  <a:cubicBezTo>
                    <a:pt x="826" y="112"/>
                    <a:pt x="822" y="79"/>
                    <a:pt x="810" y="79"/>
                  </a:cubicBezTo>
                  <a:cubicBezTo>
                    <a:pt x="806" y="79"/>
                    <a:pt x="800" y="85"/>
                    <a:pt x="795" y="95"/>
                  </a:cubicBezTo>
                  <a:cubicBezTo>
                    <a:pt x="793" y="99"/>
                    <a:pt x="791" y="101"/>
                    <a:pt x="788" y="101"/>
                  </a:cubicBezTo>
                  <a:cubicBezTo>
                    <a:pt x="772" y="101"/>
                    <a:pt x="740" y="45"/>
                    <a:pt x="736" y="17"/>
                  </a:cubicBezTo>
                  <a:cubicBezTo>
                    <a:pt x="732" y="5"/>
                    <a:pt x="720" y="1"/>
                    <a:pt x="70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7"/>
            <p:cNvSpPr/>
            <p:nvPr/>
          </p:nvSpPr>
          <p:spPr>
            <a:xfrm rot="-487982" flipH="1">
              <a:off x="5333212" y="3808456"/>
              <a:ext cx="145909" cy="81238"/>
            </a:xfrm>
            <a:custGeom>
              <a:avLst/>
              <a:gdLst/>
              <a:ahLst/>
              <a:cxnLst/>
              <a:rect l="l" t="t" r="r" b="b"/>
              <a:pathLst>
                <a:path w="916" h="510" extrusionOk="0">
                  <a:moveTo>
                    <a:pt x="186" y="1"/>
                  </a:moveTo>
                  <a:cubicBezTo>
                    <a:pt x="175" y="1"/>
                    <a:pt x="165" y="3"/>
                    <a:pt x="156" y="9"/>
                  </a:cubicBezTo>
                  <a:lnTo>
                    <a:pt x="93" y="53"/>
                  </a:lnTo>
                  <a:cubicBezTo>
                    <a:pt x="59" y="72"/>
                    <a:pt x="25" y="97"/>
                    <a:pt x="25" y="101"/>
                  </a:cubicBezTo>
                  <a:cubicBezTo>
                    <a:pt x="25" y="106"/>
                    <a:pt x="44" y="135"/>
                    <a:pt x="59" y="150"/>
                  </a:cubicBezTo>
                  <a:cubicBezTo>
                    <a:pt x="68" y="160"/>
                    <a:pt x="49" y="184"/>
                    <a:pt x="25" y="198"/>
                  </a:cubicBezTo>
                  <a:lnTo>
                    <a:pt x="1" y="213"/>
                  </a:lnTo>
                  <a:lnTo>
                    <a:pt x="131" y="242"/>
                  </a:lnTo>
                  <a:cubicBezTo>
                    <a:pt x="182" y="187"/>
                    <a:pt x="262" y="147"/>
                    <a:pt x="294" y="147"/>
                  </a:cubicBezTo>
                  <a:cubicBezTo>
                    <a:pt x="299" y="147"/>
                    <a:pt x="303" y="148"/>
                    <a:pt x="306" y="150"/>
                  </a:cubicBezTo>
                  <a:cubicBezTo>
                    <a:pt x="325" y="160"/>
                    <a:pt x="291" y="193"/>
                    <a:pt x="281" y="198"/>
                  </a:cubicBezTo>
                  <a:cubicBezTo>
                    <a:pt x="277" y="203"/>
                    <a:pt x="277" y="247"/>
                    <a:pt x="281" y="252"/>
                  </a:cubicBezTo>
                  <a:cubicBezTo>
                    <a:pt x="286" y="256"/>
                    <a:pt x="238" y="300"/>
                    <a:pt x="219" y="315"/>
                  </a:cubicBezTo>
                  <a:cubicBezTo>
                    <a:pt x="209" y="319"/>
                    <a:pt x="194" y="348"/>
                    <a:pt x="204" y="363"/>
                  </a:cubicBezTo>
                  <a:cubicBezTo>
                    <a:pt x="205" y="365"/>
                    <a:pt x="208" y="366"/>
                    <a:pt x="213" y="366"/>
                  </a:cubicBezTo>
                  <a:cubicBezTo>
                    <a:pt x="233" y="366"/>
                    <a:pt x="279" y="351"/>
                    <a:pt x="291" y="344"/>
                  </a:cubicBezTo>
                  <a:cubicBezTo>
                    <a:pt x="311" y="339"/>
                    <a:pt x="335" y="339"/>
                    <a:pt x="335" y="339"/>
                  </a:cubicBezTo>
                  <a:lnTo>
                    <a:pt x="335" y="339"/>
                  </a:lnTo>
                  <a:cubicBezTo>
                    <a:pt x="340" y="344"/>
                    <a:pt x="315" y="373"/>
                    <a:pt x="286" y="411"/>
                  </a:cubicBezTo>
                  <a:lnTo>
                    <a:pt x="252" y="460"/>
                  </a:lnTo>
                  <a:cubicBezTo>
                    <a:pt x="336" y="476"/>
                    <a:pt x="407" y="509"/>
                    <a:pt x="478" y="509"/>
                  </a:cubicBezTo>
                  <a:cubicBezTo>
                    <a:pt x="511" y="509"/>
                    <a:pt x="543" y="502"/>
                    <a:pt x="577" y="484"/>
                  </a:cubicBezTo>
                  <a:lnTo>
                    <a:pt x="620" y="460"/>
                  </a:lnTo>
                  <a:cubicBezTo>
                    <a:pt x="706" y="463"/>
                    <a:pt x="782" y="467"/>
                    <a:pt x="821" y="467"/>
                  </a:cubicBezTo>
                  <a:cubicBezTo>
                    <a:pt x="837" y="467"/>
                    <a:pt x="847" y="466"/>
                    <a:pt x="848" y="465"/>
                  </a:cubicBezTo>
                  <a:cubicBezTo>
                    <a:pt x="848" y="460"/>
                    <a:pt x="887" y="416"/>
                    <a:pt x="896" y="402"/>
                  </a:cubicBezTo>
                  <a:cubicBezTo>
                    <a:pt x="906" y="392"/>
                    <a:pt x="916" y="377"/>
                    <a:pt x="916" y="377"/>
                  </a:cubicBezTo>
                  <a:cubicBezTo>
                    <a:pt x="895" y="374"/>
                    <a:pt x="877" y="372"/>
                    <a:pt x="860" y="372"/>
                  </a:cubicBezTo>
                  <a:cubicBezTo>
                    <a:pt x="828" y="372"/>
                    <a:pt x="800" y="378"/>
                    <a:pt x="766" y="387"/>
                  </a:cubicBezTo>
                  <a:cubicBezTo>
                    <a:pt x="736" y="401"/>
                    <a:pt x="704" y="407"/>
                    <a:pt x="682" y="407"/>
                  </a:cubicBezTo>
                  <a:cubicBezTo>
                    <a:pt x="665" y="407"/>
                    <a:pt x="654" y="403"/>
                    <a:pt x="654" y="397"/>
                  </a:cubicBezTo>
                  <a:cubicBezTo>
                    <a:pt x="650" y="387"/>
                    <a:pt x="625" y="382"/>
                    <a:pt x="616" y="382"/>
                  </a:cubicBezTo>
                  <a:cubicBezTo>
                    <a:pt x="601" y="382"/>
                    <a:pt x="509" y="465"/>
                    <a:pt x="482" y="465"/>
                  </a:cubicBezTo>
                  <a:cubicBezTo>
                    <a:pt x="481" y="465"/>
                    <a:pt x="481" y="465"/>
                    <a:pt x="480" y="465"/>
                  </a:cubicBezTo>
                  <a:cubicBezTo>
                    <a:pt x="456" y="460"/>
                    <a:pt x="504" y="416"/>
                    <a:pt x="533" y="407"/>
                  </a:cubicBezTo>
                  <a:cubicBezTo>
                    <a:pt x="557" y="392"/>
                    <a:pt x="674" y="295"/>
                    <a:pt x="712" y="266"/>
                  </a:cubicBezTo>
                  <a:cubicBezTo>
                    <a:pt x="746" y="237"/>
                    <a:pt x="766" y="198"/>
                    <a:pt x="766" y="193"/>
                  </a:cubicBezTo>
                  <a:cubicBezTo>
                    <a:pt x="761" y="189"/>
                    <a:pt x="742" y="169"/>
                    <a:pt x="722" y="155"/>
                  </a:cubicBezTo>
                  <a:cubicBezTo>
                    <a:pt x="714" y="151"/>
                    <a:pt x="689" y="149"/>
                    <a:pt x="657" y="149"/>
                  </a:cubicBezTo>
                  <a:cubicBezTo>
                    <a:pt x="613" y="149"/>
                    <a:pt x="555" y="152"/>
                    <a:pt x="504" y="155"/>
                  </a:cubicBezTo>
                  <a:lnTo>
                    <a:pt x="451" y="169"/>
                  </a:lnTo>
                  <a:cubicBezTo>
                    <a:pt x="404" y="135"/>
                    <a:pt x="268" y="1"/>
                    <a:pt x="18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7"/>
            <p:cNvSpPr/>
            <p:nvPr/>
          </p:nvSpPr>
          <p:spPr>
            <a:xfrm rot="-487982" flipH="1">
              <a:off x="5083816" y="3938875"/>
              <a:ext cx="95096" cy="96689"/>
            </a:xfrm>
            <a:custGeom>
              <a:avLst/>
              <a:gdLst/>
              <a:ahLst/>
              <a:cxnLst/>
              <a:rect l="l" t="t" r="r" b="b"/>
              <a:pathLst>
                <a:path w="597" h="607" extrusionOk="0">
                  <a:moveTo>
                    <a:pt x="175" y="257"/>
                  </a:moveTo>
                  <a:cubicBezTo>
                    <a:pt x="214" y="286"/>
                    <a:pt x="238" y="330"/>
                    <a:pt x="233" y="334"/>
                  </a:cubicBezTo>
                  <a:cubicBezTo>
                    <a:pt x="232" y="336"/>
                    <a:pt x="228" y="336"/>
                    <a:pt x="223" y="336"/>
                  </a:cubicBezTo>
                  <a:cubicBezTo>
                    <a:pt x="206" y="336"/>
                    <a:pt x="173" y="331"/>
                    <a:pt x="136" y="320"/>
                  </a:cubicBezTo>
                  <a:lnTo>
                    <a:pt x="99" y="311"/>
                  </a:lnTo>
                  <a:lnTo>
                    <a:pt x="99" y="311"/>
                  </a:lnTo>
                  <a:lnTo>
                    <a:pt x="175" y="257"/>
                  </a:lnTo>
                  <a:close/>
                  <a:moveTo>
                    <a:pt x="369" y="0"/>
                  </a:moveTo>
                  <a:cubicBezTo>
                    <a:pt x="335" y="0"/>
                    <a:pt x="287" y="63"/>
                    <a:pt x="277" y="87"/>
                  </a:cubicBezTo>
                  <a:cubicBezTo>
                    <a:pt x="262" y="112"/>
                    <a:pt x="199" y="126"/>
                    <a:pt x="180" y="126"/>
                  </a:cubicBezTo>
                  <a:cubicBezTo>
                    <a:pt x="161" y="126"/>
                    <a:pt x="112" y="136"/>
                    <a:pt x="107" y="141"/>
                  </a:cubicBezTo>
                  <a:cubicBezTo>
                    <a:pt x="103" y="150"/>
                    <a:pt x="78" y="213"/>
                    <a:pt x="74" y="238"/>
                  </a:cubicBezTo>
                  <a:cubicBezTo>
                    <a:pt x="64" y="262"/>
                    <a:pt x="74" y="291"/>
                    <a:pt x="83" y="305"/>
                  </a:cubicBezTo>
                  <a:lnTo>
                    <a:pt x="91" y="313"/>
                  </a:lnTo>
                  <a:lnTo>
                    <a:pt x="1" y="354"/>
                  </a:lnTo>
                  <a:cubicBezTo>
                    <a:pt x="40" y="460"/>
                    <a:pt x="83" y="557"/>
                    <a:pt x="88" y="562"/>
                  </a:cubicBezTo>
                  <a:cubicBezTo>
                    <a:pt x="98" y="572"/>
                    <a:pt x="107" y="577"/>
                    <a:pt x="122" y="577"/>
                  </a:cubicBezTo>
                  <a:cubicBezTo>
                    <a:pt x="132" y="577"/>
                    <a:pt x="156" y="581"/>
                    <a:pt x="156" y="586"/>
                  </a:cubicBezTo>
                  <a:cubicBezTo>
                    <a:pt x="156" y="596"/>
                    <a:pt x="258"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2" y="557"/>
                    <a:pt x="451" y="533"/>
                    <a:pt x="451" y="509"/>
                  </a:cubicBezTo>
                  <a:lnTo>
                    <a:pt x="451" y="475"/>
                  </a:lnTo>
                  <a:lnTo>
                    <a:pt x="422" y="489"/>
                  </a:lnTo>
                  <a:cubicBezTo>
                    <a:pt x="375" y="504"/>
                    <a:pt x="322" y="510"/>
                    <a:pt x="288" y="510"/>
                  </a:cubicBezTo>
                  <a:cubicBezTo>
                    <a:pt x="267" y="510"/>
                    <a:pt x="253" y="508"/>
                    <a:pt x="253" y="504"/>
                  </a:cubicBezTo>
                  <a:cubicBezTo>
                    <a:pt x="248" y="494"/>
                    <a:pt x="330" y="456"/>
                    <a:pt x="359" y="451"/>
                  </a:cubicBezTo>
                  <a:cubicBezTo>
                    <a:pt x="383" y="441"/>
                    <a:pt x="408" y="426"/>
                    <a:pt x="408" y="417"/>
                  </a:cubicBezTo>
                  <a:cubicBezTo>
                    <a:pt x="408" y="412"/>
                    <a:pt x="364" y="407"/>
                    <a:pt x="345" y="407"/>
                  </a:cubicBezTo>
                  <a:cubicBezTo>
                    <a:pt x="327" y="407"/>
                    <a:pt x="367" y="353"/>
                    <a:pt x="400" y="353"/>
                  </a:cubicBezTo>
                  <a:cubicBezTo>
                    <a:pt x="403" y="353"/>
                    <a:pt x="405" y="353"/>
                    <a:pt x="408" y="354"/>
                  </a:cubicBezTo>
                  <a:cubicBezTo>
                    <a:pt x="421" y="355"/>
                    <a:pt x="441" y="356"/>
                    <a:pt x="463" y="356"/>
                  </a:cubicBezTo>
                  <a:cubicBezTo>
                    <a:pt x="511" y="356"/>
                    <a:pt x="569" y="351"/>
                    <a:pt x="582" y="334"/>
                  </a:cubicBezTo>
                  <a:cubicBezTo>
                    <a:pt x="597" y="305"/>
                    <a:pt x="563" y="267"/>
                    <a:pt x="548" y="262"/>
                  </a:cubicBezTo>
                  <a:cubicBezTo>
                    <a:pt x="538" y="257"/>
                    <a:pt x="446" y="242"/>
                    <a:pt x="422" y="242"/>
                  </a:cubicBezTo>
                  <a:cubicBezTo>
                    <a:pt x="398" y="242"/>
                    <a:pt x="374" y="262"/>
                    <a:pt x="374" y="267"/>
                  </a:cubicBezTo>
                  <a:cubicBezTo>
                    <a:pt x="374" y="272"/>
                    <a:pt x="359" y="286"/>
                    <a:pt x="354" y="286"/>
                  </a:cubicBezTo>
                  <a:cubicBezTo>
                    <a:pt x="350" y="286"/>
                    <a:pt x="340" y="257"/>
                    <a:pt x="321" y="213"/>
                  </a:cubicBezTo>
                  <a:lnTo>
                    <a:pt x="301" y="165"/>
                  </a:lnTo>
                  <a:lnTo>
                    <a:pt x="427" y="213"/>
                  </a:lnTo>
                  <a:cubicBezTo>
                    <a:pt x="451" y="102"/>
                    <a:pt x="471" y="15"/>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7"/>
            <p:cNvSpPr/>
            <p:nvPr/>
          </p:nvSpPr>
          <p:spPr>
            <a:xfrm rot="-487982" flipH="1">
              <a:off x="5151329" y="3767920"/>
              <a:ext cx="55751" cy="66583"/>
            </a:xfrm>
            <a:custGeom>
              <a:avLst/>
              <a:gdLst/>
              <a:ahLst/>
              <a:cxnLst/>
              <a:rect l="l" t="t" r="r" b="b"/>
              <a:pathLst>
                <a:path w="350" h="418" extrusionOk="0">
                  <a:moveTo>
                    <a:pt x="216" y="1"/>
                  </a:moveTo>
                  <a:cubicBezTo>
                    <a:pt x="178" y="1"/>
                    <a:pt x="115" y="34"/>
                    <a:pt x="59" y="90"/>
                  </a:cubicBezTo>
                  <a:cubicBezTo>
                    <a:pt x="1" y="148"/>
                    <a:pt x="49" y="361"/>
                    <a:pt x="74" y="361"/>
                  </a:cubicBezTo>
                  <a:cubicBezTo>
                    <a:pt x="98" y="361"/>
                    <a:pt x="151" y="399"/>
                    <a:pt x="161" y="414"/>
                  </a:cubicBezTo>
                  <a:cubicBezTo>
                    <a:pt x="163" y="416"/>
                    <a:pt x="165" y="417"/>
                    <a:pt x="168" y="417"/>
                  </a:cubicBezTo>
                  <a:cubicBezTo>
                    <a:pt x="190" y="417"/>
                    <a:pt x="239" y="364"/>
                    <a:pt x="209" y="351"/>
                  </a:cubicBezTo>
                  <a:cubicBezTo>
                    <a:pt x="180" y="332"/>
                    <a:pt x="243" y="293"/>
                    <a:pt x="277" y="283"/>
                  </a:cubicBezTo>
                  <a:cubicBezTo>
                    <a:pt x="316" y="269"/>
                    <a:pt x="301" y="162"/>
                    <a:pt x="325" y="133"/>
                  </a:cubicBezTo>
                  <a:cubicBezTo>
                    <a:pt x="350" y="99"/>
                    <a:pt x="267" y="22"/>
                    <a:pt x="229" y="2"/>
                  </a:cubicBezTo>
                  <a:cubicBezTo>
                    <a:pt x="225" y="1"/>
                    <a:pt x="220" y="1"/>
                    <a:pt x="2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7"/>
            <p:cNvSpPr/>
            <p:nvPr/>
          </p:nvSpPr>
          <p:spPr>
            <a:xfrm rot="-487982" flipH="1">
              <a:off x="5334417" y="3715416"/>
              <a:ext cx="75663" cy="70725"/>
            </a:xfrm>
            <a:custGeom>
              <a:avLst/>
              <a:gdLst/>
              <a:ahLst/>
              <a:cxnLst/>
              <a:rect l="l" t="t" r="r" b="b"/>
              <a:pathLst>
                <a:path w="475" h="444" extrusionOk="0">
                  <a:moveTo>
                    <a:pt x="217" y="0"/>
                  </a:moveTo>
                  <a:cubicBezTo>
                    <a:pt x="195" y="0"/>
                    <a:pt x="180" y="16"/>
                    <a:pt x="180" y="27"/>
                  </a:cubicBezTo>
                  <a:cubicBezTo>
                    <a:pt x="180" y="36"/>
                    <a:pt x="83" y="75"/>
                    <a:pt x="78" y="119"/>
                  </a:cubicBezTo>
                  <a:cubicBezTo>
                    <a:pt x="73" y="157"/>
                    <a:pt x="34" y="225"/>
                    <a:pt x="15" y="240"/>
                  </a:cubicBezTo>
                  <a:cubicBezTo>
                    <a:pt x="0" y="249"/>
                    <a:pt x="15" y="264"/>
                    <a:pt x="54" y="264"/>
                  </a:cubicBezTo>
                  <a:lnTo>
                    <a:pt x="59" y="269"/>
                  </a:lnTo>
                  <a:lnTo>
                    <a:pt x="97" y="351"/>
                  </a:lnTo>
                  <a:cubicBezTo>
                    <a:pt x="199" y="409"/>
                    <a:pt x="281" y="443"/>
                    <a:pt x="291" y="443"/>
                  </a:cubicBezTo>
                  <a:cubicBezTo>
                    <a:pt x="295" y="443"/>
                    <a:pt x="357" y="382"/>
                    <a:pt x="398" y="382"/>
                  </a:cubicBezTo>
                  <a:cubicBezTo>
                    <a:pt x="403" y="382"/>
                    <a:pt x="408" y="383"/>
                    <a:pt x="412" y="385"/>
                  </a:cubicBezTo>
                  <a:cubicBezTo>
                    <a:pt x="446" y="385"/>
                    <a:pt x="475" y="390"/>
                    <a:pt x="475" y="390"/>
                  </a:cubicBezTo>
                  <a:lnTo>
                    <a:pt x="393" y="346"/>
                  </a:lnTo>
                  <a:cubicBezTo>
                    <a:pt x="315" y="346"/>
                    <a:pt x="233" y="278"/>
                    <a:pt x="223" y="254"/>
                  </a:cubicBezTo>
                  <a:cubicBezTo>
                    <a:pt x="211" y="234"/>
                    <a:pt x="286" y="224"/>
                    <a:pt x="340" y="224"/>
                  </a:cubicBezTo>
                  <a:cubicBezTo>
                    <a:pt x="351" y="224"/>
                    <a:pt x="360" y="224"/>
                    <a:pt x="368" y="225"/>
                  </a:cubicBezTo>
                  <a:cubicBezTo>
                    <a:pt x="371" y="225"/>
                    <a:pt x="373" y="226"/>
                    <a:pt x="375" y="226"/>
                  </a:cubicBezTo>
                  <a:cubicBezTo>
                    <a:pt x="417" y="226"/>
                    <a:pt x="416" y="181"/>
                    <a:pt x="402" y="172"/>
                  </a:cubicBezTo>
                  <a:cubicBezTo>
                    <a:pt x="399" y="166"/>
                    <a:pt x="389" y="164"/>
                    <a:pt x="377" y="164"/>
                  </a:cubicBezTo>
                  <a:cubicBezTo>
                    <a:pt x="359" y="164"/>
                    <a:pt x="337" y="169"/>
                    <a:pt x="325" y="172"/>
                  </a:cubicBezTo>
                  <a:cubicBezTo>
                    <a:pt x="324" y="172"/>
                    <a:pt x="323" y="172"/>
                    <a:pt x="322" y="172"/>
                  </a:cubicBezTo>
                  <a:cubicBezTo>
                    <a:pt x="304" y="172"/>
                    <a:pt x="291" y="132"/>
                    <a:pt x="291" y="119"/>
                  </a:cubicBezTo>
                  <a:cubicBezTo>
                    <a:pt x="291" y="99"/>
                    <a:pt x="320" y="85"/>
                    <a:pt x="330" y="85"/>
                  </a:cubicBezTo>
                  <a:cubicBezTo>
                    <a:pt x="344" y="85"/>
                    <a:pt x="272" y="27"/>
                    <a:pt x="243" y="7"/>
                  </a:cubicBezTo>
                  <a:cubicBezTo>
                    <a:pt x="234" y="2"/>
                    <a:pt x="225" y="0"/>
                    <a:pt x="2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7"/>
            <p:cNvSpPr/>
            <p:nvPr/>
          </p:nvSpPr>
          <p:spPr>
            <a:xfrm rot="-487982" flipH="1">
              <a:off x="5213887" y="3812309"/>
              <a:ext cx="37752" cy="48424"/>
            </a:xfrm>
            <a:custGeom>
              <a:avLst/>
              <a:gdLst/>
              <a:ahLst/>
              <a:cxnLst/>
              <a:rect l="l" t="t" r="r" b="b"/>
              <a:pathLst>
                <a:path w="237" h="304" extrusionOk="0">
                  <a:moveTo>
                    <a:pt x="97" y="1"/>
                  </a:moveTo>
                  <a:cubicBezTo>
                    <a:pt x="91" y="1"/>
                    <a:pt x="87" y="3"/>
                    <a:pt x="86" y="8"/>
                  </a:cubicBezTo>
                  <a:lnTo>
                    <a:pt x="76" y="42"/>
                  </a:lnTo>
                  <a:cubicBezTo>
                    <a:pt x="76" y="42"/>
                    <a:pt x="57" y="13"/>
                    <a:pt x="57" y="3"/>
                  </a:cubicBezTo>
                  <a:cubicBezTo>
                    <a:pt x="57" y="1"/>
                    <a:pt x="57" y="1"/>
                    <a:pt x="56" y="1"/>
                  </a:cubicBezTo>
                  <a:cubicBezTo>
                    <a:pt x="49" y="1"/>
                    <a:pt x="0" y="109"/>
                    <a:pt x="18" y="172"/>
                  </a:cubicBezTo>
                  <a:cubicBezTo>
                    <a:pt x="32" y="232"/>
                    <a:pt x="64" y="279"/>
                    <a:pt x="79" y="279"/>
                  </a:cubicBezTo>
                  <a:cubicBezTo>
                    <a:pt x="80" y="279"/>
                    <a:pt x="81" y="279"/>
                    <a:pt x="81" y="279"/>
                  </a:cubicBezTo>
                  <a:cubicBezTo>
                    <a:pt x="89" y="279"/>
                    <a:pt x="153" y="303"/>
                    <a:pt x="191" y="303"/>
                  </a:cubicBezTo>
                  <a:cubicBezTo>
                    <a:pt x="204" y="303"/>
                    <a:pt x="213" y="301"/>
                    <a:pt x="217" y="293"/>
                  </a:cubicBezTo>
                  <a:cubicBezTo>
                    <a:pt x="236" y="259"/>
                    <a:pt x="217" y="211"/>
                    <a:pt x="207" y="206"/>
                  </a:cubicBezTo>
                  <a:cubicBezTo>
                    <a:pt x="197" y="201"/>
                    <a:pt x="197" y="197"/>
                    <a:pt x="202" y="197"/>
                  </a:cubicBezTo>
                  <a:lnTo>
                    <a:pt x="207" y="197"/>
                  </a:lnTo>
                  <a:lnTo>
                    <a:pt x="207" y="90"/>
                  </a:lnTo>
                  <a:cubicBezTo>
                    <a:pt x="159" y="27"/>
                    <a:pt x="116"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7"/>
            <p:cNvSpPr/>
            <p:nvPr/>
          </p:nvSpPr>
          <p:spPr>
            <a:xfrm rot="-487982" flipH="1">
              <a:off x="5060363" y="3901870"/>
              <a:ext cx="45557" cy="39663"/>
            </a:xfrm>
            <a:custGeom>
              <a:avLst/>
              <a:gdLst/>
              <a:ahLst/>
              <a:cxnLst/>
              <a:rect l="l" t="t" r="r" b="b"/>
              <a:pathLst>
                <a:path w="286" h="249" extrusionOk="0">
                  <a:moveTo>
                    <a:pt x="152" y="0"/>
                  </a:moveTo>
                  <a:cubicBezTo>
                    <a:pt x="152" y="0"/>
                    <a:pt x="151" y="0"/>
                    <a:pt x="151" y="0"/>
                  </a:cubicBezTo>
                  <a:cubicBezTo>
                    <a:pt x="141" y="0"/>
                    <a:pt x="132" y="29"/>
                    <a:pt x="132" y="44"/>
                  </a:cubicBezTo>
                  <a:lnTo>
                    <a:pt x="132" y="73"/>
                  </a:lnTo>
                  <a:cubicBezTo>
                    <a:pt x="132" y="73"/>
                    <a:pt x="30" y="107"/>
                    <a:pt x="49" y="141"/>
                  </a:cubicBezTo>
                  <a:cubicBezTo>
                    <a:pt x="69" y="174"/>
                    <a:pt x="40" y="204"/>
                    <a:pt x="20" y="213"/>
                  </a:cubicBezTo>
                  <a:cubicBezTo>
                    <a:pt x="1" y="218"/>
                    <a:pt x="69" y="242"/>
                    <a:pt x="98" y="247"/>
                  </a:cubicBezTo>
                  <a:cubicBezTo>
                    <a:pt x="101" y="248"/>
                    <a:pt x="105" y="249"/>
                    <a:pt x="109" y="249"/>
                  </a:cubicBezTo>
                  <a:cubicBezTo>
                    <a:pt x="141" y="249"/>
                    <a:pt x="195" y="218"/>
                    <a:pt x="238" y="179"/>
                  </a:cubicBezTo>
                  <a:cubicBezTo>
                    <a:pt x="286" y="141"/>
                    <a:pt x="170" y="0"/>
                    <a:pt x="15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7"/>
            <p:cNvSpPr/>
            <p:nvPr/>
          </p:nvSpPr>
          <p:spPr>
            <a:xfrm rot="-487982" flipH="1">
              <a:off x="5277619" y="4066149"/>
              <a:ext cx="47946" cy="37911"/>
            </a:xfrm>
            <a:custGeom>
              <a:avLst/>
              <a:gdLst/>
              <a:ahLst/>
              <a:cxnLst/>
              <a:rect l="l" t="t" r="r" b="b"/>
              <a:pathLst>
                <a:path w="301" h="238" extrusionOk="0">
                  <a:moveTo>
                    <a:pt x="291" y="1"/>
                  </a:moveTo>
                  <a:cubicBezTo>
                    <a:pt x="291" y="1"/>
                    <a:pt x="213" y="71"/>
                    <a:pt x="155" y="71"/>
                  </a:cubicBezTo>
                  <a:cubicBezTo>
                    <a:pt x="148" y="71"/>
                    <a:pt x="142" y="70"/>
                    <a:pt x="136" y="68"/>
                  </a:cubicBezTo>
                  <a:cubicBezTo>
                    <a:pt x="129" y="65"/>
                    <a:pt x="122" y="64"/>
                    <a:pt x="116" y="64"/>
                  </a:cubicBezTo>
                  <a:cubicBezTo>
                    <a:pt x="80" y="64"/>
                    <a:pt x="60" y="104"/>
                    <a:pt x="39" y="112"/>
                  </a:cubicBezTo>
                  <a:cubicBezTo>
                    <a:pt x="15" y="117"/>
                    <a:pt x="1" y="122"/>
                    <a:pt x="1" y="122"/>
                  </a:cubicBezTo>
                  <a:cubicBezTo>
                    <a:pt x="1" y="122"/>
                    <a:pt x="39" y="141"/>
                    <a:pt x="64" y="146"/>
                  </a:cubicBezTo>
                  <a:cubicBezTo>
                    <a:pt x="83" y="151"/>
                    <a:pt x="83" y="185"/>
                    <a:pt x="64" y="209"/>
                  </a:cubicBezTo>
                  <a:lnTo>
                    <a:pt x="39" y="238"/>
                  </a:lnTo>
                  <a:lnTo>
                    <a:pt x="39" y="238"/>
                  </a:lnTo>
                  <a:lnTo>
                    <a:pt x="180" y="189"/>
                  </a:lnTo>
                  <a:cubicBezTo>
                    <a:pt x="248" y="102"/>
                    <a:pt x="301" y="20"/>
                    <a:pt x="296" y="15"/>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7"/>
            <p:cNvSpPr/>
            <p:nvPr/>
          </p:nvSpPr>
          <p:spPr>
            <a:xfrm rot="-487982" flipH="1">
              <a:off x="5092197" y="3857439"/>
              <a:ext cx="35681" cy="32017"/>
            </a:xfrm>
            <a:custGeom>
              <a:avLst/>
              <a:gdLst/>
              <a:ahLst/>
              <a:cxnLst/>
              <a:rect l="l" t="t" r="r" b="b"/>
              <a:pathLst>
                <a:path w="224" h="201" extrusionOk="0">
                  <a:moveTo>
                    <a:pt x="98" y="0"/>
                  </a:moveTo>
                  <a:cubicBezTo>
                    <a:pt x="40" y="92"/>
                    <a:pt x="1" y="189"/>
                    <a:pt x="6" y="199"/>
                  </a:cubicBezTo>
                  <a:cubicBezTo>
                    <a:pt x="6" y="200"/>
                    <a:pt x="8" y="201"/>
                    <a:pt x="11" y="201"/>
                  </a:cubicBezTo>
                  <a:cubicBezTo>
                    <a:pt x="21" y="201"/>
                    <a:pt x="42" y="196"/>
                    <a:pt x="64" y="189"/>
                  </a:cubicBezTo>
                  <a:cubicBezTo>
                    <a:pt x="98" y="184"/>
                    <a:pt x="204" y="112"/>
                    <a:pt x="209" y="112"/>
                  </a:cubicBezTo>
                  <a:cubicBezTo>
                    <a:pt x="224" y="107"/>
                    <a:pt x="209" y="83"/>
                    <a:pt x="185" y="58"/>
                  </a:cubicBezTo>
                  <a:lnTo>
                    <a:pt x="161" y="39"/>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7"/>
            <p:cNvSpPr/>
            <p:nvPr/>
          </p:nvSpPr>
          <p:spPr>
            <a:xfrm rot="-487982" flipH="1">
              <a:off x="5257297" y="4046592"/>
              <a:ext cx="34725" cy="23256"/>
            </a:xfrm>
            <a:custGeom>
              <a:avLst/>
              <a:gdLst/>
              <a:ahLst/>
              <a:cxnLst/>
              <a:rect l="l" t="t" r="r" b="b"/>
              <a:pathLst>
                <a:path w="218" h="146" extrusionOk="0">
                  <a:moveTo>
                    <a:pt x="61" y="0"/>
                  </a:moveTo>
                  <a:cubicBezTo>
                    <a:pt x="36" y="0"/>
                    <a:pt x="1" y="79"/>
                    <a:pt x="38" y="102"/>
                  </a:cubicBezTo>
                  <a:cubicBezTo>
                    <a:pt x="72" y="131"/>
                    <a:pt x="106" y="146"/>
                    <a:pt x="106" y="146"/>
                  </a:cubicBezTo>
                  <a:cubicBezTo>
                    <a:pt x="106" y="146"/>
                    <a:pt x="169" y="131"/>
                    <a:pt x="193" y="121"/>
                  </a:cubicBezTo>
                  <a:cubicBezTo>
                    <a:pt x="218" y="117"/>
                    <a:pt x="193" y="73"/>
                    <a:pt x="179" y="63"/>
                  </a:cubicBezTo>
                  <a:cubicBezTo>
                    <a:pt x="159" y="49"/>
                    <a:pt x="87" y="5"/>
                    <a:pt x="63" y="0"/>
                  </a:cubicBezTo>
                  <a:cubicBezTo>
                    <a:pt x="62" y="0"/>
                    <a:pt x="61" y="0"/>
                    <a:pt x="6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7"/>
            <p:cNvSpPr/>
            <p:nvPr/>
          </p:nvSpPr>
          <p:spPr>
            <a:xfrm rot="-487982" flipH="1">
              <a:off x="5335635" y="3776320"/>
              <a:ext cx="61964" cy="23256"/>
            </a:xfrm>
            <a:custGeom>
              <a:avLst/>
              <a:gdLst/>
              <a:ahLst/>
              <a:cxnLst/>
              <a:rect l="l" t="t" r="r" b="b"/>
              <a:pathLst>
                <a:path w="389" h="146" extrusionOk="0">
                  <a:moveTo>
                    <a:pt x="374" y="0"/>
                  </a:moveTo>
                  <a:cubicBezTo>
                    <a:pt x="374" y="0"/>
                    <a:pt x="310" y="68"/>
                    <a:pt x="271" y="68"/>
                  </a:cubicBezTo>
                  <a:cubicBezTo>
                    <a:pt x="270" y="68"/>
                    <a:pt x="268" y="68"/>
                    <a:pt x="267" y="68"/>
                  </a:cubicBezTo>
                  <a:cubicBezTo>
                    <a:pt x="256" y="66"/>
                    <a:pt x="243" y="66"/>
                    <a:pt x="232" y="66"/>
                  </a:cubicBezTo>
                  <a:cubicBezTo>
                    <a:pt x="208" y="66"/>
                    <a:pt x="188" y="68"/>
                    <a:pt x="185" y="68"/>
                  </a:cubicBezTo>
                  <a:cubicBezTo>
                    <a:pt x="180" y="68"/>
                    <a:pt x="156" y="58"/>
                    <a:pt x="136" y="44"/>
                  </a:cubicBezTo>
                  <a:cubicBezTo>
                    <a:pt x="129" y="41"/>
                    <a:pt x="115" y="40"/>
                    <a:pt x="99" y="40"/>
                  </a:cubicBezTo>
                  <a:cubicBezTo>
                    <a:pt x="64" y="40"/>
                    <a:pt x="22" y="45"/>
                    <a:pt x="25" y="49"/>
                  </a:cubicBezTo>
                  <a:cubicBezTo>
                    <a:pt x="20" y="54"/>
                    <a:pt x="10" y="78"/>
                    <a:pt x="10" y="87"/>
                  </a:cubicBezTo>
                  <a:cubicBezTo>
                    <a:pt x="1" y="92"/>
                    <a:pt x="35" y="97"/>
                    <a:pt x="44" y="97"/>
                  </a:cubicBezTo>
                  <a:cubicBezTo>
                    <a:pt x="59" y="97"/>
                    <a:pt x="59" y="117"/>
                    <a:pt x="59" y="121"/>
                  </a:cubicBezTo>
                  <a:cubicBezTo>
                    <a:pt x="59" y="126"/>
                    <a:pt x="64" y="146"/>
                    <a:pt x="64" y="146"/>
                  </a:cubicBezTo>
                  <a:cubicBezTo>
                    <a:pt x="64" y="146"/>
                    <a:pt x="136" y="126"/>
                    <a:pt x="161" y="117"/>
                  </a:cubicBezTo>
                  <a:cubicBezTo>
                    <a:pt x="185" y="112"/>
                    <a:pt x="228" y="92"/>
                    <a:pt x="233" y="92"/>
                  </a:cubicBezTo>
                  <a:cubicBezTo>
                    <a:pt x="238" y="92"/>
                    <a:pt x="325" y="78"/>
                    <a:pt x="354" y="78"/>
                  </a:cubicBezTo>
                  <a:cubicBezTo>
                    <a:pt x="383" y="78"/>
                    <a:pt x="388" y="39"/>
                    <a:pt x="383" y="25"/>
                  </a:cubicBezTo>
                  <a:lnTo>
                    <a:pt x="374"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7"/>
            <p:cNvSpPr/>
            <p:nvPr/>
          </p:nvSpPr>
          <p:spPr>
            <a:xfrm rot="-487982" flipH="1">
              <a:off x="5464999" y="4020639"/>
              <a:ext cx="13858" cy="19911"/>
            </a:xfrm>
            <a:custGeom>
              <a:avLst/>
              <a:gdLst/>
              <a:ahLst/>
              <a:cxnLst/>
              <a:rect l="l" t="t" r="r" b="b"/>
              <a:pathLst>
                <a:path w="87" h="125" extrusionOk="0">
                  <a:moveTo>
                    <a:pt x="66" y="1"/>
                  </a:moveTo>
                  <a:lnTo>
                    <a:pt x="66" y="1"/>
                  </a:lnTo>
                  <a:cubicBezTo>
                    <a:pt x="47" y="6"/>
                    <a:pt x="47" y="6"/>
                    <a:pt x="56" y="6"/>
                  </a:cubicBezTo>
                  <a:cubicBezTo>
                    <a:pt x="0" y="70"/>
                    <a:pt x="11" y="124"/>
                    <a:pt x="38" y="124"/>
                  </a:cubicBezTo>
                  <a:cubicBezTo>
                    <a:pt x="43" y="124"/>
                    <a:pt x="50" y="122"/>
                    <a:pt x="56" y="117"/>
                  </a:cubicBezTo>
                  <a:cubicBezTo>
                    <a:pt x="86" y="87"/>
                    <a:pt x="82" y="73"/>
                    <a:pt x="71" y="73"/>
                  </a:cubicBezTo>
                  <a:cubicBezTo>
                    <a:pt x="70" y="73"/>
                    <a:pt x="68" y="73"/>
                    <a:pt x="66" y="74"/>
                  </a:cubicBezTo>
                  <a:cubicBezTo>
                    <a:pt x="60" y="75"/>
                    <a:pt x="54" y="76"/>
                    <a:pt x="49" y="76"/>
                  </a:cubicBezTo>
                  <a:cubicBezTo>
                    <a:pt x="39" y="76"/>
                    <a:pt x="32" y="74"/>
                    <a:pt x="32" y="74"/>
                  </a:cubicBezTo>
                  <a:cubicBezTo>
                    <a:pt x="32" y="74"/>
                    <a:pt x="47" y="44"/>
                    <a:pt x="61" y="30"/>
                  </a:cubicBezTo>
                  <a:cubicBezTo>
                    <a:pt x="66" y="20"/>
                    <a:pt x="71" y="6"/>
                    <a:pt x="6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7"/>
            <p:cNvSpPr/>
            <p:nvPr/>
          </p:nvSpPr>
          <p:spPr>
            <a:xfrm rot="-487982" flipH="1">
              <a:off x="5495827" y="3880819"/>
              <a:ext cx="24053" cy="18637"/>
            </a:xfrm>
            <a:custGeom>
              <a:avLst/>
              <a:gdLst/>
              <a:ahLst/>
              <a:cxnLst/>
              <a:rect l="l" t="t" r="r" b="b"/>
              <a:pathLst>
                <a:path w="151" h="117" extrusionOk="0">
                  <a:moveTo>
                    <a:pt x="151" y="0"/>
                  </a:moveTo>
                  <a:lnTo>
                    <a:pt x="151" y="0"/>
                  </a:lnTo>
                  <a:cubicBezTo>
                    <a:pt x="63" y="15"/>
                    <a:pt x="1" y="39"/>
                    <a:pt x="5" y="49"/>
                  </a:cubicBezTo>
                  <a:cubicBezTo>
                    <a:pt x="10" y="68"/>
                    <a:pt x="59" y="97"/>
                    <a:pt x="102" y="111"/>
                  </a:cubicBezTo>
                  <a:lnTo>
                    <a:pt x="131" y="116"/>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7"/>
            <p:cNvSpPr/>
            <p:nvPr/>
          </p:nvSpPr>
          <p:spPr>
            <a:xfrm rot="-487982" flipH="1">
              <a:off x="5272076" y="3823625"/>
              <a:ext cx="17203" cy="12902"/>
            </a:xfrm>
            <a:custGeom>
              <a:avLst/>
              <a:gdLst/>
              <a:ahLst/>
              <a:cxnLst/>
              <a:rect l="l" t="t" r="r" b="b"/>
              <a:pathLst>
                <a:path w="108" h="81" extrusionOk="0">
                  <a:moveTo>
                    <a:pt x="27" y="1"/>
                  </a:moveTo>
                  <a:cubicBezTo>
                    <a:pt x="22" y="1"/>
                    <a:pt x="18" y="2"/>
                    <a:pt x="15" y="5"/>
                  </a:cubicBezTo>
                  <a:cubicBezTo>
                    <a:pt x="1" y="24"/>
                    <a:pt x="1" y="58"/>
                    <a:pt x="10" y="73"/>
                  </a:cubicBezTo>
                  <a:cubicBezTo>
                    <a:pt x="16" y="79"/>
                    <a:pt x="27" y="81"/>
                    <a:pt x="39" y="81"/>
                  </a:cubicBezTo>
                  <a:cubicBezTo>
                    <a:pt x="68" y="81"/>
                    <a:pt x="107" y="67"/>
                    <a:pt x="107" y="53"/>
                  </a:cubicBezTo>
                  <a:cubicBezTo>
                    <a:pt x="107" y="41"/>
                    <a:pt x="55" y="1"/>
                    <a:pt x="2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7"/>
            <p:cNvSpPr/>
            <p:nvPr/>
          </p:nvSpPr>
          <p:spPr>
            <a:xfrm rot="-487982" flipH="1">
              <a:off x="5230410" y="4077535"/>
              <a:ext cx="19433" cy="11787"/>
            </a:xfrm>
            <a:custGeom>
              <a:avLst/>
              <a:gdLst/>
              <a:ahLst/>
              <a:cxnLst/>
              <a:rect l="l" t="t" r="r" b="b"/>
              <a:pathLst>
                <a:path w="122" h="74" extrusionOk="0">
                  <a:moveTo>
                    <a:pt x="92" y="1"/>
                  </a:moveTo>
                  <a:cubicBezTo>
                    <a:pt x="69" y="1"/>
                    <a:pt x="23" y="19"/>
                    <a:pt x="15" y="27"/>
                  </a:cubicBezTo>
                  <a:cubicBezTo>
                    <a:pt x="0" y="37"/>
                    <a:pt x="0" y="61"/>
                    <a:pt x="15" y="71"/>
                  </a:cubicBezTo>
                  <a:cubicBezTo>
                    <a:pt x="17" y="73"/>
                    <a:pt x="22" y="74"/>
                    <a:pt x="28" y="74"/>
                  </a:cubicBezTo>
                  <a:cubicBezTo>
                    <a:pt x="51" y="74"/>
                    <a:pt x="91" y="63"/>
                    <a:pt x="102" y="51"/>
                  </a:cubicBezTo>
                  <a:cubicBezTo>
                    <a:pt x="121" y="42"/>
                    <a:pt x="121" y="18"/>
                    <a:pt x="102" y="3"/>
                  </a:cubicBezTo>
                  <a:cubicBezTo>
                    <a:pt x="100" y="1"/>
                    <a:pt x="96" y="1"/>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7"/>
            <p:cNvSpPr/>
            <p:nvPr/>
          </p:nvSpPr>
          <p:spPr>
            <a:xfrm rot="-487982" flipH="1">
              <a:off x="5389623" y="3902563"/>
              <a:ext cx="17522" cy="16088"/>
            </a:xfrm>
            <a:custGeom>
              <a:avLst/>
              <a:gdLst/>
              <a:ahLst/>
              <a:cxnLst/>
              <a:rect l="l" t="t" r="r" b="b"/>
              <a:pathLst>
                <a:path w="110" h="101" extrusionOk="0">
                  <a:moveTo>
                    <a:pt x="102" y="0"/>
                  </a:moveTo>
                  <a:cubicBezTo>
                    <a:pt x="88" y="0"/>
                    <a:pt x="36" y="31"/>
                    <a:pt x="18" y="40"/>
                  </a:cubicBezTo>
                  <a:cubicBezTo>
                    <a:pt x="0" y="53"/>
                    <a:pt x="68" y="100"/>
                    <a:pt x="89" y="100"/>
                  </a:cubicBezTo>
                  <a:cubicBezTo>
                    <a:pt x="92" y="100"/>
                    <a:pt x="94" y="99"/>
                    <a:pt x="95" y="98"/>
                  </a:cubicBezTo>
                  <a:cubicBezTo>
                    <a:pt x="110" y="78"/>
                    <a:pt x="95" y="73"/>
                    <a:pt x="85" y="73"/>
                  </a:cubicBezTo>
                  <a:cubicBezTo>
                    <a:pt x="76" y="73"/>
                    <a:pt x="90" y="35"/>
                    <a:pt x="95" y="25"/>
                  </a:cubicBezTo>
                  <a:cubicBezTo>
                    <a:pt x="105" y="11"/>
                    <a:pt x="110" y="1"/>
                    <a:pt x="105" y="1"/>
                  </a:cubicBezTo>
                  <a:cubicBezTo>
                    <a:pt x="104" y="1"/>
                    <a:pt x="103" y="0"/>
                    <a:pt x="10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7"/>
            <p:cNvSpPr/>
            <p:nvPr/>
          </p:nvSpPr>
          <p:spPr>
            <a:xfrm rot="-487982" flipH="1">
              <a:off x="5483100" y="4111462"/>
              <a:ext cx="25646" cy="11947"/>
            </a:xfrm>
            <a:custGeom>
              <a:avLst/>
              <a:gdLst/>
              <a:ahLst/>
              <a:cxnLst/>
              <a:rect l="l" t="t" r="r" b="b"/>
              <a:pathLst>
                <a:path w="161" h="75" extrusionOk="0">
                  <a:moveTo>
                    <a:pt x="93" y="1"/>
                  </a:moveTo>
                  <a:lnTo>
                    <a:pt x="49" y="11"/>
                  </a:lnTo>
                  <a:lnTo>
                    <a:pt x="1" y="25"/>
                  </a:lnTo>
                  <a:cubicBezTo>
                    <a:pt x="32" y="52"/>
                    <a:pt x="75" y="74"/>
                    <a:pt x="89" y="74"/>
                  </a:cubicBezTo>
                  <a:cubicBezTo>
                    <a:pt x="91" y="74"/>
                    <a:pt x="92" y="74"/>
                    <a:pt x="93" y="73"/>
                  </a:cubicBezTo>
                  <a:cubicBezTo>
                    <a:pt x="102" y="69"/>
                    <a:pt x="141" y="30"/>
                    <a:pt x="151" y="20"/>
                  </a:cubicBezTo>
                  <a:cubicBezTo>
                    <a:pt x="161" y="6"/>
                    <a:pt x="131"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7"/>
            <p:cNvSpPr/>
            <p:nvPr/>
          </p:nvSpPr>
          <p:spPr>
            <a:xfrm rot="-487982" flipH="1">
              <a:off x="5466359" y="3787754"/>
              <a:ext cx="21823" cy="33451"/>
            </a:xfrm>
            <a:custGeom>
              <a:avLst/>
              <a:gdLst/>
              <a:ahLst/>
              <a:cxnLst/>
              <a:rect l="l" t="t" r="r" b="b"/>
              <a:pathLst>
                <a:path w="137" h="210" extrusionOk="0">
                  <a:moveTo>
                    <a:pt x="88" y="1"/>
                  </a:moveTo>
                  <a:lnTo>
                    <a:pt x="88" y="1"/>
                  </a:lnTo>
                  <a:cubicBezTo>
                    <a:pt x="59" y="73"/>
                    <a:pt x="30" y="136"/>
                    <a:pt x="1" y="209"/>
                  </a:cubicBezTo>
                  <a:cubicBezTo>
                    <a:pt x="97" y="146"/>
                    <a:pt x="136"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7"/>
            <p:cNvSpPr/>
            <p:nvPr/>
          </p:nvSpPr>
          <p:spPr>
            <a:xfrm rot="-487982" flipH="1">
              <a:off x="5527600" y="3969188"/>
              <a:ext cx="13858" cy="14814"/>
            </a:xfrm>
            <a:custGeom>
              <a:avLst/>
              <a:gdLst/>
              <a:ahLst/>
              <a:cxnLst/>
              <a:rect l="l" t="t" r="r" b="b"/>
              <a:pathLst>
                <a:path w="87" h="93" extrusionOk="0">
                  <a:moveTo>
                    <a:pt x="51" y="0"/>
                  </a:moveTo>
                  <a:cubicBezTo>
                    <a:pt x="31" y="0"/>
                    <a:pt x="1" y="68"/>
                    <a:pt x="14" y="86"/>
                  </a:cubicBezTo>
                  <a:cubicBezTo>
                    <a:pt x="17" y="91"/>
                    <a:pt x="21" y="93"/>
                    <a:pt x="27" y="93"/>
                  </a:cubicBezTo>
                  <a:cubicBezTo>
                    <a:pt x="42" y="93"/>
                    <a:pt x="65" y="77"/>
                    <a:pt x="72" y="66"/>
                  </a:cubicBezTo>
                  <a:cubicBezTo>
                    <a:pt x="87" y="52"/>
                    <a:pt x="72" y="23"/>
                    <a:pt x="58" y="3"/>
                  </a:cubicBezTo>
                  <a:cubicBezTo>
                    <a:pt x="56" y="1"/>
                    <a:pt x="53" y="0"/>
                    <a:pt x="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7"/>
            <p:cNvSpPr/>
            <p:nvPr/>
          </p:nvSpPr>
          <p:spPr>
            <a:xfrm rot="-487982" flipH="1">
              <a:off x="5238774" y="4042673"/>
              <a:ext cx="15610" cy="14177"/>
            </a:xfrm>
            <a:custGeom>
              <a:avLst/>
              <a:gdLst/>
              <a:ahLst/>
              <a:cxnLst/>
              <a:rect l="l" t="t" r="r" b="b"/>
              <a:pathLst>
                <a:path w="98" h="89" extrusionOk="0">
                  <a:moveTo>
                    <a:pt x="63" y="1"/>
                  </a:moveTo>
                  <a:cubicBezTo>
                    <a:pt x="58" y="1"/>
                    <a:pt x="29" y="40"/>
                    <a:pt x="15" y="49"/>
                  </a:cubicBezTo>
                  <a:cubicBezTo>
                    <a:pt x="5" y="64"/>
                    <a:pt x="0" y="74"/>
                    <a:pt x="0" y="83"/>
                  </a:cubicBezTo>
                  <a:cubicBezTo>
                    <a:pt x="0" y="83"/>
                    <a:pt x="54" y="88"/>
                    <a:pt x="73" y="88"/>
                  </a:cubicBezTo>
                  <a:cubicBezTo>
                    <a:pt x="87" y="83"/>
                    <a:pt x="97" y="40"/>
                    <a:pt x="87" y="25"/>
                  </a:cubicBezTo>
                  <a:cubicBezTo>
                    <a:pt x="83" y="15"/>
                    <a:pt x="73" y="1"/>
                    <a:pt x="6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7"/>
            <p:cNvSpPr/>
            <p:nvPr/>
          </p:nvSpPr>
          <p:spPr>
            <a:xfrm rot="-487982" flipH="1">
              <a:off x="5139268" y="3817038"/>
              <a:ext cx="26123" cy="15610"/>
            </a:xfrm>
            <a:custGeom>
              <a:avLst/>
              <a:gdLst/>
              <a:ahLst/>
              <a:cxnLst/>
              <a:rect l="l" t="t" r="r" b="b"/>
              <a:pathLst>
                <a:path w="164" h="98" extrusionOk="0">
                  <a:moveTo>
                    <a:pt x="142" y="0"/>
                  </a:moveTo>
                  <a:cubicBezTo>
                    <a:pt x="119" y="0"/>
                    <a:pt x="76" y="12"/>
                    <a:pt x="59" y="29"/>
                  </a:cubicBezTo>
                  <a:cubicBezTo>
                    <a:pt x="25" y="68"/>
                    <a:pt x="1" y="92"/>
                    <a:pt x="1" y="97"/>
                  </a:cubicBezTo>
                  <a:cubicBezTo>
                    <a:pt x="1" y="97"/>
                    <a:pt x="2" y="97"/>
                    <a:pt x="2" y="97"/>
                  </a:cubicBezTo>
                  <a:cubicBezTo>
                    <a:pt x="18" y="97"/>
                    <a:pt x="113" y="38"/>
                    <a:pt x="146" y="20"/>
                  </a:cubicBezTo>
                  <a:cubicBezTo>
                    <a:pt x="164" y="6"/>
                    <a:pt x="157" y="0"/>
                    <a:pt x="14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7"/>
            <p:cNvSpPr/>
            <p:nvPr/>
          </p:nvSpPr>
          <p:spPr>
            <a:xfrm rot="-487982" flipH="1">
              <a:off x="5206056" y="4041919"/>
              <a:ext cx="24053" cy="14336"/>
            </a:xfrm>
            <a:custGeom>
              <a:avLst/>
              <a:gdLst/>
              <a:ahLst/>
              <a:cxnLst/>
              <a:rect l="l" t="t" r="r" b="b"/>
              <a:pathLst>
                <a:path w="151" h="90" extrusionOk="0">
                  <a:moveTo>
                    <a:pt x="116" y="0"/>
                  </a:moveTo>
                  <a:cubicBezTo>
                    <a:pt x="85" y="0"/>
                    <a:pt x="9" y="27"/>
                    <a:pt x="5" y="36"/>
                  </a:cubicBezTo>
                  <a:cubicBezTo>
                    <a:pt x="0" y="50"/>
                    <a:pt x="20" y="74"/>
                    <a:pt x="29" y="79"/>
                  </a:cubicBezTo>
                  <a:cubicBezTo>
                    <a:pt x="44" y="89"/>
                    <a:pt x="54" y="89"/>
                    <a:pt x="54" y="89"/>
                  </a:cubicBezTo>
                  <a:cubicBezTo>
                    <a:pt x="54" y="79"/>
                    <a:pt x="39" y="55"/>
                    <a:pt x="34" y="45"/>
                  </a:cubicBezTo>
                  <a:cubicBezTo>
                    <a:pt x="29" y="41"/>
                    <a:pt x="97" y="26"/>
                    <a:pt x="121" y="26"/>
                  </a:cubicBezTo>
                  <a:cubicBezTo>
                    <a:pt x="146" y="26"/>
                    <a:pt x="151" y="16"/>
                    <a:pt x="126" y="2"/>
                  </a:cubicBezTo>
                  <a:cubicBezTo>
                    <a:pt x="124" y="1"/>
                    <a:pt x="120"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7"/>
            <p:cNvSpPr/>
            <p:nvPr/>
          </p:nvSpPr>
          <p:spPr>
            <a:xfrm rot="-487982" flipH="1">
              <a:off x="5156057" y="3863745"/>
              <a:ext cx="14017" cy="9398"/>
            </a:xfrm>
            <a:custGeom>
              <a:avLst/>
              <a:gdLst/>
              <a:ahLst/>
              <a:cxnLst/>
              <a:rect l="l" t="t" r="r" b="b"/>
              <a:pathLst>
                <a:path w="88" h="59" extrusionOk="0">
                  <a:moveTo>
                    <a:pt x="44" y="0"/>
                  </a:moveTo>
                  <a:cubicBezTo>
                    <a:pt x="27" y="0"/>
                    <a:pt x="11" y="7"/>
                    <a:pt x="5" y="15"/>
                  </a:cubicBezTo>
                  <a:cubicBezTo>
                    <a:pt x="0" y="34"/>
                    <a:pt x="30" y="49"/>
                    <a:pt x="39" y="49"/>
                  </a:cubicBezTo>
                  <a:cubicBezTo>
                    <a:pt x="59" y="59"/>
                    <a:pt x="78" y="59"/>
                    <a:pt x="83" y="59"/>
                  </a:cubicBezTo>
                  <a:lnTo>
                    <a:pt x="88" y="59"/>
                  </a:lnTo>
                  <a:cubicBezTo>
                    <a:pt x="88" y="20"/>
                    <a:pt x="88" y="20"/>
                    <a:pt x="83" y="15"/>
                  </a:cubicBezTo>
                  <a:cubicBezTo>
                    <a:pt x="72" y="4"/>
                    <a:pt x="58" y="0"/>
                    <a:pt x="4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7"/>
            <p:cNvSpPr/>
            <p:nvPr/>
          </p:nvSpPr>
          <p:spPr>
            <a:xfrm rot="-487982" flipH="1">
              <a:off x="5110127" y="3839167"/>
              <a:ext cx="17840" cy="14495"/>
            </a:xfrm>
            <a:custGeom>
              <a:avLst/>
              <a:gdLst/>
              <a:ahLst/>
              <a:cxnLst/>
              <a:rect l="l" t="t" r="r" b="b"/>
              <a:pathLst>
                <a:path w="112" h="91" extrusionOk="0">
                  <a:moveTo>
                    <a:pt x="23" y="1"/>
                  </a:moveTo>
                  <a:cubicBezTo>
                    <a:pt x="22" y="1"/>
                    <a:pt x="17" y="7"/>
                    <a:pt x="10" y="18"/>
                  </a:cubicBezTo>
                  <a:cubicBezTo>
                    <a:pt x="1" y="47"/>
                    <a:pt x="78" y="91"/>
                    <a:pt x="88" y="91"/>
                  </a:cubicBezTo>
                  <a:cubicBezTo>
                    <a:pt x="102" y="91"/>
                    <a:pt x="112" y="81"/>
                    <a:pt x="112" y="71"/>
                  </a:cubicBezTo>
                  <a:cubicBezTo>
                    <a:pt x="112" y="67"/>
                    <a:pt x="5" y="57"/>
                    <a:pt x="15" y="23"/>
                  </a:cubicBezTo>
                  <a:cubicBezTo>
                    <a:pt x="23"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7"/>
            <p:cNvSpPr/>
            <p:nvPr/>
          </p:nvSpPr>
          <p:spPr>
            <a:xfrm rot="-487982" flipH="1">
              <a:off x="5444179" y="3838077"/>
              <a:ext cx="27079" cy="13858"/>
            </a:xfrm>
            <a:custGeom>
              <a:avLst/>
              <a:gdLst/>
              <a:ahLst/>
              <a:cxnLst/>
              <a:rect l="l" t="t" r="r" b="b"/>
              <a:pathLst>
                <a:path w="170" h="87" extrusionOk="0">
                  <a:moveTo>
                    <a:pt x="170" y="0"/>
                  </a:moveTo>
                  <a:lnTo>
                    <a:pt x="170" y="0"/>
                  </a:lnTo>
                  <a:cubicBezTo>
                    <a:pt x="107" y="34"/>
                    <a:pt x="58" y="58"/>
                    <a:pt x="0" y="78"/>
                  </a:cubicBezTo>
                  <a:cubicBezTo>
                    <a:pt x="20" y="84"/>
                    <a:pt x="39" y="87"/>
                    <a:pt x="57" y="87"/>
                  </a:cubicBezTo>
                  <a:cubicBezTo>
                    <a:pt x="109" y="87"/>
                    <a:pt x="148" y="59"/>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7"/>
            <p:cNvSpPr/>
            <p:nvPr/>
          </p:nvSpPr>
          <p:spPr>
            <a:xfrm rot="-487982" flipH="1">
              <a:off x="5191558" y="3840790"/>
              <a:ext cx="16407" cy="7009"/>
            </a:xfrm>
            <a:custGeom>
              <a:avLst/>
              <a:gdLst/>
              <a:ahLst/>
              <a:cxnLst/>
              <a:rect l="l" t="t" r="r" b="b"/>
              <a:pathLst>
                <a:path w="103" h="44" extrusionOk="0">
                  <a:moveTo>
                    <a:pt x="75" y="0"/>
                  </a:moveTo>
                  <a:cubicBezTo>
                    <a:pt x="60" y="0"/>
                    <a:pt x="44" y="2"/>
                    <a:pt x="40" y="4"/>
                  </a:cubicBezTo>
                  <a:cubicBezTo>
                    <a:pt x="20" y="9"/>
                    <a:pt x="1" y="28"/>
                    <a:pt x="6" y="38"/>
                  </a:cubicBezTo>
                  <a:cubicBezTo>
                    <a:pt x="6" y="42"/>
                    <a:pt x="9" y="43"/>
                    <a:pt x="15" y="43"/>
                  </a:cubicBezTo>
                  <a:cubicBezTo>
                    <a:pt x="31" y="43"/>
                    <a:pt x="64" y="32"/>
                    <a:pt x="78" y="28"/>
                  </a:cubicBezTo>
                  <a:cubicBezTo>
                    <a:pt x="93" y="18"/>
                    <a:pt x="103" y="9"/>
                    <a:pt x="103" y="4"/>
                  </a:cubicBezTo>
                  <a:cubicBezTo>
                    <a:pt x="103" y="2"/>
                    <a:pt x="89"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7"/>
            <p:cNvSpPr/>
            <p:nvPr/>
          </p:nvSpPr>
          <p:spPr>
            <a:xfrm rot="-487982" flipH="1">
              <a:off x="5066761" y="3963528"/>
              <a:ext cx="16725" cy="10195"/>
            </a:xfrm>
            <a:custGeom>
              <a:avLst/>
              <a:gdLst/>
              <a:ahLst/>
              <a:cxnLst/>
              <a:rect l="l" t="t" r="r" b="b"/>
              <a:pathLst>
                <a:path w="105" h="64" extrusionOk="0">
                  <a:moveTo>
                    <a:pt x="18" y="1"/>
                  </a:moveTo>
                  <a:cubicBezTo>
                    <a:pt x="0" y="45"/>
                    <a:pt x="3" y="63"/>
                    <a:pt x="39" y="63"/>
                  </a:cubicBezTo>
                  <a:cubicBezTo>
                    <a:pt x="54" y="63"/>
                    <a:pt x="76" y="60"/>
                    <a:pt x="105" y="54"/>
                  </a:cubicBezTo>
                  <a:cubicBezTo>
                    <a:pt x="76" y="35"/>
                    <a:pt x="51" y="15"/>
                    <a:pt x="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
            <p:cNvSpPr/>
            <p:nvPr/>
          </p:nvSpPr>
          <p:spPr>
            <a:xfrm rot="-487982" flipH="1">
              <a:off x="5426725" y="3778995"/>
              <a:ext cx="12265" cy="5894"/>
            </a:xfrm>
            <a:custGeom>
              <a:avLst/>
              <a:gdLst/>
              <a:ahLst/>
              <a:cxnLst/>
              <a:rect l="l" t="t" r="r" b="b"/>
              <a:pathLst>
                <a:path w="77" h="37" extrusionOk="0">
                  <a:moveTo>
                    <a:pt x="41" y="1"/>
                  </a:moveTo>
                  <a:cubicBezTo>
                    <a:pt x="31" y="1"/>
                    <a:pt x="20" y="4"/>
                    <a:pt x="15" y="11"/>
                  </a:cubicBezTo>
                  <a:cubicBezTo>
                    <a:pt x="0" y="21"/>
                    <a:pt x="10" y="36"/>
                    <a:pt x="25" y="36"/>
                  </a:cubicBezTo>
                  <a:cubicBezTo>
                    <a:pt x="26" y="36"/>
                    <a:pt x="28" y="36"/>
                    <a:pt x="30" y="36"/>
                  </a:cubicBezTo>
                  <a:cubicBezTo>
                    <a:pt x="50" y="36"/>
                    <a:pt x="77" y="16"/>
                    <a:pt x="68" y="11"/>
                  </a:cubicBezTo>
                  <a:cubicBezTo>
                    <a:pt x="63" y="4"/>
                    <a:pt x="5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7"/>
            <p:cNvSpPr/>
            <p:nvPr/>
          </p:nvSpPr>
          <p:spPr>
            <a:xfrm rot="-487982" flipH="1">
              <a:off x="5084787" y="3673442"/>
              <a:ext cx="1109452" cy="622982"/>
            </a:xfrm>
            <a:custGeom>
              <a:avLst/>
              <a:gdLst/>
              <a:ahLst/>
              <a:cxnLst/>
              <a:rect l="l" t="t" r="r" b="b"/>
              <a:pathLst>
                <a:path w="6965" h="3911" extrusionOk="0">
                  <a:moveTo>
                    <a:pt x="1501" y="1"/>
                  </a:moveTo>
                  <a:cubicBezTo>
                    <a:pt x="1478" y="1"/>
                    <a:pt x="1455" y="14"/>
                    <a:pt x="1444" y="43"/>
                  </a:cubicBezTo>
                  <a:cubicBezTo>
                    <a:pt x="1386" y="198"/>
                    <a:pt x="1367" y="363"/>
                    <a:pt x="1396" y="528"/>
                  </a:cubicBezTo>
                  <a:cubicBezTo>
                    <a:pt x="1391" y="533"/>
                    <a:pt x="1376" y="537"/>
                    <a:pt x="1372" y="542"/>
                  </a:cubicBezTo>
                  <a:cubicBezTo>
                    <a:pt x="1328" y="528"/>
                    <a:pt x="1289" y="513"/>
                    <a:pt x="1231" y="508"/>
                  </a:cubicBezTo>
                  <a:cubicBezTo>
                    <a:pt x="1191" y="503"/>
                    <a:pt x="1144" y="499"/>
                    <a:pt x="1095" y="499"/>
                  </a:cubicBezTo>
                  <a:cubicBezTo>
                    <a:pt x="1009" y="499"/>
                    <a:pt x="918" y="512"/>
                    <a:pt x="853" y="552"/>
                  </a:cubicBezTo>
                  <a:cubicBezTo>
                    <a:pt x="810" y="581"/>
                    <a:pt x="815" y="658"/>
                    <a:pt x="878" y="658"/>
                  </a:cubicBezTo>
                  <a:cubicBezTo>
                    <a:pt x="974" y="658"/>
                    <a:pt x="1037" y="746"/>
                    <a:pt x="1125" y="779"/>
                  </a:cubicBezTo>
                  <a:cubicBezTo>
                    <a:pt x="1129" y="779"/>
                    <a:pt x="1134" y="784"/>
                    <a:pt x="1144" y="784"/>
                  </a:cubicBezTo>
                  <a:cubicBezTo>
                    <a:pt x="1110" y="833"/>
                    <a:pt x="1081" y="881"/>
                    <a:pt x="1052" y="939"/>
                  </a:cubicBezTo>
                  <a:cubicBezTo>
                    <a:pt x="985" y="901"/>
                    <a:pt x="905" y="885"/>
                    <a:pt x="825" y="885"/>
                  </a:cubicBezTo>
                  <a:cubicBezTo>
                    <a:pt x="730" y="885"/>
                    <a:pt x="636" y="908"/>
                    <a:pt x="563" y="944"/>
                  </a:cubicBezTo>
                  <a:cubicBezTo>
                    <a:pt x="514" y="968"/>
                    <a:pt x="524" y="1036"/>
                    <a:pt x="573" y="1051"/>
                  </a:cubicBezTo>
                  <a:cubicBezTo>
                    <a:pt x="723" y="1109"/>
                    <a:pt x="834" y="1167"/>
                    <a:pt x="950" y="1264"/>
                  </a:cubicBezTo>
                  <a:cubicBezTo>
                    <a:pt x="950" y="1283"/>
                    <a:pt x="941" y="1302"/>
                    <a:pt x="941" y="1317"/>
                  </a:cubicBezTo>
                  <a:cubicBezTo>
                    <a:pt x="930" y="1316"/>
                    <a:pt x="919" y="1316"/>
                    <a:pt x="908" y="1316"/>
                  </a:cubicBezTo>
                  <a:cubicBezTo>
                    <a:pt x="792" y="1316"/>
                    <a:pt x="673" y="1360"/>
                    <a:pt x="563" y="1409"/>
                  </a:cubicBezTo>
                  <a:cubicBezTo>
                    <a:pt x="519" y="1428"/>
                    <a:pt x="524" y="1487"/>
                    <a:pt x="553" y="1511"/>
                  </a:cubicBezTo>
                  <a:cubicBezTo>
                    <a:pt x="665" y="1593"/>
                    <a:pt x="781" y="1651"/>
                    <a:pt x="907" y="1666"/>
                  </a:cubicBezTo>
                  <a:cubicBezTo>
                    <a:pt x="805" y="1738"/>
                    <a:pt x="708" y="1821"/>
                    <a:pt x="626" y="1922"/>
                  </a:cubicBezTo>
                  <a:cubicBezTo>
                    <a:pt x="539" y="1821"/>
                    <a:pt x="418" y="1743"/>
                    <a:pt x="287" y="1719"/>
                  </a:cubicBezTo>
                  <a:cubicBezTo>
                    <a:pt x="282" y="1718"/>
                    <a:pt x="277" y="1717"/>
                    <a:pt x="272" y="1717"/>
                  </a:cubicBezTo>
                  <a:cubicBezTo>
                    <a:pt x="224" y="1717"/>
                    <a:pt x="180" y="1776"/>
                    <a:pt x="229" y="1816"/>
                  </a:cubicBezTo>
                  <a:cubicBezTo>
                    <a:pt x="238" y="1825"/>
                    <a:pt x="253" y="1835"/>
                    <a:pt x="263" y="1845"/>
                  </a:cubicBezTo>
                  <a:cubicBezTo>
                    <a:pt x="326" y="1932"/>
                    <a:pt x="384" y="2014"/>
                    <a:pt x="422" y="2111"/>
                  </a:cubicBezTo>
                  <a:cubicBezTo>
                    <a:pt x="427" y="2131"/>
                    <a:pt x="432" y="2150"/>
                    <a:pt x="432" y="2164"/>
                  </a:cubicBezTo>
                  <a:cubicBezTo>
                    <a:pt x="350" y="2077"/>
                    <a:pt x="238" y="2009"/>
                    <a:pt x="132" y="2005"/>
                  </a:cubicBezTo>
                  <a:cubicBezTo>
                    <a:pt x="103" y="2005"/>
                    <a:pt x="83" y="2019"/>
                    <a:pt x="69" y="2043"/>
                  </a:cubicBezTo>
                  <a:cubicBezTo>
                    <a:pt x="40" y="2131"/>
                    <a:pt x="156" y="2198"/>
                    <a:pt x="209" y="2252"/>
                  </a:cubicBezTo>
                  <a:cubicBezTo>
                    <a:pt x="282" y="2324"/>
                    <a:pt x="345" y="2402"/>
                    <a:pt x="398" y="2489"/>
                  </a:cubicBezTo>
                  <a:cubicBezTo>
                    <a:pt x="398" y="2518"/>
                    <a:pt x="393" y="2547"/>
                    <a:pt x="393" y="2576"/>
                  </a:cubicBezTo>
                  <a:cubicBezTo>
                    <a:pt x="355" y="2568"/>
                    <a:pt x="317" y="2564"/>
                    <a:pt x="280" y="2564"/>
                  </a:cubicBezTo>
                  <a:cubicBezTo>
                    <a:pt x="202" y="2564"/>
                    <a:pt x="126" y="2582"/>
                    <a:pt x="54" y="2625"/>
                  </a:cubicBezTo>
                  <a:cubicBezTo>
                    <a:pt x="0" y="2660"/>
                    <a:pt x="17" y="2742"/>
                    <a:pt x="78" y="2742"/>
                  </a:cubicBezTo>
                  <a:cubicBezTo>
                    <a:pt x="83" y="2742"/>
                    <a:pt x="88" y="2742"/>
                    <a:pt x="93" y="2741"/>
                  </a:cubicBezTo>
                  <a:cubicBezTo>
                    <a:pt x="105" y="2738"/>
                    <a:pt x="116" y="2737"/>
                    <a:pt x="127" y="2737"/>
                  </a:cubicBezTo>
                  <a:cubicBezTo>
                    <a:pt x="204" y="2737"/>
                    <a:pt x="266" y="2790"/>
                    <a:pt x="326" y="2833"/>
                  </a:cubicBezTo>
                  <a:cubicBezTo>
                    <a:pt x="234" y="2876"/>
                    <a:pt x="151" y="2934"/>
                    <a:pt x="79" y="3012"/>
                  </a:cubicBezTo>
                  <a:cubicBezTo>
                    <a:pt x="38" y="3057"/>
                    <a:pt x="65" y="3124"/>
                    <a:pt x="125" y="3124"/>
                  </a:cubicBezTo>
                  <a:cubicBezTo>
                    <a:pt x="129" y="3124"/>
                    <a:pt x="133" y="3124"/>
                    <a:pt x="137" y="3123"/>
                  </a:cubicBezTo>
                  <a:cubicBezTo>
                    <a:pt x="234" y="3104"/>
                    <a:pt x="335" y="3109"/>
                    <a:pt x="432" y="3099"/>
                  </a:cubicBezTo>
                  <a:cubicBezTo>
                    <a:pt x="442" y="3099"/>
                    <a:pt x="447" y="3099"/>
                    <a:pt x="451" y="3094"/>
                  </a:cubicBezTo>
                  <a:lnTo>
                    <a:pt x="451" y="3094"/>
                  </a:lnTo>
                  <a:cubicBezTo>
                    <a:pt x="403" y="3278"/>
                    <a:pt x="529" y="3482"/>
                    <a:pt x="684" y="3608"/>
                  </a:cubicBezTo>
                  <a:cubicBezTo>
                    <a:pt x="698" y="3620"/>
                    <a:pt x="713" y="3625"/>
                    <a:pt x="728" y="3625"/>
                  </a:cubicBezTo>
                  <a:cubicBezTo>
                    <a:pt x="777" y="3625"/>
                    <a:pt x="819" y="3569"/>
                    <a:pt x="771" y="3520"/>
                  </a:cubicBezTo>
                  <a:cubicBezTo>
                    <a:pt x="713" y="3462"/>
                    <a:pt x="694" y="3390"/>
                    <a:pt x="694" y="3317"/>
                  </a:cubicBezTo>
                  <a:lnTo>
                    <a:pt x="694" y="3317"/>
                  </a:lnTo>
                  <a:cubicBezTo>
                    <a:pt x="752" y="3536"/>
                    <a:pt x="925" y="3738"/>
                    <a:pt x="1145" y="3738"/>
                  </a:cubicBezTo>
                  <a:cubicBezTo>
                    <a:pt x="1164" y="3738"/>
                    <a:pt x="1183" y="3736"/>
                    <a:pt x="1202" y="3733"/>
                  </a:cubicBezTo>
                  <a:cubicBezTo>
                    <a:pt x="1251" y="3729"/>
                    <a:pt x="1255" y="3641"/>
                    <a:pt x="1207" y="3637"/>
                  </a:cubicBezTo>
                  <a:cubicBezTo>
                    <a:pt x="1173" y="3632"/>
                    <a:pt x="1134" y="3608"/>
                    <a:pt x="1105" y="3578"/>
                  </a:cubicBezTo>
                  <a:lnTo>
                    <a:pt x="1105" y="3578"/>
                  </a:lnTo>
                  <a:cubicBezTo>
                    <a:pt x="1178" y="3603"/>
                    <a:pt x="1251" y="3612"/>
                    <a:pt x="1328" y="3617"/>
                  </a:cubicBezTo>
                  <a:cubicBezTo>
                    <a:pt x="1423" y="3701"/>
                    <a:pt x="1553" y="3740"/>
                    <a:pt x="1675" y="3740"/>
                  </a:cubicBezTo>
                  <a:cubicBezTo>
                    <a:pt x="1721" y="3740"/>
                    <a:pt x="1766" y="3734"/>
                    <a:pt x="1807" y="3724"/>
                  </a:cubicBezTo>
                  <a:cubicBezTo>
                    <a:pt x="1861" y="3704"/>
                    <a:pt x="1880" y="3617"/>
                    <a:pt x="1812" y="3603"/>
                  </a:cubicBezTo>
                  <a:cubicBezTo>
                    <a:pt x="1783" y="3593"/>
                    <a:pt x="1759" y="3583"/>
                    <a:pt x="1735" y="3569"/>
                  </a:cubicBezTo>
                  <a:cubicBezTo>
                    <a:pt x="1851" y="3535"/>
                    <a:pt x="1953" y="3472"/>
                    <a:pt x="2050" y="3409"/>
                  </a:cubicBezTo>
                  <a:cubicBezTo>
                    <a:pt x="2209" y="3641"/>
                    <a:pt x="2481" y="3777"/>
                    <a:pt x="2776" y="3796"/>
                  </a:cubicBezTo>
                  <a:cubicBezTo>
                    <a:pt x="2789" y="3797"/>
                    <a:pt x="2802" y="3797"/>
                    <a:pt x="2815" y="3797"/>
                  </a:cubicBezTo>
                  <a:cubicBezTo>
                    <a:pt x="3169" y="3797"/>
                    <a:pt x="3515" y="3607"/>
                    <a:pt x="3720" y="3322"/>
                  </a:cubicBezTo>
                  <a:cubicBezTo>
                    <a:pt x="3931" y="3505"/>
                    <a:pt x="4208" y="3610"/>
                    <a:pt x="4482" y="3610"/>
                  </a:cubicBezTo>
                  <a:cubicBezTo>
                    <a:pt x="4636" y="3610"/>
                    <a:pt x="4790" y="3577"/>
                    <a:pt x="4931" y="3506"/>
                  </a:cubicBezTo>
                  <a:cubicBezTo>
                    <a:pt x="4994" y="3535"/>
                    <a:pt x="5066" y="3559"/>
                    <a:pt x="5129" y="3578"/>
                  </a:cubicBezTo>
                  <a:cubicBezTo>
                    <a:pt x="5259" y="3689"/>
                    <a:pt x="5425" y="3752"/>
                    <a:pt x="5601" y="3752"/>
                  </a:cubicBezTo>
                  <a:cubicBezTo>
                    <a:pt x="5656" y="3752"/>
                    <a:pt x="5712" y="3746"/>
                    <a:pt x="5769" y="3733"/>
                  </a:cubicBezTo>
                  <a:cubicBezTo>
                    <a:pt x="5778" y="3733"/>
                    <a:pt x="5783" y="3729"/>
                    <a:pt x="5798" y="3729"/>
                  </a:cubicBezTo>
                  <a:cubicBezTo>
                    <a:pt x="5778" y="3762"/>
                    <a:pt x="5744" y="3806"/>
                    <a:pt x="5754" y="3850"/>
                  </a:cubicBezTo>
                  <a:cubicBezTo>
                    <a:pt x="5765" y="3895"/>
                    <a:pt x="5794" y="3911"/>
                    <a:pt x="5828" y="3911"/>
                  </a:cubicBezTo>
                  <a:cubicBezTo>
                    <a:pt x="5870" y="3911"/>
                    <a:pt x="5918" y="3888"/>
                    <a:pt x="5948" y="3869"/>
                  </a:cubicBezTo>
                  <a:cubicBezTo>
                    <a:pt x="5996" y="3835"/>
                    <a:pt x="6040" y="3796"/>
                    <a:pt x="6074" y="3748"/>
                  </a:cubicBezTo>
                  <a:cubicBezTo>
                    <a:pt x="6083" y="3748"/>
                    <a:pt x="6083" y="3748"/>
                    <a:pt x="6088" y="3738"/>
                  </a:cubicBezTo>
                  <a:cubicBezTo>
                    <a:pt x="6117" y="3724"/>
                    <a:pt x="6122" y="3690"/>
                    <a:pt x="6112" y="3666"/>
                  </a:cubicBezTo>
                  <a:cubicBezTo>
                    <a:pt x="6122" y="3632"/>
                    <a:pt x="6137" y="3588"/>
                    <a:pt x="6137" y="3545"/>
                  </a:cubicBezTo>
                  <a:cubicBezTo>
                    <a:pt x="6146" y="3564"/>
                    <a:pt x="6156" y="3588"/>
                    <a:pt x="6166" y="3608"/>
                  </a:cubicBezTo>
                  <a:cubicBezTo>
                    <a:pt x="6175" y="3626"/>
                    <a:pt x="6203" y="3639"/>
                    <a:pt x="6227" y="3639"/>
                  </a:cubicBezTo>
                  <a:cubicBezTo>
                    <a:pt x="6239" y="3639"/>
                    <a:pt x="6251" y="3635"/>
                    <a:pt x="6258" y="3627"/>
                  </a:cubicBezTo>
                  <a:cubicBezTo>
                    <a:pt x="6316" y="3545"/>
                    <a:pt x="6311" y="3467"/>
                    <a:pt x="6287" y="3375"/>
                  </a:cubicBezTo>
                  <a:cubicBezTo>
                    <a:pt x="6282" y="3361"/>
                    <a:pt x="6277" y="3346"/>
                    <a:pt x="6277" y="3327"/>
                  </a:cubicBezTo>
                  <a:cubicBezTo>
                    <a:pt x="6311" y="3264"/>
                    <a:pt x="6335" y="3181"/>
                    <a:pt x="6350" y="3109"/>
                  </a:cubicBezTo>
                  <a:cubicBezTo>
                    <a:pt x="6364" y="3215"/>
                    <a:pt x="6384" y="3317"/>
                    <a:pt x="6388" y="3424"/>
                  </a:cubicBezTo>
                  <a:cubicBezTo>
                    <a:pt x="6388" y="3458"/>
                    <a:pt x="6415" y="3489"/>
                    <a:pt x="6448" y="3489"/>
                  </a:cubicBezTo>
                  <a:cubicBezTo>
                    <a:pt x="6457" y="3489"/>
                    <a:pt x="6466" y="3487"/>
                    <a:pt x="6476" y="3482"/>
                  </a:cubicBezTo>
                  <a:cubicBezTo>
                    <a:pt x="6553" y="3438"/>
                    <a:pt x="6543" y="3317"/>
                    <a:pt x="6524" y="3220"/>
                  </a:cubicBezTo>
                  <a:cubicBezTo>
                    <a:pt x="6577" y="3177"/>
                    <a:pt x="6572" y="3075"/>
                    <a:pt x="6577" y="3022"/>
                  </a:cubicBezTo>
                  <a:cubicBezTo>
                    <a:pt x="6582" y="2963"/>
                    <a:pt x="6582" y="2910"/>
                    <a:pt x="6577" y="2857"/>
                  </a:cubicBezTo>
                  <a:cubicBezTo>
                    <a:pt x="6602" y="2828"/>
                    <a:pt x="6621" y="2789"/>
                    <a:pt x="6640" y="2755"/>
                  </a:cubicBezTo>
                  <a:cubicBezTo>
                    <a:pt x="6669" y="2833"/>
                    <a:pt x="6689" y="2915"/>
                    <a:pt x="6689" y="3007"/>
                  </a:cubicBezTo>
                  <a:cubicBezTo>
                    <a:pt x="6689" y="3046"/>
                    <a:pt x="6717" y="3069"/>
                    <a:pt x="6746" y="3069"/>
                  </a:cubicBezTo>
                  <a:cubicBezTo>
                    <a:pt x="6768" y="3069"/>
                    <a:pt x="6790" y="3056"/>
                    <a:pt x="6800" y="3026"/>
                  </a:cubicBezTo>
                  <a:cubicBezTo>
                    <a:pt x="6882" y="2828"/>
                    <a:pt x="6815" y="2625"/>
                    <a:pt x="6703" y="2450"/>
                  </a:cubicBezTo>
                  <a:lnTo>
                    <a:pt x="6703" y="2421"/>
                  </a:lnTo>
                  <a:cubicBezTo>
                    <a:pt x="6761" y="2474"/>
                    <a:pt x="6810" y="2547"/>
                    <a:pt x="6849" y="2625"/>
                  </a:cubicBezTo>
                  <a:cubicBezTo>
                    <a:pt x="6859" y="2645"/>
                    <a:pt x="6881" y="2655"/>
                    <a:pt x="6904" y="2655"/>
                  </a:cubicBezTo>
                  <a:cubicBezTo>
                    <a:pt x="6934" y="2655"/>
                    <a:pt x="6965" y="2637"/>
                    <a:pt x="6965" y="2600"/>
                  </a:cubicBezTo>
                  <a:cubicBezTo>
                    <a:pt x="6950" y="2392"/>
                    <a:pt x="6810" y="2126"/>
                    <a:pt x="6597" y="2082"/>
                  </a:cubicBezTo>
                  <a:cubicBezTo>
                    <a:pt x="6568" y="2034"/>
                    <a:pt x="6539" y="1985"/>
                    <a:pt x="6500" y="1951"/>
                  </a:cubicBezTo>
                  <a:cubicBezTo>
                    <a:pt x="6587" y="1932"/>
                    <a:pt x="6669" y="1893"/>
                    <a:pt x="6742" y="1845"/>
                  </a:cubicBezTo>
                  <a:cubicBezTo>
                    <a:pt x="6791" y="1814"/>
                    <a:pt x="6774" y="1737"/>
                    <a:pt x="6714" y="1737"/>
                  </a:cubicBezTo>
                  <a:cubicBezTo>
                    <a:pt x="6709" y="1737"/>
                    <a:pt x="6704" y="1737"/>
                    <a:pt x="6698" y="1738"/>
                  </a:cubicBezTo>
                  <a:cubicBezTo>
                    <a:pt x="6666" y="1744"/>
                    <a:pt x="6632" y="1746"/>
                    <a:pt x="6598" y="1746"/>
                  </a:cubicBezTo>
                  <a:cubicBezTo>
                    <a:pt x="6518" y="1746"/>
                    <a:pt x="6436" y="1735"/>
                    <a:pt x="6355" y="1735"/>
                  </a:cubicBezTo>
                  <a:cubicBezTo>
                    <a:pt x="6332" y="1735"/>
                    <a:pt x="6309" y="1736"/>
                    <a:pt x="6287" y="1738"/>
                  </a:cubicBezTo>
                  <a:cubicBezTo>
                    <a:pt x="6287" y="1729"/>
                    <a:pt x="6282" y="1719"/>
                    <a:pt x="6282" y="1714"/>
                  </a:cubicBezTo>
                  <a:cubicBezTo>
                    <a:pt x="6330" y="1700"/>
                    <a:pt x="6379" y="1685"/>
                    <a:pt x="6418" y="1651"/>
                  </a:cubicBezTo>
                  <a:cubicBezTo>
                    <a:pt x="6456" y="1622"/>
                    <a:pt x="6476" y="1574"/>
                    <a:pt x="6519" y="1549"/>
                  </a:cubicBezTo>
                  <a:cubicBezTo>
                    <a:pt x="6553" y="1525"/>
                    <a:pt x="6553" y="1472"/>
                    <a:pt x="6510" y="1453"/>
                  </a:cubicBezTo>
                  <a:cubicBezTo>
                    <a:pt x="6432" y="1424"/>
                    <a:pt x="6355" y="1385"/>
                    <a:pt x="6267" y="1380"/>
                  </a:cubicBezTo>
                  <a:cubicBezTo>
                    <a:pt x="6261" y="1379"/>
                    <a:pt x="6254" y="1379"/>
                    <a:pt x="6247" y="1379"/>
                  </a:cubicBezTo>
                  <a:cubicBezTo>
                    <a:pt x="6204" y="1379"/>
                    <a:pt x="6170" y="1393"/>
                    <a:pt x="6132" y="1414"/>
                  </a:cubicBezTo>
                  <a:lnTo>
                    <a:pt x="6059" y="1327"/>
                  </a:lnTo>
                  <a:cubicBezTo>
                    <a:pt x="6122" y="1254"/>
                    <a:pt x="6156" y="1162"/>
                    <a:pt x="6156" y="1051"/>
                  </a:cubicBezTo>
                  <a:cubicBezTo>
                    <a:pt x="6156" y="1015"/>
                    <a:pt x="6131" y="996"/>
                    <a:pt x="6105" y="996"/>
                  </a:cubicBezTo>
                  <a:cubicBezTo>
                    <a:pt x="6088" y="996"/>
                    <a:pt x="6071" y="1004"/>
                    <a:pt x="6059" y="1022"/>
                  </a:cubicBezTo>
                  <a:cubicBezTo>
                    <a:pt x="6001" y="1089"/>
                    <a:pt x="5919" y="1118"/>
                    <a:pt x="5841" y="1138"/>
                  </a:cubicBezTo>
                  <a:cubicBezTo>
                    <a:pt x="5759" y="1089"/>
                    <a:pt x="5677" y="1046"/>
                    <a:pt x="5585" y="1017"/>
                  </a:cubicBezTo>
                  <a:cubicBezTo>
                    <a:pt x="5652" y="996"/>
                    <a:pt x="5722" y="982"/>
                    <a:pt x="5794" y="982"/>
                  </a:cubicBezTo>
                  <a:cubicBezTo>
                    <a:pt x="5821" y="982"/>
                    <a:pt x="5848" y="984"/>
                    <a:pt x="5875" y="988"/>
                  </a:cubicBezTo>
                  <a:cubicBezTo>
                    <a:pt x="5877" y="988"/>
                    <a:pt x="5879" y="988"/>
                    <a:pt x="5880" y="988"/>
                  </a:cubicBezTo>
                  <a:cubicBezTo>
                    <a:pt x="5934" y="988"/>
                    <a:pt x="5947" y="914"/>
                    <a:pt x="5909" y="891"/>
                  </a:cubicBezTo>
                  <a:cubicBezTo>
                    <a:pt x="5831" y="841"/>
                    <a:pt x="5746" y="818"/>
                    <a:pt x="5662" y="818"/>
                  </a:cubicBezTo>
                  <a:cubicBezTo>
                    <a:pt x="5542" y="818"/>
                    <a:pt x="5424" y="864"/>
                    <a:pt x="5333" y="944"/>
                  </a:cubicBezTo>
                  <a:cubicBezTo>
                    <a:pt x="5333" y="905"/>
                    <a:pt x="5342" y="876"/>
                    <a:pt x="5367" y="852"/>
                  </a:cubicBezTo>
                  <a:cubicBezTo>
                    <a:pt x="5376" y="847"/>
                    <a:pt x="5381" y="833"/>
                    <a:pt x="5386" y="828"/>
                  </a:cubicBezTo>
                  <a:cubicBezTo>
                    <a:pt x="5439" y="809"/>
                    <a:pt x="5425" y="726"/>
                    <a:pt x="5367" y="721"/>
                  </a:cubicBezTo>
                  <a:cubicBezTo>
                    <a:pt x="5354" y="720"/>
                    <a:pt x="5342" y="719"/>
                    <a:pt x="5329" y="719"/>
                  </a:cubicBezTo>
                  <a:cubicBezTo>
                    <a:pt x="5242" y="719"/>
                    <a:pt x="5150" y="760"/>
                    <a:pt x="5096" y="828"/>
                  </a:cubicBezTo>
                  <a:lnTo>
                    <a:pt x="5096" y="833"/>
                  </a:lnTo>
                  <a:cubicBezTo>
                    <a:pt x="5047" y="876"/>
                    <a:pt x="5018" y="930"/>
                    <a:pt x="5004" y="993"/>
                  </a:cubicBezTo>
                  <a:cubicBezTo>
                    <a:pt x="4955" y="1002"/>
                    <a:pt x="4916" y="1022"/>
                    <a:pt x="4873" y="1041"/>
                  </a:cubicBezTo>
                  <a:cubicBezTo>
                    <a:pt x="4844" y="997"/>
                    <a:pt x="4819" y="964"/>
                    <a:pt x="4781" y="920"/>
                  </a:cubicBezTo>
                  <a:cubicBezTo>
                    <a:pt x="4805" y="891"/>
                    <a:pt x="4829" y="857"/>
                    <a:pt x="4849" y="828"/>
                  </a:cubicBezTo>
                  <a:cubicBezTo>
                    <a:pt x="4892" y="755"/>
                    <a:pt x="4955" y="634"/>
                    <a:pt x="4941" y="552"/>
                  </a:cubicBezTo>
                  <a:cubicBezTo>
                    <a:pt x="4932" y="504"/>
                    <a:pt x="4907" y="488"/>
                    <a:pt x="4876" y="488"/>
                  </a:cubicBezTo>
                  <a:cubicBezTo>
                    <a:pt x="4835" y="488"/>
                    <a:pt x="4785" y="516"/>
                    <a:pt x="4752" y="533"/>
                  </a:cubicBezTo>
                  <a:cubicBezTo>
                    <a:pt x="4665" y="576"/>
                    <a:pt x="4592" y="629"/>
                    <a:pt x="4534" y="702"/>
                  </a:cubicBezTo>
                  <a:lnTo>
                    <a:pt x="4442" y="649"/>
                  </a:lnTo>
                  <a:cubicBezTo>
                    <a:pt x="4461" y="465"/>
                    <a:pt x="4364" y="276"/>
                    <a:pt x="4272" y="121"/>
                  </a:cubicBezTo>
                  <a:cubicBezTo>
                    <a:pt x="4262" y="100"/>
                    <a:pt x="4240" y="90"/>
                    <a:pt x="4218" y="90"/>
                  </a:cubicBezTo>
                  <a:cubicBezTo>
                    <a:pt x="4188" y="90"/>
                    <a:pt x="4160" y="109"/>
                    <a:pt x="4166" y="145"/>
                  </a:cubicBezTo>
                  <a:cubicBezTo>
                    <a:pt x="4171" y="276"/>
                    <a:pt x="4156" y="407"/>
                    <a:pt x="4122" y="528"/>
                  </a:cubicBezTo>
                  <a:cubicBezTo>
                    <a:pt x="4108" y="528"/>
                    <a:pt x="4098" y="518"/>
                    <a:pt x="4083" y="518"/>
                  </a:cubicBezTo>
                  <a:cubicBezTo>
                    <a:pt x="4074" y="445"/>
                    <a:pt x="4059" y="382"/>
                    <a:pt x="4045" y="315"/>
                  </a:cubicBezTo>
                  <a:cubicBezTo>
                    <a:pt x="4039" y="285"/>
                    <a:pt x="4016" y="271"/>
                    <a:pt x="3991" y="271"/>
                  </a:cubicBezTo>
                  <a:cubicBezTo>
                    <a:pt x="3976" y="271"/>
                    <a:pt x="3961" y="276"/>
                    <a:pt x="3948" y="286"/>
                  </a:cubicBezTo>
                  <a:cubicBezTo>
                    <a:pt x="3866" y="344"/>
                    <a:pt x="3812" y="421"/>
                    <a:pt x="3778" y="508"/>
                  </a:cubicBezTo>
                  <a:cubicBezTo>
                    <a:pt x="3696" y="513"/>
                    <a:pt x="3623" y="528"/>
                    <a:pt x="3551" y="542"/>
                  </a:cubicBezTo>
                  <a:cubicBezTo>
                    <a:pt x="3570" y="494"/>
                    <a:pt x="3585" y="445"/>
                    <a:pt x="3589" y="397"/>
                  </a:cubicBezTo>
                  <a:cubicBezTo>
                    <a:pt x="3594" y="368"/>
                    <a:pt x="3576" y="331"/>
                    <a:pt x="3543" y="331"/>
                  </a:cubicBezTo>
                  <a:cubicBezTo>
                    <a:pt x="3538" y="331"/>
                    <a:pt x="3532" y="332"/>
                    <a:pt x="3527" y="334"/>
                  </a:cubicBezTo>
                  <a:cubicBezTo>
                    <a:pt x="3376" y="382"/>
                    <a:pt x="3236" y="460"/>
                    <a:pt x="3173" y="591"/>
                  </a:cubicBezTo>
                  <a:cubicBezTo>
                    <a:pt x="3105" y="542"/>
                    <a:pt x="3037" y="494"/>
                    <a:pt x="2965" y="465"/>
                  </a:cubicBezTo>
                  <a:cubicBezTo>
                    <a:pt x="3037" y="373"/>
                    <a:pt x="3129" y="295"/>
                    <a:pt x="3236" y="242"/>
                  </a:cubicBezTo>
                  <a:cubicBezTo>
                    <a:pt x="3292" y="214"/>
                    <a:pt x="3258" y="145"/>
                    <a:pt x="3207" y="145"/>
                  </a:cubicBezTo>
                  <a:cubicBezTo>
                    <a:pt x="3205" y="145"/>
                    <a:pt x="3204" y="145"/>
                    <a:pt x="3202" y="145"/>
                  </a:cubicBezTo>
                  <a:cubicBezTo>
                    <a:pt x="3057" y="164"/>
                    <a:pt x="2887" y="247"/>
                    <a:pt x="2795" y="373"/>
                  </a:cubicBezTo>
                  <a:cubicBezTo>
                    <a:pt x="2815" y="286"/>
                    <a:pt x="2815" y="179"/>
                    <a:pt x="2795" y="92"/>
                  </a:cubicBezTo>
                  <a:cubicBezTo>
                    <a:pt x="2793" y="61"/>
                    <a:pt x="2768" y="47"/>
                    <a:pt x="2743" y="47"/>
                  </a:cubicBezTo>
                  <a:cubicBezTo>
                    <a:pt x="2720" y="47"/>
                    <a:pt x="2698" y="59"/>
                    <a:pt x="2694" y="82"/>
                  </a:cubicBezTo>
                  <a:cubicBezTo>
                    <a:pt x="2665" y="189"/>
                    <a:pt x="2631" y="290"/>
                    <a:pt x="2582" y="382"/>
                  </a:cubicBezTo>
                  <a:cubicBezTo>
                    <a:pt x="2534" y="382"/>
                    <a:pt x="2485" y="387"/>
                    <a:pt x="2437" y="392"/>
                  </a:cubicBezTo>
                  <a:cubicBezTo>
                    <a:pt x="2447" y="319"/>
                    <a:pt x="2461" y="223"/>
                    <a:pt x="2505" y="174"/>
                  </a:cubicBezTo>
                  <a:cubicBezTo>
                    <a:pt x="2505" y="174"/>
                    <a:pt x="2505" y="169"/>
                    <a:pt x="2510" y="169"/>
                  </a:cubicBezTo>
                  <a:cubicBezTo>
                    <a:pt x="2519" y="169"/>
                    <a:pt x="2519" y="164"/>
                    <a:pt x="2524" y="164"/>
                  </a:cubicBezTo>
                  <a:cubicBezTo>
                    <a:pt x="2570" y="136"/>
                    <a:pt x="2544" y="71"/>
                    <a:pt x="2500" y="71"/>
                  </a:cubicBezTo>
                  <a:cubicBezTo>
                    <a:pt x="2492" y="71"/>
                    <a:pt x="2484" y="73"/>
                    <a:pt x="2476" y="77"/>
                  </a:cubicBezTo>
                  <a:cubicBezTo>
                    <a:pt x="2355" y="140"/>
                    <a:pt x="2253" y="247"/>
                    <a:pt x="2205" y="382"/>
                  </a:cubicBezTo>
                  <a:cubicBezTo>
                    <a:pt x="2195" y="382"/>
                    <a:pt x="2190" y="373"/>
                    <a:pt x="2180" y="373"/>
                  </a:cubicBezTo>
                  <a:cubicBezTo>
                    <a:pt x="2180" y="368"/>
                    <a:pt x="2180" y="363"/>
                    <a:pt x="2185" y="363"/>
                  </a:cubicBezTo>
                  <a:cubicBezTo>
                    <a:pt x="2195" y="271"/>
                    <a:pt x="2161" y="189"/>
                    <a:pt x="2137" y="102"/>
                  </a:cubicBezTo>
                  <a:cubicBezTo>
                    <a:pt x="2129" y="76"/>
                    <a:pt x="2107" y="64"/>
                    <a:pt x="2085" y="64"/>
                  </a:cubicBezTo>
                  <a:cubicBezTo>
                    <a:pt x="2065" y="64"/>
                    <a:pt x="2047" y="74"/>
                    <a:pt x="2040" y="92"/>
                  </a:cubicBezTo>
                  <a:cubicBezTo>
                    <a:pt x="1924" y="145"/>
                    <a:pt x="1846" y="242"/>
                    <a:pt x="1807" y="358"/>
                  </a:cubicBezTo>
                  <a:cubicBezTo>
                    <a:pt x="1749" y="368"/>
                    <a:pt x="1686" y="382"/>
                    <a:pt x="1633" y="397"/>
                  </a:cubicBezTo>
                  <a:cubicBezTo>
                    <a:pt x="1589" y="290"/>
                    <a:pt x="1560" y="179"/>
                    <a:pt x="1560" y="58"/>
                  </a:cubicBezTo>
                  <a:cubicBezTo>
                    <a:pt x="1560" y="22"/>
                    <a:pt x="1531" y="1"/>
                    <a:pt x="1501"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7"/>
            <p:cNvSpPr/>
            <p:nvPr/>
          </p:nvSpPr>
          <p:spPr>
            <a:xfrm rot="-487982" flipH="1">
              <a:off x="5558466" y="4001133"/>
              <a:ext cx="211537" cy="195448"/>
            </a:xfrm>
            <a:custGeom>
              <a:avLst/>
              <a:gdLst/>
              <a:ahLst/>
              <a:cxnLst/>
              <a:rect l="l" t="t" r="r" b="b"/>
              <a:pathLst>
                <a:path w="1328" h="1227" extrusionOk="0">
                  <a:moveTo>
                    <a:pt x="914" y="281"/>
                  </a:moveTo>
                  <a:cubicBezTo>
                    <a:pt x="914" y="281"/>
                    <a:pt x="915" y="281"/>
                    <a:pt x="915" y="281"/>
                  </a:cubicBezTo>
                  <a:cubicBezTo>
                    <a:pt x="920" y="281"/>
                    <a:pt x="949" y="301"/>
                    <a:pt x="974" y="320"/>
                  </a:cubicBezTo>
                  <a:lnTo>
                    <a:pt x="998" y="339"/>
                  </a:lnTo>
                  <a:lnTo>
                    <a:pt x="1070" y="383"/>
                  </a:lnTo>
                  <a:cubicBezTo>
                    <a:pt x="1030" y="388"/>
                    <a:pt x="993" y="391"/>
                    <a:pt x="963" y="391"/>
                  </a:cubicBezTo>
                  <a:cubicBezTo>
                    <a:pt x="911" y="391"/>
                    <a:pt x="879" y="384"/>
                    <a:pt x="882" y="368"/>
                  </a:cubicBezTo>
                  <a:cubicBezTo>
                    <a:pt x="891" y="345"/>
                    <a:pt x="900" y="281"/>
                    <a:pt x="914" y="281"/>
                  </a:cubicBezTo>
                  <a:close/>
                  <a:moveTo>
                    <a:pt x="1067" y="550"/>
                  </a:moveTo>
                  <a:cubicBezTo>
                    <a:pt x="1078" y="550"/>
                    <a:pt x="1090" y="553"/>
                    <a:pt x="1095" y="557"/>
                  </a:cubicBezTo>
                  <a:cubicBezTo>
                    <a:pt x="1109" y="557"/>
                    <a:pt x="1119" y="567"/>
                    <a:pt x="1119" y="572"/>
                  </a:cubicBezTo>
                  <a:lnTo>
                    <a:pt x="1095" y="586"/>
                  </a:lnTo>
                  <a:cubicBezTo>
                    <a:pt x="1093" y="587"/>
                    <a:pt x="1092" y="587"/>
                    <a:pt x="1090" y="587"/>
                  </a:cubicBezTo>
                  <a:cubicBezTo>
                    <a:pt x="1074" y="587"/>
                    <a:pt x="1042" y="566"/>
                    <a:pt x="1046" y="557"/>
                  </a:cubicBezTo>
                  <a:cubicBezTo>
                    <a:pt x="1046" y="553"/>
                    <a:pt x="1056" y="550"/>
                    <a:pt x="1067" y="550"/>
                  </a:cubicBezTo>
                  <a:close/>
                  <a:moveTo>
                    <a:pt x="1130" y="687"/>
                  </a:moveTo>
                  <a:cubicBezTo>
                    <a:pt x="1138" y="687"/>
                    <a:pt x="1144" y="687"/>
                    <a:pt x="1148" y="688"/>
                  </a:cubicBezTo>
                  <a:cubicBezTo>
                    <a:pt x="1172" y="693"/>
                    <a:pt x="1196" y="712"/>
                    <a:pt x="1196" y="727"/>
                  </a:cubicBezTo>
                  <a:cubicBezTo>
                    <a:pt x="1196" y="732"/>
                    <a:pt x="1100" y="804"/>
                    <a:pt x="1061" y="814"/>
                  </a:cubicBezTo>
                  <a:cubicBezTo>
                    <a:pt x="1054" y="816"/>
                    <a:pt x="1048" y="817"/>
                    <a:pt x="1042" y="817"/>
                  </a:cubicBezTo>
                  <a:cubicBezTo>
                    <a:pt x="1007" y="817"/>
                    <a:pt x="978" y="783"/>
                    <a:pt x="978" y="741"/>
                  </a:cubicBezTo>
                  <a:cubicBezTo>
                    <a:pt x="978" y="700"/>
                    <a:pt x="1084" y="687"/>
                    <a:pt x="1130" y="687"/>
                  </a:cubicBezTo>
                  <a:close/>
                  <a:moveTo>
                    <a:pt x="24" y="0"/>
                  </a:moveTo>
                  <a:cubicBezTo>
                    <a:pt x="10" y="0"/>
                    <a:pt x="0" y="63"/>
                    <a:pt x="0" y="88"/>
                  </a:cubicBezTo>
                  <a:cubicBezTo>
                    <a:pt x="0" y="112"/>
                    <a:pt x="20" y="141"/>
                    <a:pt x="24" y="141"/>
                  </a:cubicBezTo>
                  <a:cubicBezTo>
                    <a:pt x="29" y="141"/>
                    <a:pt x="97" y="194"/>
                    <a:pt x="121" y="209"/>
                  </a:cubicBezTo>
                  <a:cubicBezTo>
                    <a:pt x="146" y="228"/>
                    <a:pt x="155" y="257"/>
                    <a:pt x="150" y="272"/>
                  </a:cubicBezTo>
                  <a:cubicBezTo>
                    <a:pt x="150" y="273"/>
                    <a:pt x="152" y="273"/>
                    <a:pt x="157" y="273"/>
                  </a:cubicBezTo>
                  <a:cubicBezTo>
                    <a:pt x="182" y="273"/>
                    <a:pt x="273" y="258"/>
                    <a:pt x="315" y="258"/>
                  </a:cubicBezTo>
                  <a:cubicBezTo>
                    <a:pt x="325" y="258"/>
                    <a:pt x="333" y="259"/>
                    <a:pt x="334" y="262"/>
                  </a:cubicBezTo>
                  <a:cubicBezTo>
                    <a:pt x="339" y="281"/>
                    <a:pt x="291" y="330"/>
                    <a:pt x="271" y="344"/>
                  </a:cubicBezTo>
                  <a:cubicBezTo>
                    <a:pt x="252" y="354"/>
                    <a:pt x="315" y="407"/>
                    <a:pt x="339" y="427"/>
                  </a:cubicBezTo>
                  <a:cubicBezTo>
                    <a:pt x="363" y="446"/>
                    <a:pt x="465" y="490"/>
                    <a:pt x="504" y="514"/>
                  </a:cubicBezTo>
                  <a:cubicBezTo>
                    <a:pt x="514" y="522"/>
                    <a:pt x="531" y="525"/>
                    <a:pt x="550" y="525"/>
                  </a:cubicBezTo>
                  <a:cubicBezTo>
                    <a:pt x="590" y="525"/>
                    <a:pt x="639" y="512"/>
                    <a:pt x="659" y="499"/>
                  </a:cubicBezTo>
                  <a:cubicBezTo>
                    <a:pt x="664" y="496"/>
                    <a:pt x="669" y="494"/>
                    <a:pt x="674" y="494"/>
                  </a:cubicBezTo>
                  <a:cubicBezTo>
                    <a:pt x="695" y="494"/>
                    <a:pt x="711" y="527"/>
                    <a:pt x="707" y="543"/>
                  </a:cubicBezTo>
                  <a:cubicBezTo>
                    <a:pt x="702" y="562"/>
                    <a:pt x="678" y="591"/>
                    <a:pt x="664" y="591"/>
                  </a:cubicBezTo>
                  <a:cubicBezTo>
                    <a:pt x="654" y="591"/>
                    <a:pt x="615" y="586"/>
                    <a:pt x="606" y="586"/>
                  </a:cubicBezTo>
                  <a:cubicBezTo>
                    <a:pt x="591" y="586"/>
                    <a:pt x="581" y="596"/>
                    <a:pt x="581" y="596"/>
                  </a:cubicBezTo>
                  <a:cubicBezTo>
                    <a:pt x="581" y="596"/>
                    <a:pt x="654" y="645"/>
                    <a:pt x="654" y="693"/>
                  </a:cubicBezTo>
                  <a:cubicBezTo>
                    <a:pt x="658" y="732"/>
                    <a:pt x="652" y="749"/>
                    <a:pt x="645" y="749"/>
                  </a:cubicBezTo>
                  <a:cubicBezTo>
                    <a:pt x="643" y="749"/>
                    <a:pt x="641" y="748"/>
                    <a:pt x="639" y="746"/>
                  </a:cubicBezTo>
                  <a:cubicBezTo>
                    <a:pt x="639" y="746"/>
                    <a:pt x="639" y="745"/>
                    <a:pt x="639" y="745"/>
                  </a:cubicBezTo>
                  <a:cubicBezTo>
                    <a:pt x="636" y="745"/>
                    <a:pt x="623" y="764"/>
                    <a:pt x="610" y="790"/>
                  </a:cubicBezTo>
                  <a:lnTo>
                    <a:pt x="543" y="809"/>
                  </a:lnTo>
                  <a:lnTo>
                    <a:pt x="446" y="833"/>
                  </a:lnTo>
                  <a:cubicBezTo>
                    <a:pt x="422" y="891"/>
                    <a:pt x="441" y="935"/>
                    <a:pt x="446" y="935"/>
                  </a:cubicBezTo>
                  <a:cubicBezTo>
                    <a:pt x="446" y="935"/>
                    <a:pt x="480" y="959"/>
                    <a:pt x="484" y="964"/>
                  </a:cubicBezTo>
                  <a:cubicBezTo>
                    <a:pt x="486" y="966"/>
                    <a:pt x="489" y="967"/>
                    <a:pt x="494" y="967"/>
                  </a:cubicBezTo>
                  <a:cubicBezTo>
                    <a:pt x="508" y="967"/>
                    <a:pt x="535" y="958"/>
                    <a:pt x="543" y="954"/>
                  </a:cubicBezTo>
                  <a:cubicBezTo>
                    <a:pt x="557" y="940"/>
                    <a:pt x="533" y="906"/>
                    <a:pt x="528" y="891"/>
                  </a:cubicBezTo>
                  <a:cubicBezTo>
                    <a:pt x="525" y="888"/>
                    <a:pt x="530" y="887"/>
                    <a:pt x="540" y="887"/>
                  </a:cubicBezTo>
                  <a:cubicBezTo>
                    <a:pt x="562" y="887"/>
                    <a:pt x="607" y="893"/>
                    <a:pt x="659" y="906"/>
                  </a:cubicBezTo>
                  <a:lnTo>
                    <a:pt x="727" y="891"/>
                  </a:lnTo>
                  <a:lnTo>
                    <a:pt x="780" y="979"/>
                  </a:lnTo>
                  <a:cubicBezTo>
                    <a:pt x="872" y="1032"/>
                    <a:pt x="969" y="1075"/>
                    <a:pt x="974" y="1075"/>
                  </a:cubicBezTo>
                  <a:cubicBezTo>
                    <a:pt x="978" y="1075"/>
                    <a:pt x="988" y="1085"/>
                    <a:pt x="988" y="1085"/>
                  </a:cubicBezTo>
                  <a:cubicBezTo>
                    <a:pt x="988" y="1095"/>
                    <a:pt x="945" y="1105"/>
                    <a:pt x="925" y="1109"/>
                  </a:cubicBezTo>
                  <a:cubicBezTo>
                    <a:pt x="906" y="1119"/>
                    <a:pt x="945" y="1143"/>
                    <a:pt x="954" y="1148"/>
                  </a:cubicBezTo>
                  <a:cubicBezTo>
                    <a:pt x="969" y="1153"/>
                    <a:pt x="974" y="1182"/>
                    <a:pt x="969" y="1192"/>
                  </a:cubicBezTo>
                  <a:cubicBezTo>
                    <a:pt x="964" y="1197"/>
                    <a:pt x="974" y="1221"/>
                    <a:pt x="978" y="1226"/>
                  </a:cubicBezTo>
                  <a:cubicBezTo>
                    <a:pt x="979" y="1226"/>
                    <a:pt x="980" y="1226"/>
                    <a:pt x="981" y="1226"/>
                  </a:cubicBezTo>
                  <a:cubicBezTo>
                    <a:pt x="992" y="1226"/>
                    <a:pt x="1018" y="1201"/>
                    <a:pt x="1022" y="1197"/>
                  </a:cubicBezTo>
                  <a:cubicBezTo>
                    <a:pt x="1027" y="1192"/>
                    <a:pt x="1133" y="1124"/>
                    <a:pt x="1148" y="1090"/>
                  </a:cubicBezTo>
                  <a:cubicBezTo>
                    <a:pt x="1167" y="1051"/>
                    <a:pt x="1158" y="1017"/>
                    <a:pt x="1148" y="1008"/>
                  </a:cubicBezTo>
                  <a:cubicBezTo>
                    <a:pt x="1138" y="1008"/>
                    <a:pt x="1211" y="979"/>
                    <a:pt x="1235" y="969"/>
                  </a:cubicBezTo>
                  <a:cubicBezTo>
                    <a:pt x="1259" y="959"/>
                    <a:pt x="1279" y="950"/>
                    <a:pt x="1269" y="945"/>
                  </a:cubicBezTo>
                  <a:cubicBezTo>
                    <a:pt x="1264" y="935"/>
                    <a:pt x="1221" y="901"/>
                    <a:pt x="1235" y="887"/>
                  </a:cubicBezTo>
                  <a:cubicBezTo>
                    <a:pt x="1230" y="882"/>
                    <a:pt x="1259" y="862"/>
                    <a:pt x="1269" y="862"/>
                  </a:cubicBezTo>
                  <a:cubicBezTo>
                    <a:pt x="1284" y="858"/>
                    <a:pt x="1293" y="858"/>
                    <a:pt x="1293" y="858"/>
                  </a:cubicBezTo>
                  <a:cubicBezTo>
                    <a:pt x="1293" y="858"/>
                    <a:pt x="1288" y="838"/>
                    <a:pt x="1284" y="814"/>
                  </a:cubicBezTo>
                  <a:lnTo>
                    <a:pt x="1288" y="799"/>
                  </a:lnTo>
                  <a:lnTo>
                    <a:pt x="1327" y="717"/>
                  </a:lnTo>
                  <a:cubicBezTo>
                    <a:pt x="1293" y="683"/>
                    <a:pt x="1303" y="620"/>
                    <a:pt x="1313" y="615"/>
                  </a:cubicBezTo>
                  <a:cubicBezTo>
                    <a:pt x="1317" y="611"/>
                    <a:pt x="1264" y="582"/>
                    <a:pt x="1240" y="567"/>
                  </a:cubicBezTo>
                  <a:cubicBezTo>
                    <a:pt x="1216" y="557"/>
                    <a:pt x="1206" y="509"/>
                    <a:pt x="1211" y="494"/>
                  </a:cubicBezTo>
                  <a:cubicBezTo>
                    <a:pt x="1211" y="489"/>
                    <a:pt x="1194" y="486"/>
                    <a:pt x="1177" y="486"/>
                  </a:cubicBezTo>
                  <a:cubicBezTo>
                    <a:pt x="1164" y="486"/>
                    <a:pt x="1151" y="488"/>
                    <a:pt x="1143" y="490"/>
                  </a:cubicBezTo>
                  <a:cubicBezTo>
                    <a:pt x="1124" y="490"/>
                    <a:pt x="1085" y="490"/>
                    <a:pt x="1070" y="485"/>
                  </a:cubicBezTo>
                  <a:cubicBezTo>
                    <a:pt x="1061" y="475"/>
                    <a:pt x="1046" y="451"/>
                    <a:pt x="1051" y="441"/>
                  </a:cubicBezTo>
                  <a:cubicBezTo>
                    <a:pt x="1061" y="427"/>
                    <a:pt x="1095" y="398"/>
                    <a:pt x="1124" y="373"/>
                  </a:cubicBezTo>
                  <a:lnTo>
                    <a:pt x="1158" y="354"/>
                  </a:lnTo>
                  <a:cubicBezTo>
                    <a:pt x="1133" y="325"/>
                    <a:pt x="1119" y="296"/>
                    <a:pt x="1075" y="281"/>
                  </a:cubicBezTo>
                  <a:lnTo>
                    <a:pt x="1061" y="276"/>
                  </a:lnTo>
                  <a:cubicBezTo>
                    <a:pt x="1022" y="276"/>
                    <a:pt x="969" y="199"/>
                    <a:pt x="945" y="175"/>
                  </a:cubicBezTo>
                  <a:cubicBezTo>
                    <a:pt x="920" y="151"/>
                    <a:pt x="896" y="112"/>
                    <a:pt x="891" y="107"/>
                  </a:cubicBezTo>
                  <a:cubicBezTo>
                    <a:pt x="883" y="99"/>
                    <a:pt x="874" y="95"/>
                    <a:pt x="865" y="95"/>
                  </a:cubicBezTo>
                  <a:cubicBezTo>
                    <a:pt x="858" y="95"/>
                    <a:pt x="852" y="98"/>
                    <a:pt x="848" y="102"/>
                  </a:cubicBezTo>
                  <a:lnTo>
                    <a:pt x="833" y="107"/>
                  </a:lnTo>
                  <a:lnTo>
                    <a:pt x="785" y="131"/>
                  </a:lnTo>
                  <a:cubicBezTo>
                    <a:pt x="756" y="165"/>
                    <a:pt x="751" y="204"/>
                    <a:pt x="761" y="204"/>
                  </a:cubicBezTo>
                  <a:lnTo>
                    <a:pt x="819" y="204"/>
                  </a:lnTo>
                  <a:lnTo>
                    <a:pt x="828" y="209"/>
                  </a:lnTo>
                  <a:lnTo>
                    <a:pt x="945" y="247"/>
                  </a:lnTo>
                  <a:cubicBezTo>
                    <a:pt x="854" y="266"/>
                    <a:pt x="779" y="273"/>
                    <a:pt x="749" y="273"/>
                  </a:cubicBezTo>
                  <a:cubicBezTo>
                    <a:pt x="741" y="273"/>
                    <a:pt x="736" y="273"/>
                    <a:pt x="736" y="272"/>
                  </a:cubicBezTo>
                  <a:cubicBezTo>
                    <a:pt x="736" y="262"/>
                    <a:pt x="707" y="262"/>
                    <a:pt x="698" y="262"/>
                  </a:cubicBezTo>
                  <a:cubicBezTo>
                    <a:pt x="683" y="262"/>
                    <a:pt x="683" y="344"/>
                    <a:pt x="707" y="354"/>
                  </a:cubicBezTo>
                  <a:cubicBezTo>
                    <a:pt x="736" y="373"/>
                    <a:pt x="804" y="422"/>
                    <a:pt x="794" y="441"/>
                  </a:cubicBezTo>
                  <a:cubicBezTo>
                    <a:pt x="790" y="447"/>
                    <a:pt x="782" y="450"/>
                    <a:pt x="773" y="450"/>
                  </a:cubicBezTo>
                  <a:cubicBezTo>
                    <a:pt x="753" y="450"/>
                    <a:pt x="724" y="437"/>
                    <a:pt x="698" y="417"/>
                  </a:cubicBezTo>
                  <a:lnTo>
                    <a:pt x="639" y="451"/>
                  </a:lnTo>
                  <a:lnTo>
                    <a:pt x="591" y="485"/>
                  </a:lnTo>
                  <a:cubicBezTo>
                    <a:pt x="586" y="427"/>
                    <a:pt x="601" y="368"/>
                    <a:pt x="606" y="364"/>
                  </a:cubicBezTo>
                  <a:cubicBezTo>
                    <a:pt x="610" y="354"/>
                    <a:pt x="610" y="330"/>
                    <a:pt x="606" y="306"/>
                  </a:cubicBezTo>
                  <a:lnTo>
                    <a:pt x="591" y="301"/>
                  </a:lnTo>
                  <a:lnTo>
                    <a:pt x="504" y="262"/>
                  </a:lnTo>
                  <a:cubicBezTo>
                    <a:pt x="454" y="231"/>
                    <a:pt x="363" y="215"/>
                    <a:pt x="314" y="215"/>
                  </a:cubicBezTo>
                  <a:cubicBezTo>
                    <a:pt x="301" y="215"/>
                    <a:pt x="292" y="216"/>
                    <a:pt x="286" y="218"/>
                  </a:cubicBezTo>
                  <a:cubicBezTo>
                    <a:pt x="284" y="219"/>
                    <a:pt x="282" y="219"/>
                    <a:pt x="280" y="219"/>
                  </a:cubicBezTo>
                  <a:cubicBezTo>
                    <a:pt x="253" y="219"/>
                    <a:pt x="262" y="184"/>
                    <a:pt x="271" y="175"/>
                  </a:cubicBezTo>
                  <a:cubicBezTo>
                    <a:pt x="286" y="155"/>
                    <a:pt x="194" y="160"/>
                    <a:pt x="155" y="155"/>
                  </a:cubicBezTo>
                  <a:cubicBezTo>
                    <a:pt x="126" y="151"/>
                    <a:pt x="97" y="73"/>
                    <a:pt x="97" y="39"/>
                  </a:cubicBezTo>
                  <a:cubicBezTo>
                    <a:pt x="97" y="10"/>
                    <a:pt x="34"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7"/>
            <p:cNvSpPr/>
            <p:nvPr/>
          </p:nvSpPr>
          <p:spPr>
            <a:xfrm rot="-487982" flipH="1">
              <a:off x="5732061" y="4089396"/>
              <a:ext cx="42690" cy="28354"/>
            </a:xfrm>
            <a:custGeom>
              <a:avLst/>
              <a:gdLst/>
              <a:ahLst/>
              <a:cxnLst/>
              <a:rect l="l" t="t" r="r" b="b"/>
              <a:pathLst>
                <a:path w="268" h="178" extrusionOk="0">
                  <a:moveTo>
                    <a:pt x="95" y="0"/>
                  </a:moveTo>
                  <a:cubicBezTo>
                    <a:pt x="92" y="0"/>
                    <a:pt x="90" y="1"/>
                    <a:pt x="88" y="2"/>
                  </a:cubicBezTo>
                  <a:cubicBezTo>
                    <a:pt x="74" y="7"/>
                    <a:pt x="30" y="31"/>
                    <a:pt x="20" y="36"/>
                  </a:cubicBezTo>
                  <a:cubicBezTo>
                    <a:pt x="6" y="45"/>
                    <a:pt x="1" y="55"/>
                    <a:pt x="1" y="60"/>
                  </a:cubicBezTo>
                  <a:cubicBezTo>
                    <a:pt x="1" y="70"/>
                    <a:pt x="30" y="79"/>
                    <a:pt x="40" y="79"/>
                  </a:cubicBezTo>
                  <a:cubicBezTo>
                    <a:pt x="49" y="79"/>
                    <a:pt x="88" y="147"/>
                    <a:pt x="112" y="157"/>
                  </a:cubicBezTo>
                  <a:cubicBezTo>
                    <a:pt x="132" y="169"/>
                    <a:pt x="172" y="177"/>
                    <a:pt x="209" y="177"/>
                  </a:cubicBezTo>
                  <a:cubicBezTo>
                    <a:pt x="218" y="177"/>
                    <a:pt x="226" y="177"/>
                    <a:pt x="233" y="176"/>
                  </a:cubicBezTo>
                  <a:lnTo>
                    <a:pt x="267" y="171"/>
                  </a:lnTo>
                  <a:cubicBezTo>
                    <a:pt x="258" y="142"/>
                    <a:pt x="262" y="104"/>
                    <a:pt x="238" y="74"/>
                  </a:cubicBezTo>
                  <a:lnTo>
                    <a:pt x="214" y="45"/>
                  </a:lnTo>
                  <a:cubicBezTo>
                    <a:pt x="179" y="32"/>
                    <a:pt x="118" y="0"/>
                    <a:pt x="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7"/>
            <p:cNvSpPr/>
            <p:nvPr/>
          </p:nvSpPr>
          <p:spPr>
            <a:xfrm rot="-487982" flipH="1">
              <a:off x="5736245" y="4133222"/>
              <a:ext cx="44123" cy="19433"/>
            </a:xfrm>
            <a:custGeom>
              <a:avLst/>
              <a:gdLst/>
              <a:ahLst/>
              <a:cxnLst/>
              <a:rect l="l" t="t" r="r" b="b"/>
              <a:pathLst>
                <a:path w="277" h="122" extrusionOk="0">
                  <a:moveTo>
                    <a:pt x="84" y="1"/>
                  </a:moveTo>
                  <a:cubicBezTo>
                    <a:pt x="69" y="1"/>
                    <a:pt x="55" y="7"/>
                    <a:pt x="49" y="15"/>
                  </a:cubicBezTo>
                  <a:lnTo>
                    <a:pt x="11" y="49"/>
                  </a:lnTo>
                  <a:cubicBezTo>
                    <a:pt x="6" y="49"/>
                    <a:pt x="1" y="73"/>
                    <a:pt x="1" y="98"/>
                  </a:cubicBezTo>
                  <a:lnTo>
                    <a:pt x="1" y="122"/>
                  </a:lnTo>
                  <a:lnTo>
                    <a:pt x="98" y="107"/>
                  </a:lnTo>
                  <a:cubicBezTo>
                    <a:pt x="199" y="98"/>
                    <a:pt x="277" y="83"/>
                    <a:pt x="277" y="73"/>
                  </a:cubicBezTo>
                  <a:cubicBezTo>
                    <a:pt x="277" y="69"/>
                    <a:pt x="238" y="69"/>
                    <a:pt x="219" y="69"/>
                  </a:cubicBezTo>
                  <a:cubicBezTo>
                    <a:pt x="204" y="69"/>
                    <a:pt x="190" y="83"/>
                    <a:pt x="190" y="83"/>
                  </a:cubicBezTo>
                  <a:cubicBezTo>
                    <a:pt x="190" y="83"/>
                    <a:pt x="190" y="83"/>
                    <a:pt x="189" y="83"/>
                  </a:cubicBezTo>
                  <a:cubicBezTo>
                    <a:pt x="185" y="83"/>
                    <a:pt x="131" y="34"/>
                    <a:pt x="117" y="15"/>
                  </a:cubicBezTo>
                  <a:cubicBezTo>
                    <a:pt x="109" y="5"/>
                    <a:pt x="96"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7"/>
            <p:cNvSpPr/>
            <p:nvPr/>
          </p:nvSpPr>
          <p:spPr>
            <a:xfrm rot="-487982" flipH="1">
              <a:off x="5761103" y="4069650"/>
              <a:ext cx="10195" cy="17203"/>
            </a:xfrm>
            <a:custGeom>
              <a:avLst/>
              <a:gdLst/>
              <a:ahLst/>
              <a:cxnLst/>
              <a:rect l="l" t="t" r="r" b="b"/>
              <a:pathLst>
                <a:path w="64" h="108" extrusionOk="0">
                  <a:moveTo>
                    <a:pt x="22" y="1"/>
                  </a:moveTo>
                  <a:cubicBezTo>
                    <a:pt x="9" y="1"/>
                    <a:pt x="1" y="29"/>
                    <a:pt x="1" y="69"/>
                  </a:cubicBezTo>
                  <a:lnTo>
                    <a:pt x="1" y="108"/>
                  </a:lnTo>
                  <a:lnTo>
                    <a:pt x="40" y="74"/>
                  </a:lnTo>
                  <a:cubicBezTo>
                    <a:pt x="64" y="45"/>
                    <a:pt x="40" y="11"/>
                    <a:pt x="25"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7"/>
            <p:cNvSpPr/>
            <p:nvPr/>
          </p:nvSpPr>
          <p:spPr>
            <a:xfrm rot="-487982" flipH="1">
              <a:off x="5412979" y="3928076"/>
              <a:ext cx="214722" cy="169803"/>
            </a:xfrm>
            <a:custGeom>
              <a:avLst/>
              <a:gdLst/>
              <a:ahLst/>
              <a:cxnLst/>
              <a:rect l="l" t="t" r="r" b="b"/>
              <a:pathLst>
                <a:path w="1348" h="1066" extrusionOk="0">
                  <a:moveTo>
                    <a:pt x="495" y="336"/>
                  </a:moveTo>
                  <a:cubicBezTo>
                    <a:pt x="500" y="336"/>
                    <a:pt x="505" y="337"/>
                    <a:pt x="509" y="339"/>
                  </a:cubicBezTo>
                  <a:cubicBezTo>
                    <a:pt x="543" y="349"/>
                    <a:pt x="534" y="378"/>
                    <a:pt x="505" y="397"/>
                  </a:cubicBezTo>
                  <a:cubicBezTo>
                    <a:pt x="495" y="404"/>
                    <a:pt x="476" y="407"/>
                    <a:pt x="456" y="407"/>
                  </a:cubicBezTo>
                  <a:cubicBezTo>
                    <a:pt x="416" y="407"/>
                    <a:pt x="371" y="396"/>
                    <a:pt x="384" y="383"/>
                  </a:cubicBezTo>
                  <a:cubicBezTo>
                    <a:pt x="400" y="370"/>
                    <a:pt x="460" y="336"/>
                    <a:pt x="495" y="336"/>
                  </a:cubicBezTo>
                  <a:close/>
                  <a:moveTo>
                    <a:pt x="214" y="557"/>
                  </a:moveTo>
                  <a:lnTo>
                    <a:pt x="214" y="557"/>
                  </a:lnTo>
                  <a:cubicBezTo>
                    <a:pt x="243" y="586"/>
                    <a:pt x="267" y="615"/>
                    <a:pt x="292" y="640"/>
                  </a:cubicBezTo>
                  <a:cubicBezTo>
                    <a:pt x="204" y="640"/>
                    <a:pt x="190" y="620"/>
                    <a:pt x="214" y="557"/>
                  </a:cubicBezTo>
                  <a:close/>
                  <a:moveTo>
                    <a:pt x="158" y="0"/>
                  </a:moveTo>
                  <a:cubicBezTo>
                    <a:pt x="124" y="0"/>
                    <a:pt x="72" y="9"/>
                    <a:pt x="45" y="15"/>
                  </a:cubicBezTo>
                  <a:cubicBezTo>
                    <a:pt x="1" y="29"/>
                    <a:pt x="11" y="58"/>
                    <a:pt x="15" y="63"/>
                  </a:cubicBezTo>
                  <a:cubicBezTo>
                    <a:pt x="16" y="64"/>
                    <a:pt x="20" y="65"/>
                    <a:pt x="24" y="65"/>
                  </a:cubicBezTo>
                  <a:cubicBezTo>
                    <a:pt x="44" y="65"/>
                    <a:pt x="92" y="58"/>
                    <a:pt x="107" y="54"/>
                  </a:cubicBezTo>
                  <a:cubicBezTo>
                    <a:pt x="109" y="53"/>
                    <a:pt x="111" y="52"/>
                    <a:pt x="112" y="52"/>
                  </a:cubicBezTo>
                  <a:cubicBezTo>
                    <a:pt x="130" y="52"/>
                    <a:pt x="167" y="90"/>
                    <a:pt x="180" y="112"/>
                  </a:cubicBezTo>
                  <a:cubicBezTo>
                    <a:pt x="185" y="136"/>
                    <a:pt x="170" y="189"/>
                    <a:pt x="161" y="204"/>
                  </a:cubicBezTo>
                  <a:cubicBezTo>
                    <a:pt x="146" y="213"/>
                    <a:pt x="146" y="233"/>
                    <a:pt x="146" y="238"/>
                  </a:cubicBezTo>
                  <a:cubicBezTo>
                    <a:pt x="146" y="240"/>
                    <a:pt x="148" y="240"/>
                    <a:pt x="150" y="240"/>
                  </a:cubicBezTo>
                  <a:cubicBezTo>
                    <a:pt x="159" y="240"/>
                    <a:pt x="182" y="227"/>
                    <a:pt x="190" y="223"/>
                  </a:cubicBezTo>
                  <a:cubicBezTo>
                    <a:pt x="191" y="222"/>
                    <a:pt x="193" y="222"/>
                    <a:pt x="194" y="222"/>
                  </a:cubicBezTo>
                  <a:cubicBezTo>
                    <a:pt x="206" y="222"/>
                    <a:pt x="214" y="253"/>
                    <a:pt x="214" y="262"/>
                  </a:cubicBezTo>
                  <a:cubicBezTo>
                    <a:pt x="214" y="276"/>
                    <a:pt x="282" y="325"/>
                    <a:pt x="272" y="349"/>
                  </a:cubicBezTo>
                  <a:cubicBezTo>
                    <a:pt x="267" y="373"/>
                    <a:pt x="262" y="393"/>
                    <a:pt x="262" y="393"/>
                  </a:cubicBezTo>
                  <a:cubicBezTo>
                    <a:pt x="262" y="393"/>
                    <a:pt x="272" y="397"/>
                    <a:pt x="301" y="402"/>
                  </a:cubicBezTo>
                  <a:lnTo>
                    <a:pt x="316" y="407"/>
                  </a:lnTo>
                  <a:lnTo>
                    <a:pt x="316" y="426"/>
                  </a:lnTo>
                  <a:cubicBezTo>
                    <a:pt x="301" y="465"/>
                    <a:pt x="204" y="499"/>
                    <a:pt x="170" y="499"/>
                  </a:cubicBezTo>
                  <a:cubicBezTo>
                    <a:pt x="137" y="499"/>
                    <a:pt x="107" y="518"/>
                    <a:pt x="107" y="523"/>
                  </a:cubicBezTo>
                  <a:cubicBezTo>
                    <a:pt x="107" y="528"/>
                    <a:pt x="170" y="543"/>
                    <a:pt x="170" y="562"/>
                  </a:cubicBezTo>
                  <a:cubicBezTo>
                    <a:pt x="170" y="581"/>
                    <a:pt x="146" y="596"/>
                    <a:pt x="122" y="601"/>
                  </a:cubicBezTo>
                  <a:lnTo>
                    <a:pt x="98" y="611"/>
                  </a:lnTo>
                  <a:lnTo>
                    <a:pt x="122" y="654"/>
                  </a:lnTo>
                  <a:cubicBezTo>
                    <a:pt x="161" y="678"/>
                    <a:pt x="204" y="703"/>
                    <a:pt x="209" y="707"/>
                  </a:cubicBezTo>
                  <a:cubicBezTo>
                    <a:pt x="210" y="708"/>
                    <a:pt x="211" y="708"/>
                    <a:pt x="212" y="708"/>
                  </a:cubicBezTo>
                  <a:cubicBezTo>
                    <a:pt x="221" y="708"/>
                    <a:pt x="251" y="698"/>
                    <a:pt x="277" y="698"/>
                  </a:cubicBezTo>
                  <a:cubicBezTo>
                    <a:pt x="286" y="698"/>
                    <a:pt x="294" y="699"/>
                    <a:pt x="301" y="703"/>
                  </a:cubicBezTo>
                  <a:cubicBezTo>
                    <a:pt x="319" y="710"/>
                    <a:pt x="337" y="714"/>
                    <a:pt x="347" y="714"/>
                  </a:cubicBezTo>
                  <a:cubicBezTo>
                    <a:pt x="350" y="714"/>
                    <a:pt x="353" y="713"/>
                    <a:pt x="354" y="712"/>
                  </a:cubicBezTo>
                  <a:lnTo>
                    <a:pt x="359" y="712"/>
                  </a:lnTo>
                  <a:cubicBezTo>
                    <a:pt x="383" y="706"/>
                    <a:pt x="400" y="703"/>
                    <a:pt x="414" y="703"/>
                  </a:cubicBezTo>
                  <a:cubicBezTo>
                    <a:pt x="454" y="703"/>
                    <a:pt x="464" y="729"/>
                    <a:pt x="500" y="780"/>
                  </a:cubicBezTo>
                  <a:lnTo>
                    <a:pt x="524" y="809"/>
                  </a:lnTo>
                  <a:cubicBezTo>
                    <a:pt x="529" y="843"/>
                    <a:pt x="616" y="896"/>
                    <a:pt x="630" y="920"/>
                  </a:cubicBezTo>
                  <a:cubicBezTo>
                    <a:pt x="650" y="935"/>
                    <a:pt x="606" y="964"/>
                    <a:pt x="592" y="964"/>
                  </a:cubicBezTo>
                  <a:cubicBezTo>
                    <a:pt x="572" y="964"/>
                    <a:pt x="558" y="988"/>
                    <a:pt x="568" y="998"/>
                  </a:cubicBezTo>
                  <a:cubicBezTo>
                    <a:pt x="568" y="1003"/>
                    <a:pt x="543" y="1008"/>
                    <a:pt x="529" y="1008"/>
                  </a:cubicBezTo>
                  <a:cubicBezTo>
                    <a:pt x="519" y="1008"/>
                    <a:pt x="505" y="1022"/>
                    <a:pt x="505" y="1022"/>
                  </a:cubicBezTo>
                  <a:cubicBezTo>
                    <a:pt x="505" y="1027"/>
                    <a:pt x="543" y="1046"/>
                    <a:pt x="553" y="1051"/>
                  </a:cubicBezTo>
                  <a:cubicBezTo>
                    <a:pt x="568" y="1056"/>
                    <a:pt x="693" y="1066"/>
                    <a:pt x="742" y="1066"/>
                  </a:cubicBezTo>
                  <a:cubicBezTo>
                    <a:pt x="790" y="1066"/>
                    <a:pt x="834" y="1056"/>
                    <a:pt x="834" y="1056"/>
                  </a:cubicBezTo>
                  <a:cubicBezTo>
                    <a:pt x="834" y="1056"/>
                    <a:pt x="1018" y="945"/>
                    <a:pt x="1057" y="877"/>
                  </a:cubicBezTo>
                  <a:cubicBezTo>
                    <a:pt x="1091" y="809"/>
                    <a:pt x="1202" y="654"/>
                    <a:pt x="1231" y="615"/>
                  </a:cubicBezTo>
                  <a:cubicBezTo>
                    <a:pt x="1260" y="581"/>
                    <a:pt x="1294" y="543"/>
                    <a:pt x="1294" y="538"/>
                  </a:cubicBezTo>
                  <a:cubicBezTo>
                    <a:pt x="1294" y="533"/>
                    <a:pt x="1275" y="523"/>
                    <a:pt x="1270" y="523"/>
                  </a:cubicBezTo>
                  <a:cubicBezTo>
                    <a:pt x="1260" y="523"/>
                    <a:pt x="1250" y="470"/>
                    <a:pt x="1250" y="451"/>
                  </a:cubicBezTo>
                  <a:cubicBezTo>
                    <a:pt x="1250" y="426"/>
                    <a:pt x="1299" y="373"/>
                    <a:pt x="1318" y="354"/>
                  </a:cubicBezTo>
                  <a:cubicBezTo>
                    <a:pt x="1333" y="344"/>
                    <a:pt x="1347" y="315"/>
                    <a:pt x="1347" y="301"/>
                  </a:cubicBezTo>
                  <a:cubicBezTo>
                    <a:pt x="1347" y="291"/>
                    <a:pt x="1333" y="272"/>
                    <a:pt x="1333" y="267"/>
                  </a:cubicBezTo>
                  <a:cubicBezTo>
                    <a:pt x="1333" y="257"/>
                    <a:pt x="1270" y="267"/>
                    <a:pt x="1250" y="252"/>
                  </a:cubicBezTo>
                  <a:cubicBezTo>
                    <a:pt x="1231" y="247"/>
                    <a:pt x="1207" y="228"/>
                    <a:pt x="1202" y="228"/>
                  </a:cubicBezTo>
                  <a:lnTo>
                    <a:pt x="1187" y="228"/>
                  </a:lnTo>
                  <a:cubicBezTo>
                    <a:pt x="1187" y="228"/>
                    <a:pt x="1178" y="238"/>
                    <a:pt x="1183" y="281"/>
                  </a:cubicBezTo>
                  <a:lnTo>
                    <a:pt x="1178" y="301"/>
                  </a:lnTo>
                  <a:lnTo>
                    <a:pt x="1149" y="378"/>
                  </a:lnTo>
                  <a:cubicBezTo>
                    <a:pt x="1118" y="341"/>
                    <a:pt x="1079" y="328"/>
                    <a:pt x="1052" y="328"/>
                  </a:cubicBezTo>
                  <a:cubicBezTo>
                    <a:pt x="1036" y="328"/>
                    <a:pt x="1023" y="332"/>
                    <a:pt x="1018" y="339"/>
                  </a:cubicBezTo>
                  <a:cubicBezTo>
                    <a:pt x="1008" y="359"/>
                    <a:pt x="936" y="402"/>
                    <a:pt x="936" y="436"/>
                  </a:cubicBezTo>
                  <a:cubicBezTo>
                    <a:pt x="940" y="465"/>
                    <a:pt x="911" y="489"/>
                    <a:pt x="892" y="489"/>
                  </a:cubicBezTo>
                  <a:cubicBezTo>
                    <a:pt x="873" y="489"/>
                    <a:pt x="863" y="480"/>
                    <a:pt x="858" y="475"/>
                  </a:cubicBezTo>
                  <a:cubicBezTo>
                    <a:pt x="858" y="475"/>
                    <a:pt x="858" y="475"/>
                    <a:pt x="858" y="475"/>
                  </a:cubicBezTo>
                  <a:cubicBezTo>
                    <a:pt x="852" y="475"/>
                    <a:pt x="789" y="524"/>
                    <a:pt x="766" y="543"/>
                  </a:cubicBezTo>
                  <a:cubicBezTo>
                    <a:pt x="742" y="567"/>
                    <a:pt x="703" y="611"/>
                    <a:pt x="703" y="620"/>
                  </a:cubicBezTo>
                  <a:cubicBezTo>
                    <a:pt x="703" y="635"/>
                    <a:pt x="737" y="640"/>
                    <a:pt x="747" y="640"/>
                  </a:cubicBezTo>
                  <a:cubicBezTo>
                    <a:pt x="761" y="640"/>
                    <a:pt x="785" y="635"/>
                    <a:pt x="795" y="635"/>
                  </a:cubicBezTo>
                  <a:cubicBezTo>
                    <a:pt x="800" y="635"/>
                    <a:pt x="785" y="669"/>
                    <a:pt x="795" y="673"/>
                  </a:cubicBezTo>
                  <a:cubicBezTo>
                    <a:pt x="798" y="676"/>
                    <a:pt x="802" y="676"/>
                    <a:pt x="808" y="676"/>
                  </a:cubicBezTo>
                  <a:cubicBezTo>
                    <a:pt x="826" y="676"/>
                    <a:pt x="857" y="663"/>
                    <a:pt x="887" y="644"/>
                  </a:cubicBezTo>
                  <a:lnTo>
                    <a:pt x="936" y="615"/>
                  </a:lnTo>
                  <a:lnTo>
                    <a:pt x="940" y="664"/>
                  </a:lnTo>
                  <a:cubicBezTo>
                    <a:pt x="907" y="669"/>
                    <a:pt x="848" y="683"/>
                    <a:pt x="839" y="683"/>
                  </a:cubicBezTo>
                  <a:cubicBezTo>
                    <a:pt x="824" y="683"/>
                    <a:pt x="800" y="722"/>
                    <a:pt x="795" y="736"/>
                  </a:cubicBezTo>
                  <a:cubicBezTo>
                    <a:pt x="790" y="746"/>
                    <a:pt x="824" y="761"/>
                    <a:pt x="839" y="761"/>
                  </a:cubicBezTo>
                  <a:cubicBezTo>
                    <a:pt x="848" y="761"/>
                    <a:pt x="863" y="765"/>
                    <a:pt x="863" y="770"/>
                  </a:cubicBezTo>
                  <a:cubicBezTo>
                    <a:pt x="863" y="770"/>
                    <a:pt x="810" y="780"/>
                    <a:pt x="790" y="785"/>
                  </a:cubicBezTo>
                  <a:cubicBezTo>
                    <a:pt x="768" y="785"/>
                    <a:pt x="709" y="740"/>
                    <a:pt x="681" y="740"/>
                  </a:cubicBezTo>
                  <a:cubicBezTo>
                    <a:pt x="678" y="740"/>
                    <a:pt x="676" y="740"/>
                    <a:pt x="674" y="741"/>
                  </a:cubicBezTo>
                  <a:cubicBezTo>
                    <a:pt x="650" y="761"/>
                    <a:pt x="626" y="770"/>
                    <a:pt x="626" y="770"/>
                  </a:cubicBezTo>
                  <a:cubicBezTo>
                    <a:pt x="626" y="770"/>
                    <a:pt x="601" y="770"/>
                    <a:pt x="572" y="780"/>
                  </a:cubicBezTo>
                  <a:lnTo>
                    <a:pt x="548" y="780"/>
                  </a:lnTo>
                  <a:lnTo>
                    <a:pt x="577" y="736"/>
                  </a:lnTo>
                  <a:cubicBezTo>
                    <a:pt x="621" y="698"/>
                    <a:pt x="606" y="640"/>
                    <a:pt x="597" y="625"/>
                  </a:cubicBezTo>
                  <a:cubicBezTo>
                    <a:pt x="590" y="621"/>
                    <a:pt x="578" y="619"/>
                    <a:pt x="565" y="619"/>
                  </a:cubicBezTo>
                  <a:cubicBezTo>
                    <a:pt x="547" y="619"/>
                    <a:pt x="527" y="622"/>
                    <a:pt x="519" y="625"/>
                  </a:cubicBezTo>
                  <a:cubicBezTo>
                    <a:pt x="518" y="626"/>
                    <a:pt x="517" y="626"/>
                    <a:pt x="517" y="626"/>
                  </a:cubicBezTo>
                  <a:cubicBezTo>
                    <a:pt x="504" y="626"/>
                    <a:pt x="547" y="541"/>
                    <a:pt x="616" y="499"/>
                  </a:cubicBezTo>
                  <a:cubicBezTo>
                    <a:pt x="689" y="456"/>
                    <a:pt x="722" y="402"/>
                    <a:pt x="698" y="383"/>
                  </a:cubicBezTo>
                  <a:lnTo>
                    <a:pt x="674" y="373"/>
                  </a:lnTo>
                  <a:lnTo>
                    <a:pt x="592" y="330"/>
                  </a:lnTo>
                  <a:cubicBezTo>
                    <a:pt x="524" y="257"/>
                    <a:pt x="437" y="175"/>
                    <a:pt x="422" y="175"/>
                  </a:cubicBezTo>
                  <a:cubicBezTo>
                    <a:pt x="417" y="172"/>
                    <a:pt x="410" y="171"/>
                    <a:pt x="403" y="171"/>
                  </a:cubicBezTo>
                  <a:cubicBezTo>
                    <a:pt x="386" y="171"/>
                    <a:pt x="367" y="178"/>
                    <a:pt x="350" y="184"/>
                  </a:cubicBezTo>
                  <a:lnTo>
                    <a:pt x="316" y="199"/>
                  </a:lnTo>
                  <a:lnTo>
                    <a:pt x="335" y="107"/>
                  </a:lnTo>
                  <a:cubicBezTo>
                    <a:pt x="317" y="56"/>
                    <a:pt x="272" y="38"/>
                    <a:pt x="242" y="38"/>
                  </a:cubicBezTo>
                  <a:cubicBezTo>
                    <a:pt x="232" y="38"/>
                    <a:pt x="224" y="40"/>
                    <a:pt x="219" y="44"/>
                  </a:cubicBezTo>
                  <a:cubicBezTo>
                    <a:pt x="217" y="46"/>
                    <a:pt x="214" y="47"/>
                    <a:pt x="212" y="47"/>
                  </a:cubicBezTo>
                  <a:cubicBezTo>
                    <a:pt x="200" y="47"/>
                    <a:pt x="190" y="18"/>
                    <a:pt x="190" y="10"/>
                  </a:cubicBezTo>
                  <a:cubicBezTo>
                    <a:pt x="190" y="3"/>
                    <a:pt x="177" y="0"/>
                    <a:pt x="15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7"/>
            <p:cNvSpPr/>
            <p:nvPr/>
          </p:nvSpPr>
          <p:spPr>
            <a:xfrm rot="-487982" flipH="1">
              <a:off x="5345416" y="4099018"/>
              <a:ext cx="234634" cy="144316"/>
            </a:xfrm>
            <a:custGeom>
              <a:avLst/>
              <a:gdLst/>
              <a:ahLst/>
              <a:cxnLst/>
              <a:rect l="l" t="t" r="r" b="b"/>
              <a:pathLst>
                <a:path w="1473" h="906" extrusionOk="0">
                  <a:moveTo>
                    <a:pt x="703" y="431"/>
                  </a:moveTo>
                  <a:lnTo>
                    <a:pt x="703" y="431"/>
                  </a:lnTo>
                  <a:cubicBezTo>
                    <a:pt x="700" y="469"/>
                    <a:pt x="689" y="484"/>
                    <a:pt x="671" y="484"/>
                  </a:cubicBezTo>
                  <a:cubicBezTo>
                    <a:pt x="658" y="484"/>
                    <a:pt x="643" y="477"/>
                    <a:pt x="625" y="465"/>
                  </a:cubicBezTo>
                  <a:cubicBezTo>
                    <a:pt x="650" y="456"/>
                    <a:pt x="674" y="451"/>
                    <a:pt x="703" y="431"/>
                  </a:cubicBezTo>
                  <a:close/>
                  <a:moveTo>
                    <a:pt x="335" y="790"/>
                  </a:moveTo>
                  <a:lnTo>
                    <a:pt x="335" y="795"/>
                  </a:lnTo>
                  <a:lnTo>
                    <a:pt x="354" y="838"/>
                  </a:lnTo>
                  <a:cubicBezTo>
                    <a:pt x="311" y="858"/>
                    <a:pt x="267" y="867"/>
                    <a:pt x="262" y="867"/>
                  </a:cubicBezTo>
                  <a:cubicBezTo>
                    <a:pt x="262" y="862"/>
                    <a:pt x="262" y="853"/>
                    <a:pt x="267" y="838"/>
                  </a:cubicBezTo>
                  <a:cubicBezTo>
                    <a:pt x="277" y="829"/>
                    <a:pt x="316" y="790"/>
                    <a:pt x="335" y="790"/>
                  </a:cubicBezTo>
                  <a:close/>
                  <a:moveTo>
                    <a:pt x="703" y="0"/>
                  </a:moveTo>
                  <a:cubicBezTo>
                    <a:pt x="553" y="10"/>
                    <a:pt x="582" y="39"/>
                    <a:pt x="582" y="39"/>
                  </a:cubicBezTo>
                  <a:cubicBezTo>
                    <a:pt x="669" y="117"/>
                    <a:pt x="766" y="204"/>
                    <a:pt x="771" y="214"/>
                  </a:cubicBezTo>
                  <a:cubicBezTo>
                    <a:pt x="776" y="228"/>
                    <a:pt x="674" y="209"/>
                    <a:pt x="659" y="238"/>
                  </a:cubicBezTo>
                  <a:cubicBezTo>
                    <a:pt x="655" y="251"/>
                    <a:pt x="648" y="257"/>
                    <a:pt x="640" y="257"/>
                  </a:cubicBezTo>
                  <a:cubicBezTo>
                    <a:pt x="629" y="257"/>
                    <a:pt x="617" y="247"/>
                    <a:pt x="606" y="228"/>
                  </a:cubicBezTo>
                  <a:lnTo>
                    <a:pt x="558" y="267"/>
                  </a:lnTo>
                  <a:lnTo>
                    <a:pt x="485" y="335"/>
                  </a:lnTo>
                  <a:cubicBezTo>
                    <a:pt x="524" y="436"/>
                    <a:pt x="529" y="543"/>
                    <a:pt x="504" y="567"/>
                  </a:cubicBezTo>
                  <a:lnTo>
                    <a:pt x="451" y="548"/>
                  </a:lnTo>
                  <a:lnTo>
                    <a:pt x="461" y="543"/>
                  </a:lnTo>
                  <a:cubicBezTo>
                    <a:pt x="474" y="512"/>
                    <a:pt x="441" y="491"/>
                    <a:pt x="416" y="491"/>
                  </a:cubicBezTo>
                  <a:cubicBezTo>
                    <a:pt x="405" y="491"/>
                    <a:pt x="396" y="495"/>
                    <a:pt x="393" y="504"/>
                  </a:cubicBezTo>
                  <a:cubicBezTo>
                    <a:pt x="388" y="533"/>
                    <a:pt x="378" y="567"/>
                    <a:pt x="378" y="567"/>
                  </a:cubicBezTo>
                  <a:cubicBezTo>
                    <a:pt x="378" y="568"/>
                    <a:pt x="378" y="568"/>
                    <a:pt x="378" y="568"/>
                  </a:cubicBezTo>
                  <a:cubicBezTo>
                    <a:pt x="373" y="568"/>
                    <a:pt x="357" y="555"/>
                    <a:pt x="340" y="543"/>
                  </a:cubicBezTo>
                  <a:lnTo>
                    <a:pt x="320" y="533"/>
                  </a:lnTo>
                  <a:lnTo>
                    <a:pt x="243" y="509"/>
                  </a:lnTo>
                  <a:lnTo>
                    <a:pt x="243" y="509"/>
                  </a:lnTo>
                  <a:cubicBezTo>
                    <a:pt x="248" y="606"/>
                    <a:pt x="286" y="698"/>
                    <a:pt x="306" y="703"/>
                  </a:cubicBezTo>
                  <a:cubicBezTo>
                    <a:pt x="320" y="712"/>
                    <a:pt x="245" y="761"/>
                    <a:pt x="213" y="761"/>
                  </a:cubicBezTo>
                  <a:cubicBezTo>
                    <a:pt x="212" y="761"/>
                    <a:pt x="210" y="761"/>
                    <a:pt x="209" y="761"/>
                  </a:cubicBezTo>
                  <a:cubicBezTo>
                    <a:pt x="203" y="757"/>
                    <a:pt x="195" y="755"/>
                    <a:pt x="186" y="755"/>
                  </a:cubicBezTo>
                  <a:cubicBezTo>
                    <a:pt x="162" y="755"/>
                    <a:pt x="134" y="767"/>
                    <a:pt x="127" y="770"/>
                  </a:cubicBezTo>
                  <a:cubicBezTo>
                    <a:pt x="126" y="773"/>
                    <a:pt x="124" y="774"/>
                    <a:pt x="121" y="774"/>
                  </a:cubicBezTo>
                  <a:cubicBezTo>
                    <a:pt x="110" y="774"/>
                    <a:pt x="86" y="753"/>
                    <a:pt x="78" y="741"/>
                  </a:cubicBezTo>
                  <a:cubicBezTo>
                    <a:pt x="76" y="739"/>
                    <a:pt x="72" y="738"/>
                    <a:pt x="67" y="738"/>
                  </a:cubicBezTo>
                  <a:cubicBezTo>
                    <a:pt x="50" y="738"/>
                    <a:pt x="23" y="748"/>
                    <a:pt x="15" y="756"/>
                  </a:cubicBezTo>
                  <a:cubicBezTo>
                    <a:pt x="1" y="761"/>
                    <a:pt x="44" y="814"/>
                    <a:pt x="69" y="829"/>
                  </a:cubicBezTo>
                  <a:cubicBezTo>
                    <a:pt x="93" y="838"/>
                    <a:pt x="93" y="877"/>
                    <a:pt x="88" y="887"/>
                  </a:cubicBezTo>
                  <a:cubicBezTo>
                    <a:pt x="85" y="891"/>
                    <a:pt x="93" y="892"/>
                    <a:pt x="105" y="892"/>
                  </a:cubicBezTo>
                  <a:cubicBezTo>
                    <a:pt x="133" y="892"/>
                    <a:pt x="186" y="886"/>
                    <a:pt x="220" y="886"/>
                  </a:cubicBezTo>
                  <a:cubicBezTo>
                    <a:pt x="227" y="886"/>
                    <a:pt x="233" y="886"/>
                    <a:pt x="238" y="887"/>
                  </a:cubicBezTo>
                  <a:cubicBezTo>
                    <a:pt x="282" y="891"/>
                    <a:pt x="320" y="901"/>
                    <a:pt x="330" y="901"/>
                  </a:cubicBezTo>
                  <a:cubicBezTo>
                    <a:pt x="335" y="901"/>
                    <a:pt x="369" y="906"/>
                    <a:pt x="412" y="906"/>
                  </a:cubicBezTo>
                  <a:lnTo>
                    <a:pt x="451" y="901"/>
                  </a:lnTo>
                  <a:cubicBezTo>
                    <a:pt x="582" y="887"/>
                    <a:pt x="621" y="882"/>
                    <a:pt x="621" y="882"/>
                  </a:cubicBezTo>
                  <a:cubicBezTo>
                    <a:pt x="742" y="853"/>
                    <a:pt x="805" y="814"/>
                    <a:pt x="771" y="795"/>
                  </a:cubicBezTo>
                  <a:lnTo>
                    <a:pt x="747" y="785"/>
                  </a:lnTo>
                  <a:lnTo>
                    <a:pt x="790" y="722"/>
                  </a:lnTo>
                  <a:cubicBezTo>
                    <a:pt x="804" y="736"/>
                    <a:pt x="826" y="741"/>
                    <a:pt x="849" y="741"/>
                  </a:cubicBezTo>
                  <a:cubicBezTo>
                    <a:pt x="888" y="741"/>
                    <a:pt x="932" y="726"/>
                    <a:pt x="950" y="717"/>
                  </a:cubicBezTo>
                  <a:cubicBezTo>
                    <a:pt x="984" y="698"/>
                    <a:pt x="1061" y="644"/>
                    <a:pt x="1081" y="625"/>
                  </a:cubicBezTo>
                  <a:cubicBezTo>
                    <a:pt x="1095" y="601"/>
                    <a:pt x="1134" y="562"/>
                    <a:pt x="1139" y="552"/>
                  </a:cubicBezTo>
                  <a:cubicBezTo>
                    <a:pt x="1153" y="548"/>
                    <a:pt x="1202" y="504"/>
                    <a:pt x="1192" y="494"/>
                  </a:cubicBezTo>
                  <a:cubicBezTo>
                    <a:pt x="1190" y="489"/>
                    <a:pt x="1185" y="487"/>
                    <a:pt x="1178" y="487"/>
                  </a:cubicBezTo>
                  <a:cubicBezTo>
                    <a:pt x="1168" y="487"/>
                    <a:pt x="1156" y="491"/>
                    <a:pt x="1153" y="494"/>
                  </a:cubicBezTo>
                  <a:cubicBezTo>
                    <a:pt x="1153" y="495"/>
                    <a:pt x="1152" y="495"/>
                    <a:pt x="1152" y="495"/>
                  </a:cubicBezTo>
                  <a:cubicBezTo>
                    <a:pt x="1140" y="495"/>
                    <a:pt x="1154" y="445"/>
                    <a:pt x="1163" y="427"/>
                  </a:cubicBezTo>
                  <a:cubicBezTo>
                    <a:pt x="1178" y="407"/>
                    <a:pt x="1187" y="378"/>
                    <a:pt x="1187" y="373"/>
                  </a:cubicBezTo>
                  <a:cubicBezTo>
                    <a:pt x="1187" y="368"/>
                    <a:pt x="1163" y="359"/>
                    <a:pt x="1158" y="359"/>
                  </a:cubicBezTo>
                  <a:cubicBezTo>
                    <a:pt x="1144" y="359"/>
                    <a:pt x="1105" y="378"/>
                    <a:pt x="1090" y="383"/>
                  </a:cubicBezTo>
                  <a:cubicBezTo>
                    <a:pt x="1088" y="387"/>
                    <a:pt x="1082" y="388"/>
                    <a:pt x="1076" y="388"/>
                  </a:cubicBezTo>
                  <a:cubicBezTo>
                    <a:pt x="1054" y="388"/>
                    <a:pt x="1019" y="373"/>
                    <a:pt x="1023" y="359"/>
                  </a:cubicBezTo>
                  <a:cubicBezTo>
                    <a:pt x="1037" y="344"/>
                    <a:pt x="1023" y="310"/>
                    <a:pt x="998" y="301"/>
                  </a:cubicBezTo>
                  <a:lnTo>
                    <a:pt x="969" y="281"/>
                  </a:lnTo>
                  <a:lnTo>
                    <a:pt x="969" y="306"/>
                  </a:lnTo>
                  <a:cubicBezTo>
                    <a:pt x="950" y="368"/>
                    <a:pt x="901" y="417"/>
                    <a:pt x="887" y="417"/>
                  </a:cubicBezTo>
                  <a:cubicBezTo>
                    <a:pt x="868" y="417"/>
                    <a:pt x="872" y="446"/>
                    <a:pt x="877" y="456"/>
                  </a:cubicBezTo>
                  <a:cubicBezTo>
                    <a:pt x="887" y="465"/>
                    <a:pt x="848" y="480"/>
                    <a:pt x="839" y="480"/>
                  </a:cubicBezTo>
                  <a:cubicBezTo>
                    <a:pt x="824" y="480"/>
                    <a:pt x="843" y="504"/>
                    <a:pt x="853" y="514"/>
                  </a:cubicBezTo>
                  <a:cubicBezTo>
                    <a:pt x="863" y="519"/>
                    <a:pt x="839" y="548"/>
                    <a:pt x="790" y="577"/>
                  </a:cubicBezTo>
                  <a:lnTo>
                    <a:pt x="751" y="601"/>
                  </a:lnTo>
                  <a:cubicBezTo>
                    <a:pt x="776" y="528"/>
                    <a:pt x="771" y="451"/>
                    <a:pt x="805" y="383"/>
                  </a:cubicBezTo>
                  <a:cubicBezTo>
                    <a:pt x="848" y="310"/>
                    <a:pt x="945" y="257"/>
                    <a:pt x="1013" y="204"/>
                  </a:cubicBezTo>
                  <a:cubicBezTo>
                    <a:pt x="1066" y="231"/>
                    <a:pt x="1120" y="285"/>
                    <a:pt x="1176" y="285"/>
                  </a:cubicBezTo>
                  <a:cubicBezTo>
                    <a:pt x="1191" y="285"/>
                    <a:pt x="1206" y="281"/>
                    <a:pt x="1221" y="272"/>
                  </a:cubicBezTo>
                  <a:lnTo>
                    <a:pt x="1308" y="204"/>
                  </a:lnTo>
                  <a:cubicBezTo>
                    <a:pt x="1371" y="136"/>
                    <a:pt x="1429" y="83"/>
                    <a:pt x="1444" y="83"/>
                  </a:cubicBezTo>
                  <a:lnTo>
                    <a:pt x="1473" y="83"/>
                  </a:lnTo>
                  <a:lnTo>
                    <a:pt x="1439" y="44"/>
                  </a:lnTo>
                  <a:cubicBezTo>
                    <a:pt x="1434" y="43"/>
                    <a:pt x="1427" y="42"/>
                    <a:pt x="1420" y="42"/>
                  </a:cubicBezTo>
                  <a:cubicBezTo>
                    <a:pt x="1365" y="42"/>
                    <a:pt x="1261" y="71"/>
                    <a:pt x="1231" y="88"/>
                  </a:cubicBezTo>
                  <a:cubicBezTo>
                    <a:pt x="1187" y="107"/>
                    <a:pt x="1153" y="112"/>
                    <a:pt x="1144" y="112"/>
                  </a:cubicBezTo>
                  <a:cubicBezTo>
                    <a:pt x="1144" y="112"/>
                    <a:pt x="1139" y="78"/>
                    <a:pt x="1139" y="59"/>
                  </a:cubicBezTo>
                  <a:cubicBezTo>
                    <a:pt x="1139" y="48"/>
                    <a:pt x="1136" y="43"/>
                    <a:pt x="1130" y="43"/>
                  </a:cubicBezTo>
                  <a:cubicBezTo>
                    <a:pt x="1126" y="43"/>
                    <a:pt x="1119" y="47"/>
                    <a:pt x="1110" y="54"/>
                  </a:cubicBezTo>
                  <a:cubicBezTo>
                    <a:pt x="1106" y="55"/>
                    <a:pt x="1102" y="56"/>
                    <a:pt x="1098" y="56"/>
                  </a:cubicBezTo>
                  <a:cubicBezTo>
                    <a:pt x="1077" y="56"/>
                    <a:pt x="1046" y="43"/>
                    <a:pt x="1025" y="43"/>
                  </a:cubicBezTo>
                  <a:cubicBezTo>
                    <a:pt x="1022" y="43"/>
                    <a:pt x="1020" y="44"/>
                    <a:pt x="1018" y="44"/>
                  </a:cubicBezTo>
                  <a:lnTo>
                    <a:pt x="1042" y="136"/>
                  </a:lnTo>
                  <a:cubicBezTo>
                    <a:pt x="945" y="122"/>
                    <a:pt x="843" y="107"/>
                    <a:pt x="834" y="97"/>
                  </a:cubicBezTo>
                  <a:cubicBezTo>
                    <a:pt x="833" y="97"/>
                    <a:pt x="832" y="97"/>
                    <a:pt x="830" y="97"/>
                  </a:cubicBezTo>
                  <a:cubicBezTo>
                    <a:pt x="821" y="97"/>
                    <a:pt x="809" y="112"/>
                    <a:pt x="809" y="117"/>
                  </a:cubicBezTo>
                  <a:cubicBezTo>
                    <a:pt x="809" y="122"/>
                    <a:pt x="795" y="131"/>
                    <a:pt x="795" y="131"/>
                  </a:cubicBezTo>
                  <a:cubicBezTo>
                    <a:pt x="795" y="131"/>
                    <a:pt x="751" y="73"/>
                    <a:pt x="766" y="59"/>
                  </a:cubicBezTo>
                  <a:cubicBezTo>
                    <a:pt x="785" y="39"/>
                    <a:pt x="785" y="15"/>
                    <a:pt x="776" y="10"/>
                  </a:cubicBezTo>
                  <a:cubicBezTo>
                    <a:pt x="776" y="0"/>
                    <a:pt x="751" y="0"/>
                    <a:pt x="7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7"/>
            <p:cNvSpPr/>
            <p:nvPr/>
          </p:nvSpPr>
          <p:spPr>
            <a:xfrm rot="-487982" flipH="1">
              <a:off x="5431931" y="3819458"/>
              <a:ext cx="111184" cy="101149"/>
            </a:xfrm>
            <a:custGeom>
              <a:avLst/>
              <a:gdLst/>
              <a:ahLst/>
              <a:cxnLst/>
              <a:rect l="l" t="t" r="r" b="b"/>
              <a:pathLst>
                <a:path w="698" h="635" extrusionOk="0">
                  <a:moveTo>
                    <a:pt x="593" y="0"/>
                  </a:moveTo>
                  <a:cubicBezTo>
                    <a:pt x="566" y="0"/>
                    <a:pt x="521" y="21"/>
                    <a:pt x="505" y="34"/>
                  </a:cubicBezTo>
                  <a:cubicBezTo>
                    <a:pt x="475" y="53"/>
                    <a:pt x="417" y="131"/>
                    <a:pt x="408" y="160"/>
                  </a:cubicBezTo>
                  <a:cubicBezTo>
                    <a:pt x="393" y="184"/>
                    <a:pt x="393" y="257"/>
                    <a:pt x="412" y="315"/>
                  </a:cubicBezTo>
                  <a:lnTo>
                    <a:pt x="320" y="329"/>
                  </a:lnTo>
                  <a:lnTo>
                    <a:pt x="262" y="344"/>
                  </a:lnTo>
                  <a:cubicBezTo>
                    <a:pt x="209" y="378"/>
                    <a:pt x="166" y="451"/>
                    <a:pt x="146" y="451"/>
                  </a:cubicBezTo>
                  <a:cubicBezTo>
                    <a:pt x="127" y="446"/>
                    <a:pt x="112" y="446"/>
                    <a:pt x="112" y="446"/>
                  </a:cubicBezTo>
                  <a:cubicBezTo>
                    <a:pt x="1" y="518"/>
                    <a:pt x="25" y="543"/>
                    <a:pt x="107" y="635"/>
                  </a:cubicBezTo>
                  <a:lnTo>
                    <a:pt x="214" y="581"/>
                  </a:lnTo>
                  <a:cubicBezTo>
                    <a:pt x="218" y="528"/>
                    <a:pt x="250" y="496"/>
                    <a:pt x="289" y="496"/>
                  </a:cubicBezTo>
                  <a:cubicBezTo>
                    <a:pt x="296" y="496"/>
                    <a:pt x="303" y="497"/>
                    <a:pt x="311" y="499"/>
                  </a:cubicBezTo>
                  <a:lnTo>
                    <a:pt x="316" y="436"/>
                  </a:lnTo>
                  <a:cubicBezTo>
                    <a:pt x="327" y="448"/>
                    <a:pt x="341" y="453"/>
                    <a:pt x="356" y="453"/>
                  </a:cubicBezTo>
                  <a:cubicBezTo>
                    <a:pt x="436" y="453"/>
                    <a:pt x="552" y="317"/>
                    <a:pt x="597" y="276"/>
                  </a:cubicBezTo>
                  <a:cubicBezTo>
                    <a:pt x="679" y="208"/>
                    <a:pt x="684" y="175"/>
                    <a:pt x="684" y="175"/>
                  </a:cubicBezTo>
                  <a:cubicBezTo>
                    <a:pt x="697" y="96"/>
                    <a:pt x="694" y="71"/>
                    <a:pt x="686" y="71"/>
                  </a:cubicBezTo>
                  <a:cubicBezTo>
                    <a:pt x="683" y="71"/>
                    <a:pt x="678" y="75"/>
                    <a:pt x="674" y="82"/>
                  </a:cubicBezTo>
                  <a:cubicBezTo>
                    <a:pt x="671" y="86"/>
                    <a:pt x="667" y="88"/>
                    <a:pt x="664" y="88"/>
                  </a:cubicBezTo>
                  <a:cubicBezTo>
                    <a:pt x="646" y="88"/>
                    <a:pt x="624" y="43"/>
                    <a:pt x="616" y="15"/>
                  </a:cubicBezTo>
                  <a:cubicBezTo>
                    <a:pt x="614" y="4"/>
                    <a:pt x="606" y="0"/>
                    <a:pt x="5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
            <p:cNvSpPr/>
            <p:nvPr/>
          </p:nvSpPr>
          <p:spPr>
            <a:xfrm rot="-487982" flipH="1">
              <a:off x="5578865" y="3921523"/>
              <a:ext cx="122812" cy="67698"/>
            </a:xfrm>
            <a:custGeom>
              <a:avLst/>
              <a:gdLst/>
              <a:ahLst/>
              <a:cxnLst/>
              <a:rect l="l" t="t" r="r" b="b"/>
              <a:pathLst>
                <a:path w="771" h="425" extrusionOk="0">
                  <a:moveTo>
                    <a:pt x="150" y="1"/>
                  </a:moveTo>
                  <a:cubicBezTo>
                    <a:pt x="139" y="1"/>
                    <a:pt x="130" y="3"/>
                    <a:pt x="122" y="9"/>
                  </a:cubicBezTo>
                  <a:lnTo>
                    <a:pt x="73" y="43"/>
                  </a:lnTo>
                  <a:cubicBezTo>
                    <a:pt x="49" y="62"/>
                    <a:pt x="20" y="81"/>
                    <a:pt x="20" y="86"/>
                  </a:cubicBezTo>
                  <a:cubicBezTo>
                    <a:pt x="15" y="86"/>
                    <a:pt x="39" y="111"/>
                    <a:pt x="44" y="120"/>
                  </a:cubicBezTo>
                  <a:cubicBezTo>
                    <a:pt x="59" y="135"/>
                    <a:pt x="44" y="154"/>
                    <a:pt x="20" y="164"/>
                  </a:cubicBezTo>
                  <a:lnTo>
                    <a:pt x="0" y="178"/>
                  </a:lnTo>
                  <a:lnTo>
                    <a:pt x="112" y="203"/>
                  </a:lnTo>
                  <a:cubicBezTo>
                    <a:pt x="155" y="151"/>
                    <a:pt x="220" y="119"/>
                    <a:pt x="248" y="119"/>
                  </a:cubicBezTo>
                  <a:cubicBezTo>
                    <a:pt x="252" y="119"/>
                    <a:pt x="255" y="119"/>
                    <a:pt x="257" y="120"/>
                  </a:cubicBezTo>
                  <a:cubicBezTo>
                    <a:pt x="277" y="135"/>
                    <a:pt x="243" y="159"/>
                    <a:pt x="238" y="164"/>
                  </a:cubicBezTo>
                  <a:cubicBezTo>
                    <a:pt x="233" y="169"/>
                    <a:pt x="238" y="207"/>
                    <a:pt x="238" y="212"/>
                  </a:cubicBezTo>
                  <a:cubicBezTo>
                    <a:pt x="238" y="227"/>
                    <a:pt x="194" y="261"/>
                    <a:pt x="184" y="265"/>
                  </a:cubicBezTo>
                  <a:cubicBezTo>
                    <a:pt x="170" y="280"/>
                    <a:pt x="160" y="299"/>
                    <a:pt x="165" y="309"/>
                  </a:cubicBezTo>
                  <a:cubicBezTo>
                    <a:pt x="168" y="312"/>
                    <a:pt x="173" y="314"/>
                    <a:pt x="179" y="314"/>
                  </a:cubicBezTo>
                  <a:cubicBezTo>
                    <a:pt x="199" y="314"/>
                    <a:pt x="231" y="297"/>
                    <a:pt x="243" y="290"/>
                  </a:cubicBezTo>
                  <a:cubicBezTo>
                    <a:pt x="262" y="285"/>
                    <a:pt x="281" y="285"/>
                    <a:pt x="281" y="285"/>
                  </a:cubicBezTo>
                  <a:lnTo>
                    <a:pt x="281" y="285"/>
                  </a:lnTo>
                  <a:cubicBezTo>
                    <a:pt x="281" y="285"/>
                    <a:pt x="262" y="314"/>
                    <a:pt x="238" y="348"/>
                  </a:cubicBezTo>
                  <a:lnTo>
                    <a:pt x="209" y="382"/>
                  </a:lnTo>
                  <a:cubicBezTo>
                    <a:pt x="275" y="395"/>
                    <a:pt x="334" y="424"/>
                    <a:pt x="395" y="424"/>
                  </a:cubicBezTo>
                  <a:cubicBezTo>
                    <a:pt x="423" y="424"/>
                    <a:pt x="451" y="418"/>
                    <a:pt x="480" y="401"/>
                  </a:cubicBezTo>
                  <a:lnTo>
                    <a:pt x="519" y="377"/>
                  </a:lnTo>
                  <a:cubicBezTo>
                    <a:pt x="591" y="380"/>
                    <a:pt x="653" y="384"/>
                    <a:pt x="686" y="384"/>
                  </a:cubicBezTo>
                  <a:cubicBezTo>
                    <a:pt x="700" y="384"/>
                    <a:pt x="709" y="383"/>
                    <a:pt x="712" y="382"/>
                  </a:cubicBezTo>
                  <a:cubicBezTo>
                    <a:pt x="717" y="377"/>
                    <a:pt x="741" y="348"/>
                    <a:pt x="751" y="333"/>
                  </a:cubicBezTo>
                  <a:lnTo>
                    <a:pt x="770" y="314"/>
                  </a:lnTo>
                  <a:cubicBezTo>
                    <a:pt x="753" y="312"/>
                    <a:pt x="738" y="311"/>
                    <a:pt x="723" y="311"/>
                  </a:cubicBezTo>
                  <a:cubicBezTo>
                    <a:pt x="698" y="311"/>
                    <a:pt x="675" y="314"/>
                    <a:pt x="645" y="324"/>
                  </a:cubicBezTo>
                  <a:cubicBezTo>
                    <a:pt x="621" y="334"/>
                    <a:pt x="596" y="339"/>
                    <a:pt x="578" y="339"/>
                  </a:cubicBezTo>
                  <a:cubicBezTo>
                    <a:pt x="563" y="339"/>
                    <a:pt x="553" y="335"/>
                    <a:pt x="553" y="328"/>
                  </a:cubicBezTo>
                  <a:cubicBezTo>
                    <a:pt x="548" y="324"/>
                    <a:pt x="528" y="314"/>
                    <a:pt x="519" y="314"/>
                  </a:cubicBezTo>
                  <a:cubicBezTo>
                    <a:pt x="505" y="323"/>
                    <a:pt x="432" y="392"/>
                    <a:pt x="405" y="392"/>
                  </a:cubicBezTo>
                  <a:cubicBezTo>
                    <a:pt x="404" y="392"/>
                    <a:pt x="403" y="392"/>
                    <a:pt x="402" y="391"/>
                  </a:cubicBezTo>
                  <a:cubicBezTo>
                    <a:pt x="378" y="382"/>
                    <a:pt x="417" y="353"/>
                    <a:pt x="446" y="343"/>
                  </a:cubicBezTo>
                  <a:cubicBezTo>
                    <a:pt x="470" y="328"/>
                    <a:pt x="567" y="251"/>
                    <a:pt x="596" y="227"/>
                  </a:cubicBezTo>
                  <a:cubicBezTo>
                    <a:pt x="625" y="203"/>
                    <a:pt x="635" y="173"/>
                    <a:pt x="635" y="164"/>
                  </a:cubicBezTo>
                  <a:cubicBezTo>
                    <a:pt x="630" y="159"/>
                    <a:pt x="620" y="149"/>
                    <a:pt x="601" y="135"/>
                  </a:cubicBezTo>
                  <a:cubicBezTo>
                    <a:pt x="591" y="125"/>
                    <a:pt x="485" y="130"/>
                    <a:pt x="422" y="120"/>
                  </a:cubicBezTo>
                  <a:lnTo>
                    <a:pt x="373" y="135"/>
                  </a:lnTo>
                  <a:cubicBezTo>
                    <a:pt x="335" y="114"/>
                    <a:pt x="220" y="1"/>
                    <a:pt x="15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7"/>
            <p:cNvSpPr/>
            <p:nvPr/>
          </p:nvSpPr>
          <p:spPr>
            <a:xfrm rot="-487982" flipH="1">
              <a:off x="5368450" y="4029949"/>
              <a:ext cx="81078" cy="82034"/>
            </a:xfrm>
            <a:custGeom>
              <a:avLst/>
              <a:gdLst/>
              <a:ahLst/>
              <a:cxnLst/>
              <a:rect l="l" t="t" r="r" b="b"/>
              <a:pathLst>
                <a:path w="509" h="515" extrusionOk="0">
                  <a:moveTo>
                    <a:pt x="315" y="1"/>
                  </a:moveTo>
                  <a:cubicBezTo>
                    <a:pt x="291" y="1"/>
                    <a:pt x="257" y="49"/>
                    <a:pt x="242" y="74"/>
                  </a:cubicBezTo>
                  <a:cubicBezTo>
                    <a:pt x="233" y="98"/>
                    <a:pt x="179" y="107"/>
                    <a:pt x="160" y="107"/>
                  </a:cubicBezTo>
                  <a:cubicBezTo>
                    <a:pt x="141" y="107"/>
                    <a:pt x="107" y="112"/>
                    <a:pt x="97" y="122"/>
                  </a:cubicBezTo>
                  <a:cubicBezTo>
                    <a:pt x="92" y="127"/>
                    <a:pt x="73" y="180"/>
                    <a:pt x="68" y="199"/>
                  </a:cubicBezTo>
                  <a:cubicBezTo>
                    <a:pt x="68" y="219"/>
                    <a:pt x="73" y="243"/>
                    <a:pt x="82" y="253"/>
                  </a:cubicBezTo>
                  <a:lnTo>
                    <a:pt x="87" y="267"/>
                  </a:lnTo>
                  <a:lnTo>
                    <a:pt x="155" y="219"/>
                  </a:lnTo>
                  <a:cubicBezTo>
                    <a:pt x="184" y="248"/>
                    <a:pt x="204" y="277"/>
                    <a:pt x="204" y="287"/>
                  </a:cubicBezTo>
                  <a:cubicBezTo>
                    <a:pt x="204" y="288"/>
                    <a:pt x="198" y="289"/>
                    <a:pt x="190" y="289"/>
                  </a:cubicBezTo>
                  <a:cubicBezTo>
                    <a:pt x="175" y="289"/>
                    <a:pt x="149" y="286"/>
                    <a:pt x="121" y="277"/>
                  </a:cubicBezTo>
                  <a:lnTo>
                    <a:pt x="87" y="272"/>
                  </a:lnTo>
                  <a:lnTo>
                    <a:pt x="0" y="306"/>
                  </a:lnTo>
                  <a:cubicBezTo>
                    <a:pt x="34" y="398"/>
                    <a:pt x="68" y="485"/>
                    <a:pt x="73" y="490"/>
                  </a:cubicBezTo>
                  <a:cubicBezTo>
                    <a:pt x="78" y="490"/>
                    <a:pt x="87" y="495"/>
                    <a:pt x="97" y="495"/>
                  </a:cubicBezTo>
                  <a:cubicBezTo>
                    <a:pt x="107" y="495"/>
                    <a:pt x="131" y="504"/>
                    <a:pt x="145" y="509"/>
                  </a:cubicBezTo>
                  <a:cubicBezTo>
                    <a:pt x="145" y="509"/>
                    <a:pt x="233" y="514"/>
                    <a:pt x="267" y="514"/>
                  </a:cubicBezTo>
                  <a:lnTo>
                    <a:pt x="329" y="514"/>
                  </a:lnTo>
                  <a:cubicBezTo>
                    <a:pt x="329" y="514"/>
                    <a:pt x="349" y="485"/>
                    <a:pt x="363" y="475"/>
                  </a:cubicBezTo>
                  <a:cubicBezTo>
                    <a:pt x="383" y="475"/>
                    <a:pt x="397" y="451"/>
                    <a:pt x="397" y="437"/>
                  </a:cubicBezTo>
                  <a:lnTo>
                    <a:pt x="397" y="403"/>
                  </a:lnTo>
                  <a:lnTo>
                    <a:pt x="373" y="417"/>
                  </a:lnTo>
                  <a:cubicBezTo>
                    <a:pt x="335" y="431"/>
                    <a:pt x="294" y="437"/>
                    <a:pt x="265" y="437"/>
                  </a:cubicBezTo>
                  <a:cubicBezTo>
                    <a:pt x="243" y="437"/>
                    <a:pt x="228" y="433"/>
                    <a:pt x="228" y="427"/>
                  </a:cubicBezTo>
                  <a:cubicBezTo>
                    <a:pt x="218" y="422"/>
                    <a:pt x="291" y="393"/>
                    <a:pt x="315" y="388"/>
                  </a:cubicBezTo>
                  <a:cubicBezTo>
                    <a:pt x="339" y="379"/>
                    <a:pt x="359" y="369"/>
                    <a:pt x="359" y="364"/>
                  </a:cubicBezTo>
                  <a:cubicBezTo>
                    <a:pt x="359" y="354"/>
                    <a:pt x="315" y="350"/>
                    <a:pt x="305" y="350"/>
                  </a:cubicBezTo>
                  <a:cubicBezTo>
                    <a:pt x="286" y="345"/>
                    <a:pt x="329" y="301"/>
                    <a:pt x="359" y="301"/>
                  </a:cubicBezTo>
                  <a:cubicBezTo>
                    <a:pt x="367" y="301"/>
                    <a:pt x="381" y="302"/>
                    <a:pt x="397" y="302"/>
                  </a:cubicBezTo>
                  <a:cubicBezTo>
                    <a:pt x="436" y="302"/>
                    <a:pt x="489" y="299"/>
                    <a:pt x="499" y="282"/>
                  </a:cubicBezTo>
                  <a:cubicBezTo>
                    <a:pt x="509" y="258"/>
                    <a:pt x="484" y="224"/>
                    <a:pt x="475" y="224"/>
                  </a:cubicBezTo>
                  <a:cubicBezTo>
                    <a:pt x="460" y="224"/>
                    <a:pt x="388" y="209"/>
                    <a:pt x="363" y="209"/>
                  </a:cubicBezTo>
                  <a:cubicBezTo>
                    <a:pt x="361" y="209"/>
                    <a:pt x="358" y="208"/>
                    <a:pt x="356" y="208"/>
                  </a:cubicBezTo>
                  <a:cubicBezTo>
                    <a:pt x="336" y="208"/>
                    <a:pt x="325" y="224"/>
                    <a:pt x="325" y="228"/>
                  </a:cubicBezTo>
                  <a:cubicBezTo>
                    <a:pt x="315" y="233"/>
                    <a:pt x="310" y="243"/>
                    <a:pt x="305" y="243"/>
                  </a:cubicBezTo>
                  <a:cubicBezTo>
                    <a:pt x="300" y="243"/>
                    <a:pt x="286" y="219"/>
                    <a:pt x="276" y="180"/>
                  </a:cubicBezTo>
                  <a:lnTo>
                    <a:pt x="257" y="136"/>
                  </a:lnTo>
                  <a:lnTo>
                    <a:pt x="257" y="136"/>
                  </a:lnTo>
                  <a:lnTo>
                    <a:pt x="363" y="175"/>
                  </a:lnTo>
                  <a:cubicBezTo>
                    <a:pt x="383" y="83"/>
                    <a:pt x="402" y="11"/>
                    <a:pt x="402" y="6"/>
                  </a:cubicBezTo>
                  <a:cubicBezTo>
                    <a:pt x="402" y="1"/>
                    <a:pt x="339" y="1"/>
                    <a:pt x="3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7"/>
            <p:cNvSpPr/>
            <p:nvPr/>
          </p:nvSpPr>
          <p:spPr>
            <a:xfrm rot="-487982" flipH="1">
              <a:off x="5427752" y="3887359"/>
              <a:ext cx="46513" cy="55592"/>
            </a:xfrm>
            <a:custGeom>
              <a:avLst/>
              <a:gdLst/>
              <a:ahLst/>
              <a:cxnLst/>
              <a:rect l="l" t="t" r="r" b="b"/>
              <a:pathLst>
                <a:path w="292" h="349" extrusionOk="0">
                  <a:moveTo>
                    <a:pt x="171" y="1"/>
                  </a:moveTo>
                  <a:cubicBezTo>
                    <a:pt x="140" y="1"/>
                    <a:pt x="88" y="31"/>
                    <a:pt x="49" y="74"/>
                  </a:cubicBezTo>
                  <a:cubicBezTo>
                    <a:pt x="1" y="127"/>
                    <a:pt x="39" y="302"/>
                    <a:pt x="59" y="302"/>
                  </a:cubicBezTo>
                  <a:cubicBezTo>
                    <a:pt x="83" y="302"/>
                    <a:pt x="122" y="331"/>
                    <a:pt x="136" y="345"/>
                  </a:cubicBezTo>
                  <a:cubicBezTo>
                    <a:pt x="137" y="348"/>
                    <a:pt x="140" y="349"/>
                    <a:pt x="142" y="349"/>
                  </a:cubicBezTo>
                  <a:cubicBezTo>
                    <a:pt x="160" y="349"/>
                    <a:pt x="201" y="300"/>
                    <a:pt x="180" y="292"/>
                  </a:cubicBezTo>
                  <a:cubicBezTo>
                    <a:pt x="146" y="277"/>
                    <a:pt x="204" y="244"/>
                    <a:pt x="233" y="239"/>
                  </a:cubicBezTo>
                  <a:cubicBezTo>
                    <a:pt x="262" y="224"/>
                    <a:pt x="257" y="132"/>
                    <a:pt x="277" y="108"/>
                  </a:cubicBezTo>
                  <a:cubicBezTo>
                    <a:pt x="291" y="84"/>
                    <a:pt x="219" y="21"/>
                    <a:pt x="189" y="6"/>
                  </a:cubicBezTo>
                  <a:cubicBezTo>
                    <a:pt x="185" y="3"/>
                    <a:pt x="178" y="1"/>
                    <a:pt x="17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7"/>
            <p:cNvSpPr/>
            <p:nvPr/>
          </p:nvSpPr>
          <p:spPr>
            <a:xfrm rot="-487982" flipH="1">
              <a:off x="5579993" y="3843021"/>
              <a:ext cx="63397" cy="60052"/>
            </a:xfrm>
            <a:custGeom>
              <a:avLst/>
              <a:gdLst/>
              <a:ahLst/>
              <a:cxnLst/>
              <a:rect l="l" t="t" r="r" b="b"/>
              <a:pathLst>
                <a:path w="398" h="377" extrusionOk="0">
                  <a:moveTo>
                    <a:pt x="172" y="0"/>
                  </a:moveTo>
                  <a:cubicBezTo>
                    <a:pt x="157" y="0"/>
                    <a:pt x="145" y="12"/>
                    <a:pt x="145" y="18"/>
                  </a:cubicBezTo>
                  <a:cubicBezTo>
                    <a:pt x="145" y="33"/>
                    <a:pt x="63" y="57"/>
                    <a:pt x="63" y="96"/>
                  </a:cubicBezTo>
                  <a:cubicBezTo>
                    <a:pt x="63" y="134"/>
                    <a:pt x="24" y="188"/>
                    <a:pt x="15" y="202"/>
                  </a:cubicBezTo>
                  <a:cubicBezTo>
                    <a:pt x="0" y="207"/>
                    <a:pt x="15" y="217"/>
                    <a:pt x="44" y="217"/>
                  </a:cubicBezTo>
                  <a:lnTo>
                    <a:pt x="44" y="226"/>
                  </a:lnTo>
                  <a:lnTo>
                    <a:pt x="73" y="299"/>
                  </a:lnTo>
                  <a:cubicBezTo>
                    <a:pt x="160" y="347"/>
                    <a:pt x="232" y="377"/>
                    <a:pt x="237" y="377"/>
                  </a:cubicBezTo>
                  <a:cubicBezTo>
                    <a:pt x="237" y="377"/>
                    <a:pt x="300" y="318"/>
                    <a:pt x="335" y="318"/>
                  </a:cubicBezTo>
                  <a:cubicBezTo>
                    <a:pt x="336" y="318"/>
                    <a:pt x="338" y="318"/>
                    <a:pt x="339" y="318"/>
                  </a:cubicBezTo>
                  <a:cubicBezTo>
                    <a:pt x="373" y="318"/>
                    <a:pt x="397" y="328"/>
                    <a:pt x="397" y="328"/>
                  </a:cubicBezTo>
                  <a:lnTo>
                    <a:pt x="324" y="289"/>
                  </a:lnTo>
                  <a:cubicBezTo>
                    <a:pt x="262" y="285"/>
                    <a:pt x="189" y="236"/>
                    <a:pt x="184" y="212"/>
                  </a:cubicBezTo>
                  <a:cubicBezTo>
                    <a:pt x="180" y="196"/>
                    <a:pt x="236" y="186"/>
                    <a:pt x="280" y="186"/>
                  </a:cubicBezTo>
                  <a:cubicBezTo>
                    <a:pt x="289" y="186"/>
                    <a:pt x="298" y="187"/>
                    <a:pt x="305" y="188"/>
                  </a:cubicBezTo>
                  <a:cubicBezTo>
                    <a:pt x="339" y="188"/>
                    <a:pt x="349" y="154"/>
                    <a:pt x="334" y="139"/>
                  </a:cubicBezTo>
                  <a:cubicBezTo>
                    <a:pt x="332" y="135"/>
                    <a:pt x="322" y="134"/>
                    <a:pt x="311" y="134"/>
                  </a:cubicBezTo>
                  <a:cubicBezTo>
                    <a:pt x="294" y="134"/>
                    <a:pt x="275" y="136"/>
                    <a:pt x="266" y="139"/>
                  </a:cubicBezTo>
                  <a:cubicBezTo>
                    <a:pt x="266" y="140"/>
                    <a:pt x="265" y="140"/>
                    <a:pt x="264" y="140"/>
                  </a:cubicBezTo>
                  <a:cubicBezTo>
                    <a:pt x="254" y="140"/>
                    <a:pt x="237" y="109"/>
                    <a:pt x="237" y="96"/>
                  </a:cubicBezTo>
                  <a:cubicBezTo>
                    <a:pt x="237" y="86"/>
                    <a:pt x="262" y="71"/>
                    <a:pt x="276" y="71"/>
                  </a:cubicBezTo>
                  <a:cubicBezTo>
                    <a:pt x="286" y="71"/>
                    <a:pt x="218" y="23"/>
                    <a:pt x="194" y="9"/>
                  </a:cubicBezTo>
                  <a:cubicBezTo>
                    <a:pt x="186" y="3"/>
                    <a:pt x="179"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7"/>
            <p:cNvSpPr/>
            <p:nvPr/>
          </p:nvSpPr>
          <p:spPr>
            <a:xfrm rot="-487982" flipH="1">
              <a:off x="5480387" y="3924646"/>
              <a:ext cx="30902" cy="40937"/>
            </a:xfrm>
            <a:custGeom>
              <a:avLst/>
              <a:gdLst/>
              <a:ahLst/>
              <a:cxnLst/>
              <a:rect l="l" t="t" r="r" b="b"/>
              <a:pathLst>
                <a:path w="194" h="257" extrusionOk="0">
                  <a:moveTo>
                    <a:pt x="82" y="0"/>
                  </a:moveTo>
                  <a:cubicBezTo>
                    <a:pt x="77" y="0"/>
                    <a:pt x="74" y="2"/>
                    <a:pt x="73" y="5"/>
                  </a:cubicBezTo>
                  <a:cubicBezTo>
                    <a:pt x="63" y="25"/>
                    <a:pt x="58" y="35"/>
                    <a:pt x="58" y="35"/>
                  </a:cubicBezTo>
                  <a:cubicBezTo>
                    <a:pt x="58" y="35"/>
                    <a:pt x="49" y="15"/>
                    <a:pt x="39" y="5"/>
                  </a:cubicBezTo>
                  <a:cubicBezTo>
                    <a:pt x="39" y="5"/>
                    <a:pt x="39" y="5"/>
                    <a:pt x="39" y="5"/>
                  </a:cubicBezTo>
                  <a:cubicBezTo>
                    <a:pt x="35" y="5"/>
                    <a:pt x="1" y="95"/>
                    <a:pt x="10" y="151"/>
                  </a:cubicBezTo>
                  <a:cubicBezTo>
                    <a:pt x="29" y="209"/>
                    <a:pt x="58" y="243"/>
                    <a:pt x="63" y="243"/>
                  </a:cubicBezTo>
                  <a:cubicBezTo>
                    <a:pt x="64" y="242"/>
                    <a:pt x="65" y="242"/>
                    <a:pt x="66" y="242"/>
                  </a:cubicBezTo>
                  <a:cubicBezTo>
                    <a:pt x="79" y="242"/>
                    <a:pt x="122" y="256"/>
                    <a:pt x="152" y="256"/>
                  </a:cubicBezTo>
                  <a:cubicBezTo>
                    <a:pt x="164" y="256"/>
                    <a:pt x="174" y="254"/>
                    <a:pt x="179" y="248"/>
                  </a:cubicBezTo>
                  <a:cubicBezTo>
                    <a:pt x="194" y="219"/>
                    <a:pt x="179" y="185"/>
                    <a:pt x="170" y="175"/>
                  </a:cubicBezTo>
                  <a:cubicBezTo>
                    <a:pt x="155" y="170"/>
                    <a:pt x="155" y="165"/>
                    <a:pt x="160" y="165"/>
                  </a:cubicBezTo>
                  <a:lnTo>
                    <a:pt x="170" y="165"/>
                  </a:lnTo>
                  <a:lnTo>
                    <a:pt x="170" y="78"/>
                  </a:lnTo>
                  <a:cubicBezTo>
                    <a:pt x="136" y="22"/>
                    <a:pt x="99"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7"/>
            <p:cNvSpPr/>
            <p:nvPr/>
          </p:nvSpPr>
          <p:spPr>
            <a:xfrm rot="-487982" flipH="1">
              <a:off x="5351923" y="4000010"/>
              <a:ext cx="38707" cy="32973"/>
            </a:xfrm>
            <a:custGeom>
              <a:avLst/>
              <a:gdLst/>
              <a:ahLst/>
              <a:cxnLst/>
              <a:rect l="l" t="t" r="r" b="b"/>
              <a:pathLst>
                <a:path w="243" h="207" extrusionOk="0">
                  <a:moveTo>
                    <a:pt x="136" y="1"/>
                  </a:moveTo>
                  <a:cubicBezTo>
                    <a:pt x="122" y="1"/>
                    <a:pt x="117" y="25"/>
                    <a:pt x="117" y="35"/>
                  </a:cubicBezTo>
                  <a:lnTo>
                    <a:pt x="117" y="59"/>
                  </a:lnTo>
                  <a:cubicBezTo>
                    <a:pt x="117" y="59"/>
                    <a:pt x="30" y="93"/>
                    <a:pt x="44" y="117"/>
                  </a:cubicBezTo>
                  <a:cubicBezTo>
                    <a:pt x="64" y="146"/>
                    <a:pt x="40" y="175"/>
                    <a:pt x="20" y="175"/>
                  </a:cubicBezTo>
                  <a:cubicBezTo>
                    <a:pt x="1" y="180"/>
                    <a:pt x="64" y="199"/>
                    <a:pt x="88" y="204"/>
                  </a:cubicBezTo>
                  <a:cubicBezTo>
                    <a:pt x="92" y="206"/>
                    <a:pt x="96" y="206"/>
                    <a:pt x="100" y="206"/>
                  </a:cubicBezTo>
                  <a:cubicBezTo>
                    <a:pt x="126" y="206"/>
                    <a:pt x="167" y="184"/>
                    <a:pt x="204" y="151"/>
                  </a:cubicBezTo>
                  <a:cubicBezTo>
                    <a:pt x="243" y="117"/>
                    <a:pt x="151" y="1"/>
                    <a:pt x="1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7"/>
            <p:cNvSpPr/>
            <p:nvPr/>
          </p:nvSpPr>
          <p:spPr>
            <a:xfrm rot="-487982" flipH="1">
              <a:off x="5532962" y="4138363"/>
              <a:ext cx="41893" cy="33292"/>
            </a:xfrm>
            <a:custGeom>
              <a:avLst/>
              <a:gdLst/>
              <a:ahLst/>
              <a:cxnLst/>
              <a:rect l="l" t="t" r="r" b="b"/>
              <a:pathLst>
                <a:path w="263" h="209" extrusionOk="0">
                  <a:moveTo>
                    <a:pt x="253" y="1"/>
                  </a:moveTo>
                  <a:cubicBezTo>
                    <a:pt x="253" y="1"/>
                    <a:pt x="182" y="56"/>
                    <a:pt x="136" y="56"/>
                  </a:cubicBezTo>
                  <a:cubicBezTo>
                    <a:pt x="131" y="56"/>
                    <a:pt x="126" y="55"/>
                    <a:pt x="122" y="54"/>
                  </a:cubicBezTo>
                  <a:cubicBezTo>
                    <a:pt x="117" y="53"/>
                    <a:pt x="113" y="53"/>
                    <a:pt x="109" y="53"/>
                  </a:cubicBezTo>
                  <a:cubicBezTo>
                    <a:pt x="71" y="53"/>
                    <a:pt x="57" y="88"/>
                    <a:pt x="40" y="93"/>
                  </a:cubicBezTo>
                  <a:lnTo>
                    <a:pt x="1" y="102"/>
                  </a:lnTo>
                  <a:cubicBezTo>
                    <a:pt x="1" y="102"/>
                    <a:pt x="45" y="122"/>
                    <a:pt x="64" y="127"/>
                  </a:cubicBezTo>
                  <a:cubicBezTo>
                    <a:pt x="83" y="136"/>
                    <a:pt x="83" y="161"/>
                    <a:pt x="64" y="185"/>
                  </a:cubicBezTo>
                  <a:lnTo>
                    <a:pt x="45" y="209"/>
                  </a:lnTo>
                  <a:lnTo>
                    <a:pt x="45" y="209"/>
                  </a:lnTo>
                  <a:lnTo>
                    <a:pt x="161" y="165"/>
                  </a:lnTo>
                  <a:cubicBezTo>
                    <a:pt x="214" y="88"/>
                    <a:pt x="262" y="20"/>
                    <a:pt x="258" y="15"/>
                  </a:cubicBezTo>
                  <a:cubicBezTo>
                    <a:pt x="258" y="6"/>
                    <a:pt x="253" y="1"/>
                    <a:pt x="2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7"/>
            <p:cNvSpPr/>
            <p:nvPr/>
          </p:nvSpPr>
          <p:spPr>
            <a:xfrm rot="-487982" flipH="1">
              <a:off x="5378775" y="3962530"/>
              <a:ext cx="29469" cy="27239"/>
            </a:xfrm>
            <a:custGeom>
              <a:avLst/>
              <a:gdLst/>
              <a:ahLst/>
              <a:cxnLst/>
              <a:rect l="l" t="t" r="r" b="b"/>
              <a:pathLst>
                <a:path w="185" h="171" extrusionOk="0">
                  <a:moveTo>
                    <a:pt x="83" y="1"/>
                  </a:moveTo>
                  <a:cubicBezTo>
                    <a:pt x="34" y="88"/>
                    <a:pt x="0" y="166"/>
                    <a:pt x="0" y="170"/>
                  </a:cubicBezTo>
                  <a:cubicBezTo>
                    <a:pt x="10" y="170"/>
                    <a:pt x="34" y="170"/>
                    <a:pt x="59" y="166"/>
                  </a:cubicBezTo>
                  <a:cubicBezTo>
                    <a:pt x="83" y="161"/>
                    <a:pt x="180" y="98"/>
                    <a:pt x="180" y="93"/>
                  </a:cubicBezTo>
                  <a:cubicBezTo>
                    <a:pt x="185" y="88"/>
                    <a:pt x="175" y="69"/>
                    <a:pt x="155" y="49"/>
                  </a:cubicBezTo>
                  <a:lnTo>
                    <a:pt x="136" y="40"/>
                  </a:lnTo>
                  <a:lnTo>
                    <a:pt x="8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7"/>
            <p:cNvSpPr/>
            <p:nvPr/>
          </p:nvSpPr>
          <p:spPr>
            <a:xfrm rot="-487982" flipH="1">
              <a:off x="5515600" y="4122203"/>
              <a:ext cx="29309" cy="19433"/>
            </a:xfrm>
            <a:custGeom>
              <a:avLst/>
              <a:gdLst/>
              <a:ahLst/>
              <a:cxnLst/>
              <a:rect l="l" t="t" r="r" b="b"/>
              <a:pathLst>
                <a:path w="184" h="122" extrusionOk="0">
                  <a:moveTo>
                    <a:pt x="46" y="0"/>
                  </a:moveTo>
                  <a:cubicBezTo>
                    <a:pt x="27" y="0"/>
                    <a:pt x="1" y="69"/>
                    <a:pt x="29" y="88"/>
                  </a:cubicBezTo>
                  <a:cubicBezTo>
                    <a:pt x="63" y="102"/>
                    <a:pt x="87" y="122"/>
                    <a:pt x="87" y="122"/>
                  </a:cubicBezTo>
                  <a:cubicBezTo>
                    <a:pt x="87" y="122"/>
                    <a:pt x="140" y="107"/>
                    <a:pt x="159" y="107"/>
                  </a:cubicBezTo>
                  <a:cubicBezTo>
                    <a:pt x="184" y="102"/>
                    <a:pt x="159" y="68"/>
                    <a:pt x="145" y="54"/>
                  </a:cubicBezTo>
                  <a:cubicBezTo>
                    <a:pt x="126" y="44"/>
                    <a:pt x="67" y="6"/>
                    <a:pt x="48" y="1"/>
                  </a:cubicBezTo>
                  <a:cubicBezTo>
                    <a:pt x="47" y="1"/>
                    <a:pt x="47"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
            <p:cNvSpPr/>
            <p:nvPr/>
          </p:nvSpPr>
          <p:spPr>
            <a:xfrm rot="-487982" flipH="1">
              <a:off x="5583822" y="3894218"/>
              <a:ext cx="52566" cy="21026"/>
            </a:xfrm>
            <a:custGeom>
              <a:avLst/>
              <a:gdLst/>
              <a:ahLst/>
              <a:cxnLst/>
              <a:rect l="l" t="t" r="r" b="b"/>
              <a:pathLst>
                <a:path w="330" h="132" extrusionOk="0">
                  <a:moveTo>
                    <a:pt x="325" y="0"/>
                  </a:moveTo>
                  <a:cubicBezTo>
                    <a:pt x="325" y="0"/>
                    <a:pt x="271" y="59"/>
                    <a:pt x="241" y="59"/>
                  </a:cubicBezTo>
                  <a:cubicBezTo>
                    <a:pt x="240" y="59"/>
                    <a:pt x="239" y="59"/>
                    <a:pt x="238" y="59"/>
                  </a:cubicBezTo>
                  <a:lnTo>
                    <a:pt x="165" y="59"/>
                  </a:lnTo>
                  <a:cubicBezTo>
                    <a:pt x="160" y="59"/>
                    <a:pt x="141" y="54"/>
                    <a:pt x="122" y="39"/>
                  </a:cubicBezTo>
                  <a:cubicBezTo>
                    <a:pt x="117" y="36"/>
                    <a:pt x="106" y="35"/>
                    <a:pt x="93" y="35"/>
                  </a:cubicBezTo>
                  <a:cubicBezTo>
                    <a:pt x="64" y="35"/>
                    <a:pt x="25" y="41"/>
                    <a:pt x="25" y="44"/>
                  </a:cubicBezTo>
                  <a:cubicBezTo>
                    <a:pt x="20" y="49"/>
                    <a:pt x="10" y="68"/>
                    <a:pt x="10" y="73"/>
                  </a:cubicBezTo>
                  <a:cubicBezTo>
                    <a:pt x="1" y="83"/>
                    <a:pt x="35" y="88"/>
                    <a:pt x="39" y="88"/>
                  </a:cubicBezTo>
                  <a:cubicBezTo>
                    <a:pt x="44" y="92"/>
                    <a:pt x="44" y="107"/>
                    <a:pt x="44" y="112"/>
                  </a:cubicBezTo>
                  <a:cubicBezTo>
                    <a:pt x="44" y="117"/>
                    <a:pt x="49" y="131"/>
                    <a:pt x="49" y="131"/>
                  </a:cubicBezTo>
                  <a:cubicBezTo>
                    <a:pt x="54" y="131"/>
                    <a:pt x="117" y="117"/>
                    <a:pt x="136" y="107"/>
                  </a:cubicBezTo>
                  <a:cubicBezTo>
                    <a:pt x="156" y="92"/>
                    <a:pt x="190" y="88"/>
                    <a:pt x="194" y="83"/>
                  </a:cubicBezTo>
                  <a:cubicBezTo>
                    <a:pt x="204" y="73"/>
                    <a:pt x="272" y="68"/>
                    <a:pt x="296" y="68"/>
                  </a:cubicBezTo>
                  <a:cubicBezTo>
                    <a:pt x="330" y="68"/>
                    <a:pt x="330" y="34"/>
                    <a:pt x="330" y="20"/>
                  </a:cubicBezTo>
                  <a:cubicBezTo>
                    <a:pt x="330" y="10"/>
                    <a:pt x="325" y="0"/>
                    <a:pt x="3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7"/>
            <p:cNvSpPr/>
            <p:nvPr/>
          </p:nvSpPr>
          <p:spPr>
            <a:xfrm rot="-487982" flipH="1">
              <a:off x="5690684" y="4100778"/>
              <a:ext cx="12584" cy="16407"/>
            </a:xfrm>
            <a:custGeom>
              <a:avLst/>
              <a:gdLst/>
              <a:ahLst/>
              <a:cxnLst/>
              <a:rect l="l" t="t" r="r" b="b"/>
              <a:pathLst>
                <a:path w="79" h="103" extrusionOk="0">
                  <a:moveTo>
                    <a:pt x="59" y="0"/>
                  </a:moveTo>
                  <a:cubicBezTo>
                    <a:pt x="40" y="0"/>
                    <a:pt x="40" y="0"/>
                    <a:pt x="50" y="5"/>
                  </a:cubicBezTo>
                  <a:cubicBezTo>
                    <a:pt x="1" y="54"/>
                    <a:pt x="10" y="103"/>
                    <a:pt x="34" y="103"/>
                  </a:cubicBezTo>
                  <a:cubicBezTo>
                    <a:pt x="39" y="103"/>
                    <a:pt x="44" y="101"/>
                    <a:pt x="50" y="97"/>
                  </a:cubicBezTo>
                  <a:cubicBezTo>
                    <a:pt x="79" y="73"/>
                    <a:pt x="74" y="58"/>
                    <a:pt x="59" y="58"/>
                  </a:cubicBezTo>
                  <a:cubicBezTo>
                    <a:pt x="56" y="60"/>
                    <a:pt x="52" y="60"/>
                    <a:pt x="48" y="60"/>
                  </a:cubicBezTo>
                  <a:cubicBezTo>
                    <a:pt x="39" y="60"/>
                    <a:pt x="30" y="58"/>
                    <a:pt x="30" y="58"/>
                  </a:cubicBezTo>
                  <a:cubicBezTo>
                    <a:pt x="25" y="58"/>
                    <a:pt x="50" y="34"/>
                    <a:pt x="54" y="24"/>
                  </a:cubicBezTo>
                  <a:cubicBezTo>
                    <a:pt x="59" y="15"/>
                    <a:pt x="64"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7"/>
            <p:cNvSpPr/>
            <p:nvPr/>
          </p:nvSpPr>
          <p:spPr>
            <a:xfrm rot="-487982" flipH="1">
              <a:off x="5718181" y="3982536"/>
              <a:ext cx="20230" cy="15610"/>
            </a:xfrm>
            <a:custGeom>
              <a:avLst/>
              <a:gdLst/>
              <a:ahLst/>
              <a:cxnLst/>
              <a:rect l="l" t="t" r="r" b="b"/>
              <a:pathLst>
                <a:path w="127" h="98" extrusionOk="0">
                  <a:moveTo>
                    <a:pt x="127" y="0"/>
                  </a:moveTo>
                  <a:lnTo>
                    <a:pt x="127" y="0"/>
                  </a:lnTo>
                  <a:cubicBezTo>
                    <a:pt x="59" y="15"/>
                    <a:pt x="1" y="34"/>
                    <a:pt x="6" y="44"/>
                  </a:cubicBezTo>
                  <a:cubicBezTo>
                    <a:pt x="15" y="58"/>
                    <a:pt x="59" y="83"/>
                    <a:pt x="88" y="92"/>
                  </a:cubicBezTo>
                  <a:lnTo>
                    <a:pt x="112" y="97"/>
                  </a:lnTo>
                  <a:lnTo>
                    <a:pt x="12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7"/>
            <p:cNvSpPr/>
            <p:nvPr/>
          </p:nvSpPr>
          <p:spPr>
            <a:xfrm rot="-487982" flipH="1">
              <a:off x="5529486" y="3934559"/>
              <a:ext cx="14814" cy="11310"/>
            </a:xfrm>
            <a:custGeom>
              <a:avLst/>
              <a:gdLst/>
              <a:ahLst/>
              <a:cxnLst/>
              <a:rect l="l" t="t" r="r" b="b"/>
              <a:pathLst>
                <a:path w="93" h="71" extrusionOk="0">
                  <a:moveTo>
                    <a:pt x="31" y="0"/>
                  </a:moveTo>
                  <a:cubicBezTo>
                    <a:pt x="27" y="0"/>
                    <a:pt x="23" y="1"/>
                    <a:pt x="20" y="3"/>
                  </a:cubicBezTo>
                  <a:cubicBezTo>
                    <a:pt x="1" y="23"/>
                    <a:pt x="1" y="52"/>
                    <a:pt x="16" y="66"/>
                  </a:cubicBezTo>
                  <a:cubicBezTo>
                    <a:pt x="18" y="69"/>
                    <a:pt x="25" y="70"/>
                    <a:pt x="33" y="70"/>
                  </a:cubicBezTo>
                  <a:cubicBezTo>
                    <a:pt x="57" y="70"/>
                    <a:pt x="93" y="61"/>
                    <a:pt x="93" y="47"/>
                  </a:cubicBezTo>
                  <a:cubicBezTo>
                    <a:pt x="93" y="30"/>
                    <a:pt x="55" y="0"/>
                    <a:pt x="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7"/>
            <p:cNvSpPr/>
            <p:nvPr/>
          </p:nvSpPr>
          <p:spPr>
            <a:xfrm rot="-487982" flipH="1">
              <a:off x="5493667" y="4148098"/>
              <a:ext cx="16407" cy="10672"/>
            </a:xfrm>
            <a:custGeom>
              <a:avLst/>
              <a:gdLst/>
              <a:ahLst/>
              <a:cxnLst/>
              <a:rect l="l" t="t" r="r" b="b"/>
              <a:pathLst>
                <a:path w="103" h="67" extrusionOk="0">
                  <a:moveTo>
                    <a:pt x="70" y="1"/>
                  </a:moveTo>
                  <a:cubicBezTo>
                    <a:pt x="50" y="1"/>
                    <a:pt x="18" y="18"/>
                    <a:pt x="11" y="29"/>
                  </a:cubicBezTo>
                  <a:cubicBezTo>
                    <a:pt x="6" y="39"/>
                    <a:pt x="1" y="58"/>
                    <a:pt x="11" y="63"/>
                  </a:cubicBezTo>
                  <a:cubicBezTo>
                    <a:pt x="13" y="65"/>
                    <a:pt x="17" y="66"/>
                    <a:pt x="23" y="66"/>
                  </a:cubicBezTo>
                  <a:cubicBezTo>
                    <a:pt x="41" y="66"/>
                    <a:pt x="72" y="56"/>
                    <a:pt x="83" y="49"/>
                  </a:cubicBezTo>
                  <a:cubicBezTo>
                    <a:pt x="103" y="34"/>
                    <a:pt x="103" y="15"/>
                    <a:pt x="83" y="5"/>
                  </a:cubicBezTo>
                  <a:cubicBezTo>
                    <a:pt x="80" y="2"/>
                    <a:pt x="75" y="1"/>
                    <a:pt x="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7"/>
            <p:cNvSpPr/>
            <p:nvPr/>
          </p:nvSpPr>
          <p:spPr>
            <a:xfrm rot="-487982" flipH="1">
              <a:off x="5627816" y="4000452"/>
              <a:ext cx="15292" cy="12584"/>
            </a:xfrm>
            <a:custGeom>
              <a:avLst/>
              <a:gdLst/>
              <a:ahLst/>
              <a:cxnLst/>
              <a:rect l="l" t="t" r="r" b="b"/>
              <a:pathLst>
                <a:path w="96" h="79" extrusionOk="0">
                  <a:moveTo>
                    <a:pt x="91" y="0"/>
                  </a:moveTo>
                  <a:cubicBezTo>
                    <a:pt x="86" y="0"/>
                    <a:pt x="38" y="24"/>
                    <a:pt x="18" y="29"/>
                  </a:cubicBezTo>
                  <a:cubicBezTo>
                    <a:pt x="1" y="38"/>
                    <a:pt x="59" y="79"/>
                    <a:pt x="81" y="79"/>
                  </a:cubicBezTo>
                  <a:cubicBezTo>
                    <a:pt x="83" y="79"/>
                    <a:pt x="85" y="79"/>
                    <a:pt x="86" y="78"/>
                  </a:cubicBezTo>
                  <a:cubicBezTo>
                    <a:pt x="96" y="63"/>
                    <a:pt x="86" y="58"/>
                    <a:pt x="81" y="58"/>
                  </a:cubicBezTo>
                  <a:cubicBezTo>
                    <a:pt x="80" y="59"/>
                    <a:pt x="79" y="59"/>
                    <a:pt x="79" y="59"/>
                  </a:cubicBezTo>
                  <a:cubicBezTo>
                    <a:pt x="69" y="59"/>
                    <a:pt x="82" y="33"/>
                    <a:pt x="86" y="24"/>
                  </a:cubicBezTo>
                  <a:cubicBezTo>
                    <a:pt x="91" y="10"/>
                    <a:pt x="96" y="0"/>
                    <a:pt x="9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7"/>
            <p:cNvSpPr/>
            <p:nvPr/>
          </p:nvSpPr>
          <p:spPr>
            <a:xfrm rot="-487982" flipH="1">
              <a:off x="5706549" y="4176569"/>
              <a:ext cx="20867" cy="9717"/>
            </a:xfrm>
            <a:custGeom>
              <a:avLst/>
              <a:gdLst/>
              <a:ahLst/>
              <a:cxnLst/>
              <a:rect l="l" t="t" r="r" b="b"/>
              <a:pathLst>
                <a:path w="131" h="61" extrusionOk="0">
                  <a:moveTo>
                    <a:pt x="73" y="0"/>
                  </a:moveTo>
                  <a:lnTo>
                    <a:pt x="44" y="5"/>
                  </a:lnTo>
                  <a:lnTo>
                    <a:pt x="0" y="15"/>
                  </a:lnTo>
                  <a:cubicBezTo>
                    <a:pt x="24" y="43"/>
                    <a:pt x="55" y="61"/>
                    <a:pt x="67" y="61"/>
                  </a:cubicBezTo>
                  <a:cubicBezTo>
                    <a:pt x="70" y="61"/>
                    <a:pt x="72" y="60"/>
                    <a:pt x="73" y="58"/>
                  </a:cubicBezTo>
                  <a:cubicBezTo>
                    <a:pt x="78" y="54"/>
                    <a:pt x="111" y="29"/>
                    <a:pt x="121" y="15"/>
                  </a:cubicBezTo>
                  <a:cubicBezTo>
                    <a:pt x="131" y="5"/>
                    <a:pt x="107"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7"/>
            <p:cNvSpPr/>
            <p:nvPr/>
          </p:nvSpPr>
          <p:spPr>
            <a:xfrm rot="-487982" flipH="1">
              <a:off x="5691571" y="3905413"/>
              <a:ext cx="18637" cy="27239"/>
            </a:xfrm>
            <a:custGeom>
              <a:avLst/>
              <a:gdLst/>
              <a:ahLst/>
              <a:cxnLst/>
              <a:rect l="l" t="t" r="r" b="b"/>
              <a:pathLst>
                <a:path w="117" h="171" extrusionOk="0">
                  <a:moveTo>
                    <a:pt x="78" y="1"/>
                  </a:moveTo>
                  <a:cubicBezTo>
                    <a:pt x="49" y="54"/>
                    <a:pt x="29" y="107"/>
                    <a:pt x="0" y="170"/>
                  </a:cubicBezTo>
                  <a:cubicBezTo>
                    <a:pt x="78" y="122"/>
                    <a:pt x="116" y="49"/>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7"/>
            <p:cNvSpPr/>
            <p:nvPr/>
          </p:nvSpPr>
          <p:spPr>
            <a:xfrm rot="-487982" flipH="1">
              <a:off x="5743265" y="4056463"/>
              <a:ext cx="11628" cy="12265"/>
            </a:xfrm>
            <a:custGeom>
              <a:avLst/>
              <a:gdLst/>
              <a:ahLst/>
              <a:cxnLst/>
              <a:rect l="l" t="t" r="r" b="b"/>
              <a:pathLst>
                <a:path w="73" h="77" extrusionOk="0">
                  <a:moveTo>
                    <a:pt x="41" y="1"/>
                  </a:moveTo>
                  <a:cubicBezTo>
                    <a:pt x="25" y="1"/>
                    <a:pt x="1" y="60"/>
                    <a:pt x="15" y="69"/>
                  </a:cubicBezTo>
                  <a:cubicBezTo>
                    <a:pt x="18" y="75"/>
                    <a:pt x="23" y="77"/>
                    <a:pt x="28" y="77"/>
                  </a:cubicBezTo>
                  <a:cubicBezTo>
                    <a:pt x="43" y="77"/>
                    <a:pt x="59" y="61"/>
                    <a:pt x="63" y="50"/>
                  </a:cubicBezTo>
                  <a:cubicBezTo>
                    <a:pt x="73" y="40"/>
                    <a:pt x="63" y="21"/>
                    <a:pt x="44" y="2"/>
                  </a:cubicBezTo>
                  <a:cubicBezTo>
                    <a:pt x="43" y="1"/>
                    <a:pt x="4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
            <p:cNvSpPr/>
            <p:nvPr/>
          </p:nvSpPr>
          <p:spPr>
            <a:xfrm rot="-487982" flipH="1">
              <a:off x="5501863" y="4118402"/>
              <a:ext cx="12584" cy="11628"/>
            </a:xfrm>
            <a:custGeom>
              <a:avLst/>
              <a:gdLst/>
              <a:ahLst/>
              <a:cxnLst/>
              <a:rect l="l" t="t" r="r" b="b"/>
              <a:pathLst>
                <a:path w="79" h="73" extrusionOk="0">
                  <a:moveTo>
                    <a:pt x="54" y="0"/>
                  </a:moveTo>
                  <a:cubicBezTo>
                    <a:pt x="44" y="0"/>
                    <a:pt x="20" y="29"/>
                    <a:pt x="10" y="44"/>
                  </a:cubicBezTo>
                  <a:cubicBezTo>
                    <a:pt x="5" y="49"/>
                    <a:pt x="1" y="63"/>
                    <a:pt x="1" y="68"/>
                  </a:cubicBezTo>
                  <a:cubicBezTo>
                    <a:pt x="5" y="68"/>
                    <a:pt x="49" y="73"/>
                    <a:pt x="54" y="73"/>
                  </a:cubicBezTo>
                  <a:cubicBezTo>
                    <a:pt x="68" y="73"/>
                    <a:pt x="78" y="39"/>
                    <a:pt x="68" y="24"/>
                  </a:cubicBezTo>
                  <a:cubicBezTo>
                    <a:pt x="68" y="10"/>
                    <a:pt x="59" y="0"/>
                    <a:pt x="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
            <p:cNvSpPr/>
            <p:nvPr/>
          </p:nvSpPr>
          <p:spPr>
            <a:xfrm rot="-487982" flipH="1">
              <a:off x="5417809" y="3928820"/>
              <a:ext cx="21345" cy="13221"/>
            </a:xfrm>
            <a:custGeom>
              <a:avLst/>
              <a:gdLst/>
              <a:ahLst/>
              <a:cxnLst/>
              <a:rect l="l" t="t" r="r" b="b"/>
              <a:pathLst>
                <a:path w="134" h="83" extrusionOk="0">
                  <a:moveTo>
                    <a:pt x="115" y="1"/>
                  </a:moveTo>
                  <a:cubicBezTo>
                    <a:pt x="96" y="1"/>
                    <a:pt x="59" y="11"/>
                    <a:pt x="44" y="29"/>
                  </a:cubicBezTo>
                  <a:cubicBezTo>
                    <a:pt x="20" y="53"/>
                    <a:pt x="1" y="82"/>
                    <a:pt x="1" y="82"/>
                  </a:cubicBezTo>
                  <a:cubicBezTo>
                    <a:pt x="6" y="82"/>
                    <a:pt x="93" y="34"/>
                    <a:pt x="122" y="14"/>
                  </a:cubicBezTo>
                  <a:cubicBezTo>
                    <a:pt x="133" y="5"/>
                    <a:pt x="128" y="1"/>
                    <a:pt x="1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
            <p:cNvSpPr/>
            <p:nvPr/>
          </p:nvSpPr>
          <p:spPr>
            <a:xfrm rot="-487982" flipH="1">
              <a:off x="5473816" y="4117578"/>
              <a:ext cx="19433" cy="12106"/>
            </a:xfrm>
            <a:custGeom>
              <a:avLst/>
              <a:gdLst/>
              <a:ahLst/>
              <a:cxnLst/>
              <a:rect l="l" t="t" r="r" b="b"/>
              <a:pathLst>
                <a:path w="122" h="76" extrusionOk="0">
                  <a:moveTo>
                    <a:pt x="93" y="1"/>
                  </a:moveTo>
                  <a:cubicBezTo>
                    <a:pt x="69" y="1"/>
                    <a:pt x="14" y="24"/>
                    <a:pt x="5" y="32"/>
                  </a:cubicBezTo>
                  <a:cubicBezTo>
                    <a:pt x="0" y="46"/>
                    <a:pt x="20" y="66"/>
                    <a:pt x="25" y="71"/>
                  </a:cubicBezTo>
                  <a:cubicBezTo>
                    <a:pt x="29" y="76"/>
                    <a:pt x="44" y="76"/>
                    <a:pt x="44" y="76"/>
                  </a:cubicBezTo>
                  <a:cubicBezTo>
                    <a:pt x="44" y="71"/>
                    <a:pt x="29" y="51"/>
                    <a:pt x="25" y="42"/>
                  </a:cubicBezTo>
                  <a:cubicBezTo>
                    <a:pt x="25" y="27"/>
                    <a:pt x="73" y="22"/>
                    <a:pt x="97" y="22"/>
                  </a:cubicBezTo>
                  <a:cubicBezTo>
                    <a:pt x="121" y="22"/>
                    <a:pt x="121" y="17"/>
                    <a:pt x="102" y="3"/>
                  </a:cubicBezTo>
                  <a:cubicBezTo>
                    <a:pt x="100" y="2"/>
                    <a:pt x="97"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7"/>
            <p:cNvSpPr/>
            <p:nvPr/>
          </p:nvSpPr>
          <p:spPr>
            <a:xfrm rot="-487982" flipH="1">
              <a:off x="5431798" y="3967807"/>
              <a:ext cx="12584" cy="7805"/>
            </a:xfrm>
            <a:custGeom>
              <a:avLst/>
              <a:gdLst/>
              <a:ahLst/>
              <a:cxnLst/>
              <a:rect l="l" t="t" r="r" b="b"/>
              <a:pathLst>
                <a:path w="79" h="49" extrusionOk="0">
                  <a:moveTo>
                    <a:pt x="41" y="0"/>
                  </a:moveTo>
                  <a:cubicBezTo>
                    <a:pt x="26" y="0"/>
                    <a:pt x="11" y="7"/>
                    <a:pt x="6" y="15"/>
                  </a:cubicBezTo>
                  <a:cubicBezTo>
                    <a:pt x="1" y="25"/>
                    <a:pt x="25" y="44"/>
                    <a:pt x="40" y="44"/>
                  </a:cubicBezTo>
                  <a:cubicBezTo>
                    <a:pt x="49" y="49"/>
                    <a:pt x="69" y="49"/>
                    <a:pt x="74" y="49"/>
                  </a:cubicBezTo>
                  <a:lnTo>
                    <a:pt x="78" y="49"/>
                  </a:lnTo>
                  <a:cubicBezTo>
                    <a:pt x="78" y="20"/>
                    <a:pt x="78" y="20"/>
                    <a:pt x="74" y="15"/>
                  </a:cubicBezTo>
                  <a:cubicBezTo>
                    <a:pt x="65" y="4"/>
                    <a:pt x="53" y="0"/>
                    <a:pt x="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7"/>
            <p:cNvSpPr/>
            <p:nvPr/>
          </p:nvSpPr>
          <p:spPr>
            <a:xfrm rot="-487982" flipH="1">
              <a:off x="5392781" y="3947506"/>
              <a:ext cx="14814" cy="13380"/>
            </a:xfrm>
            <a:custGeom>
              <a:avLst/>
              <a:gdLst/>
              <a:ahLst/>
              <a:cxnLst/>
              <a:rect l="l" t="t" r="r" b="b"/>
              <a:pathLst>
                <a:path w="93" h="84" extrusionOk="0">
                  <a:moveTo>
                    <a:pt x="19" y="1"/>
                  </a:moveTo>
                  <a:cubicBezTo>
                    <a:pt x="18" y="1"/>
                    <a:pt x="13" y="6"/>
                    <a:pt x="6" y="15"/>
                  </a:cubicBezTo>
                  <a:cubicBezTo>
                    <a:pt x="15" y="6"/>
                    <a:pt x="19" y="1"/>
                    <a:pt x="19" y="1"/>
                  </a:cubicBezTo>
                  <a:close/>
                  <a:moveTo>
                    <a:pt x="6" y="15"/>
                  </a:moveTo>
                  <a:lnTo>
                    <a:pt x="6" y="15"/>
                  </a:lnTo>
                  <a:cubicBezTo>
                    <a:pt x="1" y="38"/>
                    <a:pt x="58" y="83"/>
                    <a:pt x="72" y="83"/>
                  </a:cubicBezTo>
                  <a:cubicBezTo>
                    <a:pt x="73" y="83"/>
                    <a:pt x="73" y="83"/>
                    <a:pt x="74" y="83"/>
                  </a:cubicBezTo>
                  <a:lnTo>
                    <a:pt x="93" y="64"/>
                  </a:lnTo>
                  <a:cubicBezTo>
                    <a:pt x="93" y="59"/>
                    <a:pt x="1" y="44"/>
                    <a:pt x="6" y="15"/>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
            <p:cNvSpPr/>
            <p:nvPr/>
          </p:nvSpPr>
          <p:spPr>
            <a:xfrm rot="-487982" flipH="1">
              <a:off x="5673876" y="3947273"/>
              <a:ext cx="23256" cy="10832"/>
            </a:xfrm>
            <a:custGeom>
              <a:avLst/>
              <a:gdLst/>
              <a:ahLst/>
              <a:cxnLst/>
              <a:rect l="l" t="t" r="r" b="b"/>
              <a:pathLst>
                <a:path w="146" h="68" extrusionOk="0">
                  <a:moveTo>
                    <a:pt x="146" y="1"/>
                  </a:moveTo>
                  <a:cubicBezTo>
                    <a:pt x="93" y="25"/>
                    <a:pt x="54" y="44"/>
                    <a:pt x="1" y="59"/>
                  </a:cubicBezTo>
                  <a:cubicBezTo>
                    <a:pt x="21" y="65"/>
                    <a:pt x="39" y="68"/>
                    <a:pt x="54" y="68"/>
                  </a:cubicBezTo>
                  <a:cubicBezTo>
                    <a:pt x="99" y="68"/>
                    <a:pt x="128" y="44"/>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
            <p:cNvSpPr/>
            <p:nvPr/>
          </p:nvSpPr>
          <p:spPr>
            <a:xfrm rot="-487982" flipH="1">
              <a:off x="5460948" y="3948839"/>
              <a:ext cx="12425" cy="5575"/>
            </a:xfrm>
            <a:custGeom>
              <a:avLst/>
              <a:gdLst/>
              <a:ahLst/>
              <a:cxnLst/>
              <a:rect l="l" t="t" r="r" b="b"/>
              <a:pathLst>
                <a:path w="78" h="35" extrusionOk="0">
                  <a:moveTo>
                    <a:pt x="25" y="1"/>
                  </a:moveTo>
                  <a:cubicBezTo>
                    <a:pt x="10" y="10"/>
                    <a:pt x="0" y="20"/>
                    <a:pt x="0" y="30"/>
                  </a:cubicBezTo>
                  <a:cubicBezTo>
                    <a:pt x="0" y="33"/>
                    <a:pt x="4" y="35"/>
                    <a:pt x="9" y="35"/>
                  </a:cubicBezTo>
                  <a:cubicBezTo>
                    <a:pt x="23" y="35"/>
                    <a:pt x="51" y="23"/>
                    <a:pt x="58" y="20"/>
                  </a:cubicBezTo>
                  <a:cubicBezTo>
                    <a:pt x="73" y="15"/>
                    <a:pt x="78" y="10"/>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7"/>
            <p:cNvSpPr/>
            <p:nvPr/>
          </p:nvSpPr>
          <p:spPr>
            <a:xfrm rot="-487982" flipH="1">
              <a:off x="5357506" y="4052431"/>
              <a:ext cx="12743" cy="8124"/>
            </a:xfrm>
            <a:custGeom>
              <a:avLst/>
              <a:gdLst/>
              <a:ahLst/>
              <a:cxnLst/>
              <a:rect l="l" t="t" r="r" b="b"/>
              <a:pathLst>
                <a:path w="80" h="51" extrusionOk="0">
                  <a:moveTo>
                    <a:pt x="12" y="1"/>
                  </a:moveTo>
                  <a:lnTo>
                    <a:pt x="12" y="1"/>
                  </a:lnTo>
                  <a:cubicBezTo>
                    <a:pt x="0" y="40"/>
                    <a:pt x="1" y="50"/>
                    <a:pt x="44" y="50"/>
                  </a:cubicBezTo>
                  <a:cubicBezTo>
                    <a:pt x="53" y="50"/>
                    <a:pt x="65" y="50"/>
                    <a:pt x="80" y="49"/>
                  </a:cubicBezTo>
                  <a:cubicBezTo>
                    <a:pt x="61" y="30"/>
                    <a:pt x="3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7"/>
            <p:cNvSpPr/>
            <p:nvPr/>
          </p:nvSpPr>
          <p:spPr>
            <a:xfrm rot="-487982" flipH="1">
              <a:off x="5659214" y="3897279"/>
              <a:ext cx="10991" cy="5575"/>
            </a:xfrm>
            <a:custGeom>
              <a:avLst/>
              <a:gdLst/>
              <a:ahLst/>
              <a:cxnLst/>
              <a:rect l="l" t="t" r="r" b="b"/>
              <a:pathLst>
                <a:path w="69" h="35" extrusionOk="0">
                  <a:moveTo>
                    <a:pt x="36" y="1"/>
                  </a:moveTo>
                  <a:cubicBezTo>
                    <a:pt x="28" y="1"/>
                    <a:pt x="19" y="3"/>
                    <a:pt x="15" y="10"/>
                  </a:cubicBezTo>
                  <a:cubicBezTo>
                    <a:pt x="1" y="20"/>
                    <a:pt x="10" y="34"/>
                    <a:pt x="25" y="34"/>
                  </a:cubicBezTo>
                  <a:cubicBezTo>
                    <a:pt x="44" y="34"/>
                    <a:pt x="68" y="15"/>
                    <a:pt x="59" y="10"/>
                  </a:cubicBezTo>
                  <a:cubicBezTo>
                    <a:pt x="56" y="5"/>
                    <a:pt x="46" y="1"/>
                    <a:pt x="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7"/>
            <p:cNvSpPr/>
            <p:nvPr/>
          </p:nvSpPr>
          <p:spPr>
            <a:xfrm rot="-487982" flipH="1">
              <a:off x="6396894" y="3553522"/>
              <a:ext cx="1316210" cy="740856"/>
            </a:xfrm>
            <a:custGeom>
              <a:avLst/>
              <a:gdLst/>
              <a:ahLst/>
              <a:cxnLst/>
              <a:rect l="l" t="t" r="r" b="b"/>
              <a:pathLst>
                <a:path w="8263" h="4651" extrusionOk="0">
                  <a:moveTo>
                    <a:pt x="1773" y="0"/>
                  </a:moveTo>
                  <a:cubicBezTo>
                    <a:pt x="1745" y="0"/>
                    <a:pt x="1715" y="16"/>
                    <a:pt x="1700" y="49"/>
                  </a:cubicBezTo>
                  <a:cubicBezTo>
                    <a:pt x="1632" y="238"/>
                    <a:pt x="1613" y="431"/>
                    <a:pt x="1646" y="625"/>
                  </a:cubicBezTo>
                  <a:cubicBezTo>
                    <a:pt x="1637" y="630"/>
                    <a:pt x="1627" y="635"/>
                    <a:pt x="1617" y="640"/>
                  </a:cubicBezTo>
                  <a:cubicBezTo>
                    <a:pt x="1569" y="615"/>
                    <a:pt x="1516" y="606"/>
                    <a:pt x="1453" y="601"/>
                  </a:cubicBezTo>
                  <a:cubicBezTo>
                    <a:pt x="1401" y="595"/>
                    <a:pt x="1344" y="591"/>
                    <a:pt x="1286" y="591"/>
                  </a:cubicBezTo>
                  <a:cubicBezTo>
                    <a:pt x="1185" y="591"/>
                    <a:pt x="1081" y="605"/>
                    <a:pt x="998" y="654"/>
                  </a:cubicBezTo>
                  <a:cubicBezTo>
                    <a:pt x="944" y="683"/>
                    <a:pt x="959" y="780"/>
                    <a:pt x="1031" y="780"/>
                  </a:cubicBezTo>
                  <a:cubicBezTo>
                    <a:pt x="1148" y="780"/>
                    <a:pt x="1225" y="877"/>
                    <a:pt x="1322" y="925"/>
                  </a:cubicBezTo>
                  <a:cubicBezTo>
                    <a:pt x="1327" y="930"/>
                    <a:pt x="1332" y="930"/>
                    <a:pt x="1341" y="930"/>
                  </a:cubicBezTo>
                  <a:cubicBezTo>
                    <a:pt x="1298" y="988"/>
                    <a:pt x="1269" y="1051"/>
                    <a:pt x="1235" y="1114"/>
                  </a:cubicBezTo>
                  <a:cubicBezTo>
                    <a:pt x="1156" y="1071"/>
                    <a:pt x="1061" y="1053"/>
                    <a:pt x="964" y="1053"/>
                  </a:cubicBezTo>
                  <a:cubicBezTo>
                    <a:pt x="854" y="1053"/>
                    <a:pt x="742" y="1077"/>
                    <a:pt x="654" y="1119"/>
                  </a:cubicBezTo>
                  <a:cubicBezTo>
                    <a:pt x="601" y="1148"/>
                    <a:pt x="615" y="1230"/>
                    <a:pt x="668" y="1245"/>
                  </a:cubicBezTo>
                  <a:cubicBezTo>
                    <a:pt x="843" y="1313"/>
                    <a:pt x="978" y="1385"/>
                    <a:pt x="1114" y="1501"/>
                  </a:cubicBezTo>
                  <a:cubicBezTo>
                    <a:pt x="1109" y="1521"/>
                    <a:pt x="1109" y="1545"/>
                    <a:pt x="1109" y="1560"/>
                  </a:cubicBezTo>
                  <a:cubicBezTo>
                    <a:pt x="1097" y="1559"/>
                    <a:pt x="1085" y="1558"/>
                    <a:pt x="1073" y="1558"/>
                  </a:cubicBezTo>
                  <a:cubicBezTo>
                    <a:pt x="934" y="1558"/>
                    <a:pt x="788" y="1609"/>
                    <a:pt x="663" y="1671"/>
                  </a:cubicBezTo>
                  <a:cubicBezTo>
                    <a:pt x="615" y="1695"/>
                    <a:pt x="620" y="1763"/>
                    <a:pt x="654" y="1792"/>
                  </a:cubicBezTo>
                  <a:cubicBezTo>
                    <a:pt x="785" y="1884"/>
                    <a:pt x="920" y="1957"/>
                    <a:pt x="1075" y="1966"/>
                  </a:cubicBezTo>
                  <a:cubicBezTo>
                    <a:pt x="944" y="2054"/>
                    <a:pt x="838" y="2155"/>
                    <a:pt x="741" y="2276"/>
                  </a:cubicBezTo>
                  <a:cubicBezTo>
                    <a:pt x="630" y="2155"/>
                    <a:pt x="484" y="2063"/>
                    <a:pt x="339" y="2034"/>
                  </a:cubicBezTo>
                  <a:cubicBezTo>
                    <a:pt x="334" y="2033"/>
                    <a:pt x="330" y="2032"/>
                    <a:pt x="325" y="2032"/>
                  </a:cubicBezTo>
                  <a:cubicBezTo>
                    <a:pt x="270" y="2032"/>
                    <a:pt x="213" y="2106"/>
                    <a:pt x="266" y="2155"/>
                  </a:cubicBezTo>
                  <a:cubicBezTo>
                    <a:pt x="281" y="2165"/>
                    <a:pt x="291" y="2179"/>
                    <a:pt x="310" y="2189"/>
                  </a:cubicBezTo>
                  <a:cubicBezTo>
                    <a:pt x="383" y="2296"/>
                    <a:pt x="455" y="2393"/>
                    <a:pt x="499" y="2514"/>
                  </a:cubicBezTo>
                  <a:cubicBezTo>
                    <a:pt x="504" y="2528"/>
                    <a:pt x="508" y="2552"/>
                    <a:pt x="518" y="2577"/>
                  </a:cubicBezTo>
                  <a:cubicBezTo>
                    <a:pt x="412" y="2470"/>
                    <a:pt x="281" y="2393"/>
                    <a:pt x="155" y="2383"/>
                  </a:cubicBezTo>
                  <a:cubicBezTo>
                    <a:pt x="121" y="2383"/>
                    <a:pt x="92" y="2402"/>
                    <a:pt x="82" y="2431"/>
                  </a:cubicBezTo>
                  <a:cubicBezTo>
                    <a:pt x="44" y="2538"/>
                    <a:pt x="184" y="2615"/>
                    <a:pt x="242" y="2673"/>
                  </a:cubicBezTo>
                  <a:cubicBezTo>
                    <a:pt x="334" y="2765"/>
                    <a:pt x="407" y="2857"/>
                    <a:pt x="470" y="2959"/>
                  </a:cubicBezTo>
                  <a:cubicBezTo>
                    <a:pt x="460" y="2998"/>
                    <a:pt x="460" y="3032"/>
                    <a:pt x="460" y="3061"/>
                  </a:cubicBezTo>
                  <a:cubicBezTo>
                    <a:pt x="413" y="3052"/>
                    <a:pt x="366" y="3047"/>
                    <a:pt x="320" y="3047"/>
                  </a:cubicBezTo>
                  <a:cubicBezTo>
                    <a:pt x="232" y="3047"/>
                    <a:pt x="145" y="3067"/>
                    <a:pt x="63" y="3124"/>
                  </a:cubicBezTo>
                  <a:cubicBezTo>
                    <a:pt x="1" y="3164"/>
                    <a:pt x="20" y="3257"/>
                    <a:pt x="91" y="3257"/>
                  </a:cubicBezTo>
                  <a:cubicBezTo>
                    <a:pt x="98" y="3257"/>
                    <a:pt x="104" y="3256"/>
                    <a:pt x="111" y="3254"/>
                  </a:cubicBezTo>
                  <a:cubicBezTo>
                    <a:pt x="126" y="3251"/>
                    <a:pt x="140" y="3250"/>
                    <a:pt x="154" y="3250"/>
                  </a:cubicBezTo>
                  <a:cubicBezTo>
                    <a:pt x="241" y="3250"/>
                    <a:pt x="316" y="3311"/>
                    <a:pt x="387" y="3366"/>
                  </a:cubicBezTo>
                  <a:cubicBezTo>
                    <a:pt x="281" y="3414"/>
                    <a:pt x="184" y="3487"/>
                    <a:pt x="97" y="3584"/>
                  </a:cubicBezTo>
                  <a:cubicBezTo>
                    <a:pt x="47" y="3633"/>
                    <a:pt x="86" y="3716"/>
                    <a:pt x="153" y="3716"/>
                  </a:cubicBezTo>
                  <a:cubicBezTo>
                    <a:pt x="159" y="3716"/>
                    <a:pt x="164" y="3716"/>
                    <a:pt x="170" y="3715"/>
                  </a:cubicBezTo>
                  <a:cubicBezTo>
                    <a:pt x="291" y="3700"/>
                    <a:pt x="407" y="3705"/>
                    <a:pt x="528" y="3685"/>
                  </a:cubicBezTo>
                  <a:cubicBezTo>
                    <a:pt x="533" y="3685"/>
                    <a:pt x="542" y="3685"/>
                    <a:pt x="547" y="3681"/>
                  </a:cubicBezTo>
                  <a:lnTo>
                    <a:pt x="547" y="3681"/>
                  </a:lnTo>
                  <a:cubicBezTo>
                    <a:pt x="484" y="3903"/>
                    <a:pt x="644" y="4141"/>
                    <a:pt x="818" y="4291"/>
                  </a:cubicBezTo>
                  <a:cubicBezTo>
                    <a:pt x="835" y="4306"/>
                    <a:pt x="855" y="4312"/>
                    <a:pt x="873" y="4312"/>
                  </a:cubicBezTo>
                  <a:cubicBezTo>
                    <a:pt x="933" y="4312"/>
                    <a:pt x="985" y="4245"/>
                    <a:pt x="930" y="4189"/>
                  </a:cubicBezTo>
                  <a:cubicBezTo>
                    <a:pt x="857" y="4116"/>
                    <a:pt x="833" y="4029"/>
                    <a:pt x="833" y="3942"/>
                  </a:cubicBezTo>
                  <a:lnTo>
                    <a:pt x="833" y="3942"/>
                  </a:lnTo>
                  <a:cubicBezTo>
                    <a:pt x="891" y="4198"/>
                    <a:pt x="1103" y="4441"/>
                    <a:pt x="1373" y="4441"/>
                  </a:cubicBezTo>
                  <a:cubicBezTo>
                    <a:pt x="1394" y="4441"/>
                    <a:pt x="1416" y="4439"/>
                    <a:pt x="1438" y="4436"/>
                  </a:cubicBezTo>
                  <a:cubicBezTo>
                    <a:pt x="1496" y="4431"/>
                    <a:pt x="1501" y="4334"/>
                    <a:pt x="1443" y="4320"/>
                  </a:cubicBezTo>
                  <a:cubicBezTo>
                    <a:pt x="1395" y="4310"/>
                    <a:pt x="1356" y="4286"/>
                    <a:pt x="1322" y="4247"/>
                  </a:cubicBezTo>
                  <a:lnTo>
                    <a:pt x="1322" y="4247"/>
                  </a:lnTo>
                  <a:cubicBezTo>
                    <a:pt x="1404" y="4281"/>
                    <a:pt x="1496" y="4296"/>
                    <a:pt x="1588" y="4305"/>
                  </a:cubicBezTo>
                  <a:cubicBezTo>
                    <a:pt x="1693" y="4400"/>
                    <a:pt x="1848" y="4449"/>
                    <a:pt x="1994" y="4449"/>
                  </a:cubicBezTo>
                  <a:cubicBezTo>
                    <a:pt x="2050" y="4449"/>
                    <a:pt x="2105" y="4441"/>
                    <a:pt x="2155" y="4426"/>
                  </a:cubicBezTo>
                  <a:cubicBezTo>
                    <a:pt x="2218" y="4407"/>
                    <a:pt x="2242" y="4296"/>
                    <a:pt x="2165" y="4286"/>
                  </a:cubicBezTo>
                  <a:cubicBezTo>
                    <a:pt x="2126" y="4281"/>
                    <a:pt x="2097" y="4267"/>
                    <a:pt x="2068" y="4247"/>
                  </a:cubicBezTo>
                  <a:cubicBezTo>
                    <a:pt x="2199" y="4208"/>
                    <a:pt x="2324" y="4136"/>
                    <a:pt x="2441" y="4054"/>
                  </a:cubicBezTo>
                  <a:cubicBezTo>
                    <a:pt x="2630" y="4339"/>
                    <a:pt x="2949" y="4499"/>
                    <a:pt x="3303" y="4514"/>
                  </a:cubicBezTo>
                  <a:cubicBezTo>
                    <a:pt x="3324" y="4515"/>
                    <a:pt x="3346" y="4515"/>
                    <a:pt x="3367" y="4515"/>
                  </a:cubicBezTo>
                  <a:cubicBezTo>
                    <a:pt x="3785" y="4515"/>
                    <a:pt x="4186" y="4293"/>
                    <a:pt x="4421" y="3952"/>
                  </a:cubicBezTo>
                  <a:cubicBezTo>
                    <a:pt x="4669" y="4169"/>
                    <a:pt x="4997" y="4295"/>
                    <a:pt x="5324" y="4295"/>
                  </a:cubicBezTo>
                  <a:cubicBezTo>
                    <a:pt x="5507" y="4295"/>
                    <a:pt x="5691" y="4255"/>
                    <a:pt x="5860" y="4170"/>
                  </a:cubicBezTo>
                  <a:cubicBezTo>
                    <a:pt x="5932" y="4208"/>
                    <a:pt x="6019" y="4238"/>
                    <a:pt x="6097" y="4257"/>
                  </a:cubicBezTo>
                  <a:cubicBezTo>
                    <a:pt x="6248" y="4386"/>
                    <a:pt x="6445" y="4465"/>
                    <a:pt x="6654" y="4465"/>
                  </a:cubicBezTo>
                  <a:cubicBezTo>
                    <a:pt x="6719" y="4465"/>
                    <a:pt x="6786" y="4457"/>
                    <a:pt x="6852" y="4441"/>
                  </a:cubicBezTo>
                  <a:cubicBezTo>
                    <a:pt x="6867" y="4441"/>
                    <a:pt x="6876" y="4436"/>
                    <a:pt x="6891" y="4431"/>
                  </a:cubicBezTo>
                  <a:lnTo>
                    <a:pt x="6891" y="4431"/>
                  </a:lnTo>
                  <a:cubicBezTo>
                    <a:pt x="6867" y="4475"/>
                    <a:pt x="6823" y="4523"/>
                    <a:pt x="6838" y="4577"/>
                  </a:cubicBezTo>
                  <a:cubicBezTo>
                    <a:pt x="6849" y="4632"/>
                    <a:pt x="6883" y="4651"/>
                    <a:pt x="6924" y="4651"/>
                  </a:cubicBezTo>
                  <a:cubicBezTo>
                    <a:pt x="6972" y="4651"/>
                    <a:pt x="7029" y="4624"/>
                    <a:pt x="7065" y="4601"/>
                  </a:cubicBezTo>
                  <a:cubicBezTo>
                    <a:pt x="7128" y="4562"/>
                    <a:pt x="7177" y="4509"/>
                    <a:pt x="7211" y="4455"/>
                  </a:cubicBezTo>
                  <a:cubicBezTo>
                    <a:pt x="7215" y="4455"/>
                    <a:pt x="7225" y="4451"/>
                    <a:pt x="7225" y="4451"/>
                  </a:cubicBezTo>
                  <a:cubicBezTo>
                    <a:pt x="7259" y="4431"/>
                    <a:pt x="7264" y="4392"/>
                    <a:pt x="7254" y="4363"/>
                  </a:cubicBezTo>
                  <a:cubicBezTo>
                    <a:pt x="7274" y="4315"/>
                    <a:pt x="7283" y="4267"/>
                    <a:pt x="7283" y="4218"/>
                  </a:cubicBezTo>
                  <a:lnTo>
                    <a:pt x="7322" y="4291"/>
                  </a:lnTo>
                  <a:cubicBezTo>
                    <a:pt x="7331" y="4315"/>
                    <a:pt x="7360" y="4329"/>
                    <a:pt x="7386" y="4329"/>
                  </a:cubicBezTo>
                  <a:cubicBezTo>
                    <a:pt x="7403" y="4329"/>
                    <a:pt x="7419" y="4323"/>
                    <a:pt x="7429" y="4310"/>
                  </a:cubicBezTo>
                  <a:cubicBezTo>
                    <a:pt x="7501" y="4218"/>
                    <a:pt x="7496" y="4121"/>
                    <a:pt x="7467" y="4015"/>
                  </a:cubicBezTo>
                  <a:cubicBezTo>
                    <a:pt x="7458" y="3995"/>
                    <a:pt x="7453" y="3976"/>
                    <a:pt x="7448" y="3952"/>
                  </a:cubicBezTo>
                  <a:cubicBezTo>
                    <a:pt x="7491" y="3870"/>
                    <a:pt x="7521" y="3782"/>
                    <a:pt x="7530" y="3690"/>
                  </a:cubicBezTo>
                  <a:cubicBezTo>
                    <a:pt x="7554" y="3811"/>
                    <a:pt x="7574" y="3932"/>
                    <a:pt x="7579" y="4063"/>
                  </a:cubicBezTo>
                  <a:cubicBezTo>
                    <a:pt x="7579" y="4101"/>
                    <a:pt x="7615" y="4134"/>
                    <a:pt x="7654" y="4134"/>
                  </a:cubicBezTo>
                  <a:cubicBezTo>
                    <a:pt x="7664" y="4134"/>
                    <a:pt x="7675" y="4131"/>
                    <a:pt x="7685" y="4126"/>
                  </a:cubicBezTo>
                  <a:cubicBezTo>
                    <a:pt x="7772" y="4073"/>
                    <a:pt x="7763" y="3932"/>
                    <a:pt x="7738" y="3821"/>
                  </a:cubicBezTo>
                  <a:cubicBezTo>
                    <a:pt x="7797" y="3763"/>
                    <a:pt x="7797" y="3652"/>
                    <a:pt x="7797" y="3579"/>
                  </a:cubicBezTo>
                  <a:cubicBezTo>
                    <a:pt x="7806" y="3516"/>
                    <a:pt x="7806" y="3448"/>
                    <a:pt x="7797" y="3385"/>
                  </a:cubicBezTo>
                  <a:cubicBezTo>
                    <a:pt x="7821" y="3347"/>
                    <a:pt x="7845" y="3303"/>
                    <a:pt x="7864" y="3264"/>
                  </a:cubicBezTo>
                  <a:cubicBezTo>
                    <a:pt x="7903" y="3361"/>
                    <a:pt x="7927" y="3458"/>
                    <a:pt x="7927" y="3564"/>
                  </a:cubicBezTo>
                  <a:cubicBezTo>
                    <a:pt x="7927" y="3609"/>
                    <a:pt x="7963" y="3636"/>
                    <a:pt x="7998" y="3636"/>
                  </a:cubicBezTo>
                  <a:cubicBezTo>
                    <a:pt x="8024" y="3636"/>
                    <a:pt x="8051" y="3621"/>
                    <a:pt x="8063" y="3589"/>
                  </a:cubicBezTo>
                  <a:cubicBezTo>
                    <a:pt x="8155" y="3347"/>
                    <a:pt x="8077" y="3109"/>
                    <a:pt x="7952" y="2906"/>
                  </a:cubicBezTo>
                  <a:lnTo>
                    <a:pt x="7952" y="2867"/>
                  </a:lnTo>
                  <a:cubicBezTo>
                    <a:pt x="8014" y="2935"/>
                    <a:pt x="8073" y="3022"/>
                    <a:pt x="8126" y="3109"/>
                  </a:cubicBezTo>
                  <a:cubicBezTo>
                    <a:pt x="8138" y="3133"/>
                    <a:pt x="8164" y="3145"/>
                    <a:pt x="8190" y="3145"/>
                  </a:cubicBezTo>
                  <a:cubicBezTo>
                    <a:pt x="8227" y="3145"/>
                    <a:pt x="8262" y="3122"/>
                    <a:pt x="8257" y="3080"/>
                  </a:cubicBezTo>
                  <a:cubicBezTo>
                    <a:pt x="8261" y="2838"/>
                    <a:pt x="8102" y="2518"/>
                    <a:pt x="7845" y="2470"/>
                  </a:cubicBezTo>
                  <a:cubicBezTo>
                    <a:pt x="7811" y="2412"/>
                    <a:pt x="7772" y="2354"/>
                    <a:pt x="7724" y="2305"/>
                  </a:cubicBezTo>
                  <a:cubicBezTo>
                    <a:pt x="7830" y="2281"/>
                    <a:pt x="7932" y="2238"/>
                    <a:pt x="8014" y="2184"/>
                  </a:cubicBezTo>
                  <a:cubicBezTo>
                    <a:pt x="8078" y="2144"/>
                    <a:pt x="8052" y="2052"/>
                    <a:pt x="7982" y="2052"/>
                  </a:cubicBezTo>
                  <a:cubicBezTo>
                    <a:pt x="7977" y="2052"/>
                    <a:pt x="7971" y="2053"/>
                    <a:pt x="7966" y="2054"/>
                  </a:cubicBezTo>
                  <a:cubicBezTo>
                    <a:pt x="7930" y="2059"/>
                    <a:pt x="7894" y="2061"/>
                    <a:pt x="7858" y="2061"/>
                  </a:cubicBezTo>
                  <a:cubicBezTo>
                    <a:pt x="7748" y="2061"/>
                    <a:pt x="7636" y="2042"/>
                    <a:pt x="7527" y="2042"/>
                  </a:cubicBezTo>
                  <a:cubicBezTo>
                    <a:pt x="7510" y="2042"/>
                    <a:pt x="7493" y="2043"/>
                    <a:pt x="7477" y="2044"/>
                  </a:cubicBezTo>
                  <a:cubicBezTo>
                    <a:pt x="7472" y="2034"/>
                    <a:pt x="7472" y="2029"/>
                    <a:pt x="7472" y="2015"/>
                  </a:cubicBezTo>
                  <a:cubicBezTo>
                    <a:pt x="7525" y="2005"/>
                    <a:pt x="7588" y="1981"/>
                    <a:pt x="7637" y="1947"/>
                  </a:cubicBezTo>
                  <a:cubicBezTo>
                    <a:pt x="7685" y="1913"/>
                    <a:pt x="7709" y="1860"/>
                    <a:pt x="7758" y="1821"/>
                  </a:cubicBezTo>
                  <a:cubicBezTo>
                    <a:pt x="7806" y="1792"/>
                    <a:pt x="7797" y="1724"/>
                    <a:pt x="7743" y="1705"/>
                  </a:cubicBezTo>
                  <a:cubicBezTo>
                    <a:pt x="7651" y="1671"/>
                    <a:pt x="7554" y="1627"/>
                    <a:pt x="7458" y="1623"/>
                  </a:cubicBezTo>
                  <a:cubicBezTo>
                    <a:pt x="7450" y="1622"/>
                    <a:pt x="7442" y="1622"/>
                    <a:pt x="7435" y="1622"/>
                  </a:cubicBezTo>
                  <a:cubicBezTo>
                    <a:pt x="7380" y="1622"/>
                    <a:pt x="7331" y="1637"/>
                    <a:pt x="7288" y="1671"/>
                  </a:cubicBezTo>
                  <a:cubicBezTo>
                    <a:pt x="7264" y="1632"/>
                    <a:pt x="7235" y="1598"/>
                    <a:pt x="7206" y="1569"/>
                  </a:cubicBezTo>
                  <a:cubicBezTo>
                    <a:pt x="7283" y="1482"/>
                    <a:pt x="7322" y="1366"/>
                    <a:pt x="7322" y="1240"/>
                  </a:cubicBezTo>
                  <a:cubicBezTo>
                    <a:pt x="7322" y="1199"/>
                    <a:pt x="7292" y="1178"/>
                    <a:pt x="7260" y="1178"/>
                  </a:cubicBezTo>
                  <a:cubicBezTo>
                    <a:pt x="7239" y="1178"/>
                    <a:pt x="7216" y="1187"/>
                    <a:pt x="7201" y="1206"/>
                  </a:cubicBezTo>
                  <a:cubicBezTo>
                    <a:pt x="7133" y="1288"/>
                    <a:pt x="7036" y="1317"/>
                    <a:pt x="6939" y="1342"/>
                  </a:cubicBezTo>
                  <a:cubicBezTo>
                    <a:pt x="6847" y="1284"/>
                    <a:pt x="6746" y="1235"/>
                    <a:pt x="6644" y="1196"/>
                  </a:cubicBezTo>
                  <a:cubicBezTo>
                    <a:pt x="6723" y="1171"/>
                    <a:pt x="6807" y="1157"/>
                    <a:pt x="6896" y="1157"/>
                  </a:cubicBezTo>
                  <a:cubicBezTo>
                    <a:pt x="6928" y="1157"/>
                    <a:pt x="6960" y="1159"/>
                    <a:pt x="6993" y="1163"/>
                  </a:cubicBezTo>
                  <a:cubicBezTo>
                    <a:pt x="6994" y="1163"/>
                    <a:pt x="6996" y="1163"/>
                    <a:pt x="6998" y="1163"/>
                  </a:cubicBezTo>
                  <a:cubicBezTo>
                    <a:pt x="7062" y="1163"/>
                    <a:pt x="7083" y="1075"/>
                    <a:pt x="7031" y="1046"/>
                  </a:cubicBezTo>
                  <a:cubicBezTo>
                    <a:pt x="6938" y="987"/>
                    <a:pt x="6839" y="960"/>
                    <a:pt x="6741" y="960"/>
                  </a:cubicBezTo>
                  <a:cubicBezTo>
                    <a:pt x="6598" y="960"/>
                    <a:pt x="6458" y="1017"/>
                    <a:pt x="6344" y="1114"/>
                  </a:cubicBezTo>
                  <a:cubicBezTo>
                    <a:pt x="6344" y="1071"/>
                    <a:pt x="6358" y="1037"/>
                    <a:pt x="6392" y="1012"/>
                  </a:cubicBezTo>
                  <a:cubicBezTo>
                    <a:pt x="6407" y="1003"/>
                    <a:pt x="6412" y="993"/>
                    <a:pt x="6412" y="979"/>
                  </a:cubicBezTo>
                  <a:cubicBezTo>
                    <a:pt x="6475" y="964"/>
                    <a:pt x="6455" y="857"/>
                    <a:pt x="6387" y="853"/>
                  </a:cubicBezTo>
                  <a:cubicBezTo>
                    <a:pt x="6378" y="852"/>
                    <a:pt x="6368" y="851"/>
                    <a:pt x="6358" y="851"/>
                  </a:cubicBezTo>
                  <a:cubicBezTo>
                    <a:pt x="6249" y="851"/>
                    <a:pt x="6129" y="899"/>
                    <a:pt x="6063" y="988"/>
                  </a:cubicBezTo>
                  <a:cubicBezTo>
                    <a:pt x="6063" y="988"/>
                    <a:pt x="6063" y="993"/>
                    <a:pt x="6053" y="993"/>
                  </a:cubicBezTo>
                  <a:cubicBezTo>
                    <a:pt x="6000" y="1041"/>
                    <a:pt x="5956" y="1109"/>
                    <a:pt x="5947" y="1182"/>
                  </a:cubicBezTo>
                  <a:cubicBezTo>
                    <a:pt x="5893" y="1192"/>
                    <a:pt x="5835" y="1211"/>
                    <a:pt x="5782" y="1235"/>
                  </a:cubicBezTo>
                  <a:cubicBezTo>
                    <a:pt x="5753" y="1187"/>
                    <a:pt x="5714" y="1138"/>
                    <a:pt x="5680" y="1095"/>
                  </a:cubicBezTo>
                  <a:cubicBezTo>
                    <a:pt x="5709" y="1061"/>
                    <a:pt x="5738" y="1027"/>
                    <a:pt x="5763" y="988"/>
                  </a:cubicBezTo>
                  <a:cubicBezTo>
                    <a:pt x="5821" y="901"/>
                    <a:pt x="5893" y="756"/>
                    <a:pt x="5874" y="654"/>
                  </a:cubicBezTo>
                  <a:cubicBezTo>
                    <a:pt x="5864" y="601"/>
                    <a:pt x="5835" y="583"/>
                    <a:pt x="5800" y="583"/>
                  </a:cubicBezTo>
                  <a:cubicBezTo>
                    <a:pt x="5752" y="583"/>
                    <a:pt x="5693" y="615"/>
                    <a:pt x="5651" y="635"/>
                  </a:cubicBezTo>
                  <a:cubicBezTo>
                    <a:pt x="5545" y="688"/>
                    <a:pt x="5462" y="751"/>
                    <a:pt x="5390" y="833"/>
                  </a:cubicBezTo>
                  <a:cubicBezTo>
                    <a:pt x="5351" y="809"/>
                    <a:pt x="5322" y="794"/>
                    <a:pt x="5278" y="770"/>
                  </a:cubicBezTo>
                  <a:cubicBezTo>
                    <a:pt x="5298" y="552"/>
                    <a:pt x="5182" y="334"/>
                    <a:pt x="5080" y="146"/>
                  </a:cubicBezTo>
                  <a:cubicBezTo>
                    <a:pt x="5068" y="123"/>
                    <a:pt x="5042" y="112"/>
                    <a:pt x="5017" y="112"/>
                  </a:cubicBezTo>
                  <a:cubicBezTo>
                    <a:pt x="4983" y="112"/>
                    <a:pt x="4949" y="133"/>
                    <a:pt x="4949" y="175"/>
                  </a:cubicBezTo>
                  <a:cubicBezTo>
                    <a:pt x="4959" y="334"/>
                    <a:pt x="4939" y="485"/>
                    <a:pt x="4901" y="630"/>
                  </a:cubicBezTo>
                  <a:cubicBezTo>
                    <a:pt x="4886" y="630"/>
                    <a:pt x="4867" y="625"/>
                    <a:pt x="4857" y="615"/>
                  </a:cubicBezTo>
                  <a:cubicBezTo>
                    <a:pt x="4838" y="533"/>
                    <a:pt x="4828" y="456"/>
                    <a:pt x="4809" y="368"/>
                  </a:cubicBezTo>
                  <a:cubicBezTo>
                    <a:pt x="4799" y="334"/>
                    <a:pt x="4773" y="316"/>
                    <a:pt x="4743" y="316"/>
                  </a:cubicBezTo>
                  <a:cubicBezTo>
                    <a:pt x="4726" y="316"/>
                    <a:pt x="4708" y="322"/>
                    <a:pt x="4692" y="334"/>
                  </a:cubicBezTo>
                  <a:cubicBezTo>
                    <a:pt x="4600" y="407"/>
                    <a:pt x="4538" y="494"/>
                    <a:pt x="4489" y="601"/>
                  </a:cubicBezTo>
                  <a:cubicBezTo>
                    <a:pt x="4397" y="606"/>
                    <a:pt x="4305" y="625"/>
                    <a:pt x="4223" y="649"/>
                  </a:cubicBezTo>
                  <a:cubicBezTo>
                    <a:pt x="4237" y="586"/>
                    <a:pt x="4252" y="533"/>
                    <a:pt x="4261" y="470"/>
                  </a:cubicBezTo>
                  <a:cubicBezTo>
                    <a:pt x="4266" y="437"/>
                    <a:pt x="4245" y="389"/>
                    <a:pt x="4208" y="389"/>
                  </a:cubicBezTo>
                  <a:cubicBezTo>
                    <a:pt x="4202" y="389"/>
                    <a:pt x="4195" y="390"/>
                    <a:pt x="4189" y="393"/>
                  </a:cubicBezTo>
                  <a:cubicBezTo>
                    <a:pt x="4015" y="446"/>
                    <a:pt x="3840" y="543"/>
                    <a:pt x="3763" y="702"/>
                  </a:cubicBezTo>
                  <a:cubicBezTo>
                    <a:pt x="3680" y="640"/>
                    <a:pt x="3603" y="586"/>
                    <a:pt x="3511" y="552"/>
                  </a:cubicBezTo>
                  <a:cubicBezTo>
                    <a:pt x="3598" y="441"/>
                    <a:pt x="3705" y="349"/>
                    <a:pt x="3835" y="286"/>
                  </a:cubicBezTo>
                  <a:cubicBezTo>
                    <a:pt x="3894" y="250"/>
                    <a:pt x="3865" y="168"/>
                    <a:pt x="3806" y="168"/>
                  </a:cubicBezTo>
                  <a:cubicBezTo>
                    <a:pt x="3801" y="168"/>
                    <a:pt x="3797" y="169"/>
                    <a:pt x="3792" y="170"/>
                  </a:cubicBezTo>
                  <a:cubicBezTo>
                    <a:pt x="3617" y="194"/>
                    <a:pt x="3424" y="296"/>
                    <a:pt x="3307" y="441"/>
                  </a:cubicBezTo>
                  <a:cubicBezTo>
                    <a:pt x="3332" y="334"/>
                    <a:pt x="3327" y="213"/>
                    <a:pt x="3307" y="102"/>
                  </a:cubicBezTo>
                  <a:cubicBezTo>
                    <a:pt x="3300" y="71"/>
                    <a:pt x="3269" y="54"/>
                    <a:pt x="3240" y="54"/>
                  </a:cubicBezTo>
                  <a:cubicBezTo>
                    <a:pt x="3215" y="54"/>
                    <a:pt x="3191" y="68"/>
                    <a:pt x="3186" y="97"/>
                  </a:cubicBezTo>
                  <a:cubicBezTo>
                    <a:pt x="3148" y="218"/>
                    <a:pt x="3114" y="344"/>
                    <a:pt x="3051" y="456"/>
                  </a:cubicBezTo>
                  <a:cubicBezTo>
                    <a:pt x="2998" y="456"/>
                    <a:pt x="2939" y="460"/>
                    <a:pt x="2881" y="470"/>
                  </a:cubicBezTo>
                  <a:cubicBezTo>
                    <a:pt x="2896" y="388"/>
                    <a:pt x="2915" y="271"/>
                    <a:pt x="2964" y="213"/>
                  </a:cubicBezTo>
                  <a:cubicBezTo>
                    <a:pt x="2964" y="213"/>
                    <a:pt x="2964" y="204"/>
                    <a:pt x="2969" y="204"/>
                  </a:cubicBezTo>
                  <a:cubicBezTo>
                    <a:pt x="2973" y="204"/>
                    <a:pt x="2978" y="199"/>
                    <a:pt x="2978" y="199"/>
                  </a:cubicBezTo>
                  <a:cubicBezTo>
                    <a:pt x="3037" y="169"/>
                    <a:pt x="3004" y="92"/>
                    <a:pt x="2950" y="92"/>
                  </a:cubicBezTo>
                  <a:cubicBezTo>
                    <a:pt x="2942" y="92"/>
                    <a:pt x="2934" y="93"/>
                    <a:pt x="2925" y="97"/>
                  </a:cubicBezTo>
                  <a:cubicBezTo>
                    <a:pt x="2780" y="165"/>
                    <a:pt x="2659" y="296"/>
                    <a:pt x="2600" y="456"/>
                  </a:cubicBezTo>
                  <a:cubicBezTo>
                    <a:pt x="2591" y="456"/>
                    <a:pt x="2581" y="446"/>
                    <a:pt x="2576" y="446"/>
                  </a:cubicBezTo>
                  <a:cubicBezTo>
                    <a:pt x="2576" y="441"/>
                    <a:pt x="2581" y="436"/>
                    <a:pt x="2581" y="431"/>
                  </a:cubicBezTo>
                  <a:cubicBezTo>
                    <a:pt x="2600" y="320"/>
                    <a:pt x="2552" y="218"/>
                    <a:pt x="2528" y="117"/>
                  </a:cubicBezTo>
                  <a:cubicBezTo>
                    <a:pt x="2520" y="85"/>
                    <a:pt x="2493" y="69"/>
                    <a:pt x="2467" y="69"/>
                  </a:cubicBezTo>
                  <a:cubicBezTo>
                    <a:pt x="2445" y="69"/>
                    <a:pt x="2423" y="80"/>
                    <a:pt x="2412" y="102"/>
                  </a:cubicBezTo>
                  <a:cubicBezTo>
                    <a:pt x="2276" y="170"/>
                    <a:pt x="2179" y="286"/>
                    <a:pt x="2140" y="422"/>
                  </a:cubicBezTo>
                  <a:cubicBezTo>
                    <a:pt x="2068" y="436"/>
                    <a:pt x="1995" y="456"/>
                    <a:pt x="1927" y="480"/>
                  </a:cubicBezTo>
                  <a:cubicBezTo>
                    <a:pt x="1874" y="349"/>
                    <a:pt x="1835" y="218"/>
                    <a:pt x="1840" y="73"/>
                  </a:cubicBezTo>
                  <a:cubicBezTo>
                    <a:pt x="1840" y="25"/>
                    <a:pt x="1808"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7"/>
            <p:cNvSpPr/>
            <p:nvPr/>
          </p:nvSpPr>
          <p:spPr>
            <a:xfrm rot="-487982" flipH="1">
              <a:off x="6961865" y="3942380"/>
              <a:ext cx="247695" cy="233200"/>
            </a:xfrm>
            <a:custGeom>
              <a:avLst/>
              <a:gdLst/>
              <a:ahLst/>
              <a:cxnLst/>
              <a:rect l="l" t="t" r="r" b="b"/>
              <a:pathLst>
                <a:path w="1555" h="1464" extrusionOk="0">
                  <a:moveTo>
                    <a:pt x="1090" y="330"/>
                  </a:moveTo>
                  <a:cubicBezTo>
                    <a:pt x="1095" y="330"/>
                    <a:pt x="1133" y="349"/>
                    <a:pt x="1162" y="373"/>
                  </a:cubicBezTo>
                  <a:lnTo>
                    <a:pt x="1192" y="393"/>
                  </a:lnTo>
                  <a:lnTo>
                    <a:pt x="1279" y="451"/>
                  </a:lnTo>
                  <a:cubicBezTo>
                    <a:pt x="1238" y="457"/>
                    <a:pt x="1200" y="460"/>
                    <a:pt x="1166" y="460"/>
                  </a:cubicBezTo>
                  <a:cubicBezTo>
                    <a:pt x="1100" y="460"/>
                    <a:pt x="1054" y="449"/>
                    <a:pt x="1061" y="436"/>
                  </a:cubicBezTo>
                  <a:cubicBezTo>
                    <a:pt x="1066" y="412"/>
                    <a:pt x="1085" y="330"/>
                    <a:pt x="1090" y="330"/>
                  </a:cubicBezTo>
                  <a:close/>
                  <a:moveTo>
                    <a:pt x="1271" y="652"/>
                  </a:moveTo>
                  <a:cubicBezTo>
                    <a:pt x="1285" y="652"/>
                    <a:pt x="1300" y="656"/>
                    <a:pt x="1308" y="659"/>
                  </a:cubicBezTo>
                  <a:cubicBezTo>
                    <a:pt x="1317" y="664"/>
                    <a:pt x="1337" y="678"/>
                    <a:pt x="1337" y="683"/>
                  </a:cubicBezTo>
                  <a:cubicBezTo>
                    <a:pt x="1337" y="688"/>
                    <a:pt x="1332" y="693"/>
                    <a:pt x="1313" y="698"/>
                  </a:cubicBezTo>
                  <a:cubicBezTo>
                    <a:pt x="1293" y="698"/>
                    <a:pt x="1240" y="683"/>
                    <a:pt x="1245" y="664"/>
                  </a:cubicBezTo>
                  <a:cubicBezTo>
                    <a:pt x="1249" y="655"/>
                    <a:pt x="1260" y="652"/>
                    <a:pt x="1271" y="652"/>
                  </a:cubicBezTo>
                  <a:close/>
                  <a:moveTo>
                    <a:pt x="1344" y="816"/>
                  </a:moveTo>
                  <a:cubicBezTo>
                    <a:pt x="1354" y="816"/>
                    <a:pt x="1362" y="817"/>
                    <a:pt x="1366" y="819"/>
                  </a:cubicBezTo>
                  <a:cubicBezTo>
                    <a:pt x="1400" y="828"/>
                    <a:pt x="1424" y="853"/>
                    <a:pt x="1429" y="862"/>
                  </a:cubicBezTo>
                  <a:cubicBezTo>
                    <a:pt x="1434" y="877"/>
                    <a:pt x="1317" y="959"/>
                    <a:pt x="1264" y="974"/>
                  </a:cubicBezTo>
                  <a:cubicBezTo>
                    <a:pt x="1259" y="975"/>
                    <a:pt x="1253" y="975"/>
                    <a:pt x="1248" y="975"/>
                  </a:cubicBezTo>
                  <a:cubicBezTo>
                    <a:pt x="1206" y="975"/>
                    <a:pt x="1172" y="942"/>
                    <a:pt x="1172" y="887"/>
                  </a:cubicBezTo>
                  <a:cubicBezTo>
                    <a:pt x="1172" y="838"/>
                    <a:pt x="1291" y="816"/>
                    <a:pt x="1344" y="816"/>
                  </a:cubicBezTo>
                  <a:close/>
                  <a:moveTo>
                    <a:pt x="29" y="0"/>
                  </a:moveTo>
                  <a:cubicBezTo>
                    <a:pt x="10" y="0"/>
                    <a:pt x="0" y="78"/>
                    <a:pt x="0" y="107"/>
                  </a:cubicBezTo>
                  <a:cubicBezTo>
                    <a:pt x="0" y="136"/>
                    <a:pt x="24" y="170"/>
                    <a:pt x="29" y="175"/>
                  </a:cubicBezTo>
                  <a:cubicBezTo>
                    <a:pt x="34" y="175"/>
                    <a:pt x="117" y="233"/>
                    <a:pt x="146" y="252"/>
                  </a:cubicBezTo>
                  <a:cubicBezTo>
                    <a:pt x="170" y="276"/>
                    <a:pt x="189" y="315"/>
                    <a:pt x="179" y="325"/>
                  </a:cubicBezTo>
                  <a:cubicBezTo>
                    <a:pt x="179" y="327"/>
                    <a:pt x="183" y="328"/>
                    <a:pt x="191" y="328"/>
                  </a:cubicBezTo>
                  <a:cubicBezTo>
                    <a:pt x="223" y="328"/>
                    <a:pt x="317" y="312"/>
                    <a:pt x="366" y="312"/>
                  </a:cubicBezTo>
                  <a:cubicBezTo>
                    <a:pt x="384" y="312"/>
                    <a:pt x="396" y="314"/>
                    <a:pt x="397" y="320"/>
                  </a:cubicBezTo>
                  <a:cubicBezTo>
                    <a:pt x="412" y="344"/>
                    <a:pt x="354" y="393"/>
                    <a:pt x="334" y="412"/>
                  </a:cubicBezTo>
                  <a:cubicBezTo>
                    <a:pt x="310" y="426"/>
                    <a:pt x="383" y="489"/>
                    <a:pt x="412" y="514"/>
                  </a:cubicBezTo>
                  <a:cubicBezTo>
                    <a:pt x="441" y="533"/>
                    <a:pt x="567" y="586"/>
                    <a:pt x="610" y="615"/>
                  </a:cubicBezTo>
                  <a:cubicBezTo>
                    <a:pt x="625" y="630"/>
                    <a:pt x="650" y="636"/>
                    <a:pt x="678" y="636"/>
                  </a:cubicBezTo>
                  <a:cubicBezTo>
                    <a:pt x="723" y="636"/>
                    <a:pt x="775" y="621"/>
                    <a:pt x="799" y="606"/>
                  </a:cubicBezTo>
                  <a:cubicBezTo>
                    <a:pt x="805" y="603"/>
                    <a:pt x="810" y="601"/>
                    <a:pt x="815" y="601"/>
                  </a:cubicBezTo>
                  <a:cubicBezTo>
                    <a:pt x="840" y="601"/>
                    <a:pt x="857" y="639"/>
                    <a:pt x="853" y="659"/>
                  </a:cubicBezTo>
                  <a:cubicBezTo>
                    <a:pt x="848" y="683"/>
                    <a:pt x="824" y="717"/>
                    <a:pt x="804" y="717"/>
                  </a:cubicBezTo>
                  <a:cubicBezTo>
                    <a:pt x="785" y="712"/>
                    <a:pt x="751" y="707"/>
                    <a:pt x="732" y="707"/>
                  </a:cubicBezTo>
                  <a:cubicBezTo>
                    <a:pt x="712" y="712"/>
                    <a:pt x="702" y="717"/>
                    <a:pt x="702" y="727"/>
                  </a:cubicBezTo>
                  <a:cubicBezTo>
                    <a:pt x="702" y="732"/>
                    <a:pt x="785" y="785"/>
                    <a:pt x="785" y="838"/>
                  </a:cubicBezTo>
                  <a:cubicBezTo>
                    <a:pt x="785" y="885"/>
                    <a:pt x="778" y="904"/>
                    <a:pt x="773" y="904"/>
                  </a:cubicBezTo>
                  <a:cubicBezTo>
                    <a:pt x="772" y="904"/>
                    <a:pt x="771" y="903"/>
                    <a:pt x="770" y="901"/>
                  </a:cubicBezTo>
                  <a:cubicBezTo>
                    <a:pt x="768" y="898"/>
                    <a:pt x="766" y="897"/>
                    <a:pt x="764" y="897"/>
                  </a:cubicBezTo>
                  <a:cubicBezTo>
                    <a:pt x="756" y="897"/>
                    <a:pt x="747" y="918"/>
                    <a:pt x="732" y="949"/>
                  </a:cubicBezTo>
                  <a:lnTo>
                    <a:pt x="649" y="969"/>
                  </a:lnTo>
                  <a:lnTo>
                    <a:pt x="533" y="998"/>
                  </a:lnTo>
                  <a:cubicBezTo>
                    <a:pt x="504" y="1066"/>
                    <a:pt x="528" y="1119"/>
                    <a:pt x="533" y="1119"/>
                  </a:cubicBezTo>
                  <a:cubicBezTo>
                    <a:pt x="533" y="1119"/>
                    <a:pt x="567" y="1148"/>
                    <a:pt x="577" y="1153"/>
                  </a:cubicBezTo>
                  <a:cubicBezTo>
                    <a:pt x="578" y="1157"/>
                    <a:pt x="584" y="1159"/>
                    <a:pt x="591" y="1159"/>
                  </a:cubicBezTo>
                  <a:cubicBezTo>
                    <a:pt x="608" y="1159"/>
                    <a:pt x="636" y="1150"/>
                    <a:pt x="649" y="1143"/>
                  </a:cubicBezTo>
                  <a:cubicBezTo>
                    <a:pt x="664" y="1138"/>
                    <a:pt x="640" y="1090"/>
                    <a:pt x="630" y="1075"/>
                  </a:cubicBezTo>
                  <a:cubicBezTo>
                    <a:pt x="628" y="1074"/>
                    <a:pt x="630" y="1074"/>
                    <a:pt x="635" y="1074"/>
                  </a:cubicBezTo>
                  <a:cubicBezTo>
                    <a:pt x="654" y="1074"/>
                    <a:pt x="711" y="1080"/>
                    <a:pt x="785" y="1095"/>
                  </a:cubicBezTo>
                  <a:lnTo>
                    <a:pt x="862" y="1075"/>
                  </a:lnTo>
                  <a:lnTo>
                    <a:pt x="925" y="1177"/>
                  </a:lnTo>
                  <a:cubicBezTo>
                    <a:pt x="1037" y="1245"/>
                    <a:pt x="1148" y="1293"/>
                    <a:pt x="1158" y="1293"/>
                  </a:cubicBezTo>
                  <a:cubicBezTo>
                    <a:pt x="1167" y="1293"/>
                    <a:pt x="1167" y="1308"/>
                    <a:pt x="1172" y="1308"/>
                  </a:cubicBezTo>
                  <a:cubicBezTo>
                    <a:pt x="1182" y="1308"/>
                    <a:pt x="1124" y="1322"/>
                    <a:pt x="1109" y="1332"/>
                  </a:cubicBezTo>
                  <a:cubicBezTo>
                    <a:pt x="1085" y="1342"/>
                    <a:pt x="1124" y="1366"/>
                    <a:pt x="1143" y="1371"/>
                  </a:cubicBezTo>
                  <a:cubicBezTo>
                    <a:pt x="1162" y="1380"/>
                    <a:pt x="1162" y="1410"/>
                    <a:pt x="1158" y="1419"/>
                  </a:cubicBezTo>
                  <a:cubicBezTo>
                    <a:pt x="1158" y="1434"/>
                    <a:pt x="1167" y="1458"/>
                    <a:pt x="1172" y="1463"/>
                  </a:cubicBezTo>
                  <a:cubicBezTo>
                    <a:pt x="1173" y="1463"/>
                    <a:pt x="1174" y="1463"/>
                    <a:pt x="1175" y="1463"/>
                  </a:cubicBezTo>
                  <a:cubicBezTo>
                    <a:pt x="1187" y="1463"/>
                    <a:pt x="1216" y="1438"/>
                    <a:pt x="1221" y="1429"/>
                  </a:cubicBezTo>
                  <a:cubicBezTo>
                    <a:pt x="1230" y="1414"/>
                    <a:pt x="1351" y="1337"/>
                    <a:pt x="1376" y="1293"/>
                  </a:cubicBezTo>
                  <a:cubicBezTo>
                    <a:pt x="1400" y="1250"/>
                    <a:pt x="1385" y="1211"/>
                    <a:pt x="1376" y="1201"/>
                  </a:cubicBezTo>
                  <a:cubicBezTo>
                    <a:pt x="1361" y="1196"/>
                    <a:pt x="1448" y="1163"/>
                    <a:pt x="1477" y="1148"/>
                  </a:cubicBezTo>
                  <a:cubicBezTo>
                    <a:pt x="1506" y="1138"/>
                    <a:pt x="1526" y="1124"/>
                    <a:pt x="1521" y="1119"/>
                  </a:cubicBezTo>
                  <a:cubicBezTo>
                    <a:pt x="1511" y="1114"/>
                    <a:pt x="1463" y="1071"/>
                    <a:pt x="1453" y="1056"/>
                  </a:cubicBezTo>
                  <a:cubicBezTo>
                    <a:pt x="1439" y="1046"/>
                    <a:pt x="1477" y="1027"/>
                    <a:pt x="1497" y="1027"/>
                  </a:cubicBezTo>
                  <a:cubicBezTo>
                    <a:pt x="1511" y="1022"/>
                    <a:pt x="1526" y="1022"/>
                    <a:pt x="1526" y="1022"/>
                  </a:cubicBezTo>
                  <a:cubicBezTo>
                    <a:pt x="1526" y="1022"/>
                    <a:pt x="1521" y="1003"/>
                    <a:pt x="1506" y="974"/>
                  </a:cubicBezTo>
                  <a:lnTo>
                    <a:pt x="1511" y="954"/>
                  </a:lnTo>
                  <a:lnTo>
                    <a:pt x="1555" y="857"/>
                  </a:lnTo>
                  <a:cubicBezTo>
                    <a:pt x="1521" y="814"/>
                    <a:pt x="1531" y="751"/>
                    <a:pt x="1545" y="736"/>
                  </a:cubicBezTo>
                  <a:cubicBezTo>
                    <a:pt x="1555" y="727"/>
                    <a:pt x="1487" y="688"/>
                    <a:pt x="1458" y="678"/>
                  </a:cubicBezTo>
                  <a:cubicBezTo>
                    <a:pt x="1429" y="664"/>
                    <a:pt x="1414" y="610"/>
                    <a:pt x="1424" y="591"/>
                  </a:cubicBezTo>
                  <a:cubicBezTo>
                    <a:pt x="1427" y="580"/>
                    <a:pt x="1405" y="575"/>
                    <a:pt x="1382" y="575"/>
                  </a:cubicBezTo>
                  <a:cubicBezTo>
                    <a:pt x="1366" y="575"/>
                    <a:pt x="1350" y="577"/>
                    <a:pt x="1342" y="581"/>
                  </a:cubicBezTo>
                  <a:cubicBezTo>
                    <a:pt x="1317" y="581"/>
                    <a:pt x="1269" y="581"/>
                    <a:pt x="1259" y="572"/>
                  </a:cubicBezTo>
                  <a:cubicBezTo>
                    <a:pt x="1245" y="567"/>
                    <a:pt x="1235" y="533"/>
                    <a:pt x="1240" y="518"/>
                  </a:cubicBezTo>
                  <a:cubicBezTo>
                    <a:pt x="1245" y="509"/>
                    <a:pt x="1288" y="475"/>
                    <a:pt x="1327" y="446"/>
                  </a:cubicBezTo>
                  <a:lnTo>
                    <a:pt x="1361" y="422"/>
                  </a:lnTo>
                  <a:cubicBezTo>
                    <a:pt x="1337" y="388"/>
                    <a:pt x="1317" y="349"/>
                    <a:pt x="1269" y="330"/>
                  </a:cubicBezTo>
                  <a:lnTo>
                    <a:pt x="1255" y="325"/>
                  </a:lnTo>
                  <a:cubicBezTo>
                    <a:pt x="1254" y="325"/>
                    <a:pt x="1253" y="325"/>
                    <a:pt x="1252" y="325"/>
                  </a:cubicBezTo>
                  <a:cubicBezTo>
                    <a:pt x="1212" y="325"/>
                    <a:pt x="1143" y="232"/>
                    <a:pt x="1119" y="204"/>
                  </a:cubicBezTo>
                  <a:cubicBezTo>
                    <a:pt x="1095" y="175"/>
                    <a:pt x="1070" y="131"/>
                    <a:pt x="1061" y="126"/>
                  </a:cubicBezTo>
                  <a:cubicBezTo>
                    <a:pt x="1053" y="118"/>
                    <a:pt x="1043" y="115"/>
                    <a:pt x="1034" y="115"/>
                  </a:cubicBezTo>
                  <a:cubicBezTo>
                    <a:pt x="1026" y="115"/>
                    <a:pt x="1019" y="117"/>
                    <a:pt x="1012" y="121"/>
                  </a:cubicBezTo>
                  <a:lnTo>
                    <a:pt x="998" y="126"/>
                  </a:lnTo>
                  <a:lnTo>
                    <a:pt x="940" y="155"/>
                  </a:lnTo>
                  <a:cubicBezTo>
                    <a:pt x="896" y="199"/>
                    <a:pt x="896" y="233"/>
                    <a:pt x="906" y="242"/>
                  </a:cubicBezTo>
                  <a:cubicBezTo>
                    <a:pt x="913" y="245"/>
                    <a:pt x="924" y="246"/>
                    <a:pt x="936" y="246"/>
                  </a:cubicBezTo>
                  <a:cubicBezTo>
                    <a:pt x="948" y="246"/>
                    <a:pt x="962" y="245"/>
                    <a:pt x="974" y="242"/>
                  </a:cubicBezTo>
                  <a:lnTo>
                    <a:pt x="993" y="247"/>
                  </a:lnTo>
                  <a:lnTo>
                    <a:pt x="1124" y="291"/>
                  </a:lnTo>
                  <a:cubicBezTo>
                    <a:pt x="1021" y="314"/>
                    <a:pt x="930" y="322"/>
                    <a:pt x="896" y="322"/>
                  </a:cubicBezTo>
                  <a:cubicBezTo>
                    <a:pt x="887" y="322"/>
                    <a:pt x="882" y="321"/>
                    <a:pt x="882" y="320"/>
                  </a:cubicBezTo>
                  <a:cubicBezTo>
                    <a:pt x="882" y="315"/>
                    <a:pt x="838" y="315"/>
                    <a:pt x="828" y="315"/>
                  </a:cubicBezTo>
                  <a:cubicBezTo>
                    <a:pt x="819" y="315"/>
                    <a:pt x="819" y="402"/>
                    <a:pt x="848" y="422"/>
                  </a:cubicBezTo>
                  <a:cubicBezTo>
                    <a:pt x="877" y="441"/>
                    <a:pt x="954" y="494"/>
                    <a:pt x="945" y="518"/>
                  </a:cubicBezTo>
                  <a:cubicBezTo>
                    <a:pt x="940" y="524"/>
                    <a:pt x="932" y="527"/>
                    <a:pt x="922" y="527"/>
                  </a:cubicBezTo>
                  <a:cubicBezTo>
                    <a:pt x="898" y="527"/>
                    <a:pt x="862" y="513"/>
                    <a:pt x="828" y="489"/>
                  </a:cubicBezTo>
                  <a:lnTo>
                    <a:pt x="761" y="533"/>
                  </a:lnTo>
                  <a:lnTo>
                    <a:pt x="702" y="567"/>
                  </a:lnTo>
                  <a:cubicBezTo>
                    <a:pt x="702" y="509"/>
                    <a:pt x="712" y="426"/>
                    <a:pt x="722" y="422"/>
                  </a:cubicBezTo>
                  <a:cubicBezTo>
                    <a:pt x="727" y="417"/>
                    <a:pt x="727" y="388"/>
                    <a:pt x="722" y="354"/>
                  </a:cubicBezTo>
                  <a:lnTo>
                    <a:pt x="702" y="349"/>
                  </a:lnTo>
                  <a:lnTo>
                    <a:pt x="601" y="305"/>
                  </a:lnTo>
                  <a:cubicBezTo>
                    <a:pt x="542" y="266"/>
                    <a:pt x="430" y="243"/>
                    <a:pt x="371" y="243"/>
                  </a:cubicBezTo>
                  <a:cubicBezTo>
                    <a:pt x="357" y="243"/>
                    <a:pt x="346" y="244"/>
                    <a:pt x="339" y="247"/>
                  </a:cubicBezTo>
                  <a:cubicBezTo>
                    <a:pt x="336" y="248"/>
                    <a:pt x="334" y="248"/>
                    <a:pt x="331" y="248"/>
                  </a:cubicBezTo>
                  <a:cubicBezTo>
                    <a:pt x="298" y="248"/>
                    <a:pt x="311" y="217"/>
                    <a:pt x="320" y="199"/>
                  </a:cubicBezTo>
                  <a:cubicBezTo>
                    <a:pt x="334" y="184"/>
                    <a:pt x="228" y="184"/>
                    <a:pt x="189" y="179"/>
                  </a:cubicBezTo>
                  <a:cubicBezTo>
                    <a:pt x="150" y="175"/>
                    <a:pt x="117" y="83"/>
                    <a:pt x="117" y="49"/>
                  </a:cubicBezTo>
                  <a:cubicBezTo>
                    <a:pt x="117" y="10"/>
                    <a:pt x="49"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7"/>
            <p:cNvSpPr/>
            <p:nvPr/>
          </p:nvSpPr>
          <p:spPr>
            <a:xfrm rot="-487982" flipH="1">
              <a:off x="7161114" y="4049106"/>
              <a:ext cx="52725" cy="32017"/>
            </a:xfrm>
            <a:custGeom>
              <a:avLst/>
              <a:gdLst/>
              <a:ahLst/>
              <a:cxnLst/>
              <a:rect l="l" t="t" r="r" b="b"/>
              <a:pathLst>
                <a:path w="331" h="201" extrusionOk="0">
                  <a:moveTo>
                    <a:pt x="116" y="0"/>
                  </a:moveTo>
                  <a:cubicBezTo>
                    <a:pt x="114" y="0"/>
                    <a:pt x="113" y="0"/>
                    <a:pt x="112" y="1"/>
                  </a:cubicBezTo>
                  <a:cubicBezTo>
                    <a:pt x="88" y="5"/>
                    <a:pt x="39" y="39"/>
                    <a:pt x="25" y="44"/>
                  </a:cubicBezTo>
                  <a:cubicBezTo>
                    <a:pt x="15" y="49"/>
                    <a:pt x="1" y="59"/>
                    <a:pt x="1" y="68"/>
                  </a:cubicBezTo>
                  <a:cubicBezTo>
                    <a:pt x="1" y="73"/>
                    <a:pt x="30" y="93"/>
                    <a:pt x="59" y="93"/>
                  </a:cubicBezTo>
                  <a:cubicBezTo>
                    <a:pt x="69" y="93"/>
                    <a:pt x="112" y="165"/>
                    <a:pt x="141" y="180"/>
                  </a:cubicBezTo>
                  <a:cubicBezTo>
                    <a:pt x="173" y="192"/>
                    <a:pt x="218" y="200"/>
                    <a:pt x="260" y="200"/>
                  </a:cubicBezTo>
                  <a:cubicBezTo>
                    <a:pt x="269" y="200"/>
                    <a:pt x="278" y="200"/>
                    <a:pt x="286" y="199"/>
                  </a:cubicBezTo>
                  <a:lnTo>
                    <a:pt x="330" y="194"/>
                  </a:lnTo>
                  <a:cubicBezTo>
                    <a:pt x="311" y="156"/>
                    <a:pt x="325" y="117"/>
                    <a:pt x="291" y="78"/>
                  </a:cubicBezTo>
                  <a:lnTo>
                    <a:pt x="262" y="49"/>
                  </a:lnTo>
                  <a:cubicBezTo>
                    <a:pt x="221" y="40"/>
                    <a:pt x="141"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7"/>
            <p:cNvSpPr/>
            <p:nvPr/>
          </p:nvSpPr>
          <p:spPr>
            <a:xfrm rot="-487982" flipH="1">
              <a:off x="7167637" y="4099456"/>
              <a:ext cx="52725" cy="22619"/>
            </a:xfrm>
            <a:custGeom>
              <a:avLst/>
              <a:gdLst/>
              <a:ahLst/>
              <a:cxnLst/>
              <a:rect l="l" t="t" r="r" b="b"/>
              <a:pathLst>
                <a:path w="331" h="142" extrusionOk="0">
                  <a:moveTo>
                    <a:pt x="97" y="1"/>
                  </a:moveTo>
                  <a:cubicBezTo>
                    <a:pt x="79" y="1"/>
                    <a:pt x="62" y="8"/>
                    <a:pt x="54" y="16"/>
                  </a:cubicBezTo>
                  <a:lnTo>
                    <a:pt x="15" y="59"/>
                  </a:lnTo>
                  <a:cubicBezTo>
                    <a:pt x="6" y="64"/>
                    <a:pt x="1" y="88"/>
                    <a:pt x="1" y="117"/>
                  </a:cubicBezTo>
                  <a:lnTo>
                    <a:pt x="1" y="142"/>
                  </a:lnTo>
                  <a:lnTo>
                    <a:pt x="117" y="122"/>
                  </a:lnTo>
                  <a:cubicBezTo>
                    <a:pt x="233" y="113"/>
                    <a:pt x="330" y="93"/>
                    <a:pt x="330" y="88"/>
                  </a:cubicBezTo>
                  <a:cubicBezTo>
                    <a:pt x="330" y="79"/>
                    <a:pt x="282" y="79"/>
                    <a:pt x="262" y="79"/>
                  </a:cubicBezTo>
                  <a:cubicBezTo>
                    <a:pt x="238" y="79"/>
                    <a:pt x="219" y="88"/>
                    <a:pt x="219" y="93"/>
                  </a:cubicBezTo>
                  <a:cubicBezTo>
                    <a:pt x="219" y="93"/>
                    <a:pt x="219" y="94"/>
                    <a:pt x="218" y="94"/>
                  </a:cubicBezTo>
                  <a:cubicBezTo>
                    <a:pt x="214" y="94"/>
                    <a:pt x="160" y="39"/>
                    <a:pt x="136" y="16"/>
                  </a:cubicBezTo>
                  <a:cubicBezTo>
                    <a:pt x="126"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7"/>
            <p:cNvSpPr/>
            <p:nvPr/>
          </p:nvSpPr>
          <p:spPr>
            <a:xfrm rot="-487982" flipH="1">
              <a:off x="7197785" y="4023983"/>
              <a:ext cx="12584" cy="19593"/>
            </a:xfrm>
            <a:custGeom>
              <a:avLst/>
              <a:gdLst/>
              <a:ahLst/>
              <a:cxnLst/>
              <a:rect l="l" t="t" r="r" b="b"/>
              <a:pathLst>
                <a:path w="79" h="123" extrusionOk="0">
                  <a:moveTo>
                    <a:pt x="32" y="1"/>
                  </a:moveTo>
                  <a:cubicBezTo>
                    <a:pt x="19" y="1"/>
                    <a:pt x="6" y="38"/>
                    <a:pt x="6" y="79"/>
                  </a:cubicBezTo>
                  <a:lnTo>
                    <a:pt x="1" y="122"/>
                  </a:lnTo>
                  <a:lnTo>
                    <a:pt x="1" y="122"/>
                  </a:lnTo>
                  <a:lnTo>
                    <a:pt x="49" y="88"/>
                  </a:lnTo>
                  <a:cubicBezTo>
                    <a:pt x="78" y="50"/>
                    <a:pt x="54" y="11"/>
                    <a:pt x="35" y="1"/>
                  </a:cubicBezTo>
                  <a:cubicBezTo>
                    <a:pt x="34" y="1"/>
                    <a:pt x="33" y="1"/>
                    <a:pt x="3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7"/>
            <p:cNvSpPr/>
            <p:nvPr/>
          </p:nvSpPr>
          <p:spPr>
            <a:xfrm rot="-487982" flipH="1">
              <a:off x="6783779" y="3855772"/>
              <a:ext cx="255501" cy="203731"/>
            </a:xfrm>
            <a:custGeom>
              <a:avLst/>
              <a:gdLst/>
              <a:ahLst/>
              <a:cxnLst/>
              <a:rect l="l" t="t" r="r" b="b"/>
              <a:pathLst>
                <a:path w="1604" h="1279" extrusionOk="0">
                  <a:moveTo>
                    <a:pt x="597" y="404"/>
                  </a:moveTo>
                  <a:cubicBezTo>
                    <a:pt x="602" y="404"/>
                    <a:pt x="607" y="405"/>
                    <a:pt x="611" y="407"/>
                  </a:cubicBezTo>
                  <a:cubicBezTo>
                    <a:pt x="640" y="416"/>
                    <a:pt x="635" y="450"/>
                    <a:pt x="601" y="474"/>
                  </a:cubicBezTo>
                  <a:cubicBezTo>
                    <a:pt x="588" y="482"/>
                    <a:pt x="566" y="486"/>
                    <a:pt x="543" y="486"/>
                  </a:cubicBezTo>
                  <a:cubicBezTo>
                    <a:pt x="497" y="486"/>
                    <a:pt x="448" y="473"/>
                    <a:pt x="461" y="460"/>
                  </a:cubicBezTo>
                  <a:cubicBezTo>
                    <a:pt x="482" y="443"/>
                    <a:pt x="558" y="404"/>
                    <a:pt x="597" y="404"/>
                  </a:cubicBezTo>
                  <a:close/>
                  <a:moveTo>
                    <a:pt x="253" y="654"/>
                  </a:moveTo>
                  <a:lnTo>
                    <a:pt x="253" y="654"/>
                  </a:lnTo>
                  <a:cubicBezTo>
                    <a:pt x="291" y="697"/>
                    <a:pt x="316" y="726"/>
                    <a:pt x="345" y="755"/>
                  </a:cubicBezTo>
                  <a:cubicBezTo>
                    <a:pt x="329" y="757"/>
                    <a:pt x="316" y="758"/>
                    <a:pt x="304" y="758"/>
                  </a:cubicBezTo>
                  <a:cubicBezTo>
                    <a:pt x="238" y="758"/>
                    <a:pt x="228" y="732"/>
                    <a:pt x="253" y="654"/>
                  </a:cubicBezTo>
                  <a:close/>
                  <a:moveTo>
                    <a:pt x="195" y="1"/>
                  </a:moveTo>
                  <a:cubicBezTo>
                    <a:pt x="157" y="1"/>
                    <a:pt x="84" y="9"/>
                    <a:pt x="49" y="19"/>
                  </a:cubicBezTo>
                  <a:cubicBezTo>
                    <a:pt x="1" y="29"/>
                    <a:pt x="1" y="68"/>
                    <a:pt x="10" y="72"/>
                  </a:cubicBezTo>
                  <a:cubicBezTo>
                    <a:pt x="13" y="73"/>
                    <a:pt x="18" y="74"/>
                    <a:pt x="24" y="74"/>
                  </a:cubicBezTo>
                  <a:cubicBezTo>
                    <a:pt x="51" y="74"/>
                    <a:pt x="102" y="67"/>
                    <a:pt x="122" y="63"/>
                  </a:cubicBezTo>
                  <a:cubicBezTo>
                    <a:pt x="124" y="61"/>
                    <a:pt x="126" y="60"/>
                    <a:pt x="129" y="60"/>
                  </a:cubicBezTo>
                  <a:cubicBezTo>
                    <a:pt x="149" y="60"/>
                    <a:pt x="196" y="105"/>
                    <a:pt x="204" y="135"/>
                  </a:cubicBezTo>
                  <a:cubicBezTo>
                    <a:pt x="219" y="160"/>
                    <a:pt x="199" y="218"/>
                    <a:pt x="185" y="237"/>
                  </a:cubicBezTo>
                  <a:cubicBezTo>
                    <a:pt x="175" y="256"/>
                    <a:pt x="170" y="281"/>
                    <a:pt x="175" y="286"/>
                  </a:cubicBezTo>
                  <a:cubicBezTo>
                    <a:pt x="176" y="286"/>
                    <a:pt x="178" y="287"/>
                    <a:pt x="180" y="287"/>
                  </a:cubicBezTo>
                  <a:cubicBezTo>
                    <a:pt x="190" y="287"/>
                    <a:pt x="212" y="278"/>
                    <a:pt x="228" y="266"/>
                  </a:cubicBezTo>
                  <a:cubicBezTo>
                    <a:pt x="230" y="265"/>
                    <a:pt x="232" y="265"/>
                    <a:pt x="233" y="265"/>
                  </a:cubicBezTo>
                  <a:cubicBezTo>
                    <a:pt x="246" y="265"/>
                    <a:pt x="257" y="297"/>
                    <a:pt x="257" y="315"/>
                  </a:cubicBezTo>
                  <a:cubicBezTo>
                    <a:pt x="257" y="334"/>
                    <a:pt x="340" y="392"/>
                    <a:pt x="330" y="416"/>
                  </a:cubicBezTo>
                  <a:lnTo>
                    <a:pt x="320" y="465"/>
                  </a:lnTo>
                  <a:lnTo>
                    <a:pt x="369" y="479"/>
                  </a:lnTo>
                  <a:lnTo>
                    <a:pt x="388" y="484"/>
                  </a:lnTo>
                  <a:lnTo>
                    <a:pt x="388" y="508"/>
                  </a:lnTo>
                  <a:cubicBezTo>
                    <a:pt x="364" y="557"/>
                    <a:pt x="248" y="600"/>
                    <a:pt x="209" y="600"/>
                  </a:cubicBezTo>
                  <a:cubicBezTo>
                    <a:pt x="170" y="600"/>
                    <a:pt x="132" y="610"/>
                    <a:pt x="132" y="625"/>
                  </a:cubicBezTo>
                  <a:cubicBezTo>
                    <a:pt x="132" y="629"/>
                    <a:pt x="209" y="644"/>
                    <a:pt x="209" y="668"/>
                  </a:cubicBezTo>
                  <a:cubicBezTo>
                    <a:pt x="209" y="692"/>
                    <a:pt x="180" y="717"/>
                    <a:pt x="151" y="721"/>
                  </a:cubicBezTo>
                  <a:lnTo>
                    <a:pt x="127" y="726"/>
                  </a:lnTo>
                  <a:lnTo>
                    <a:pt x="156" y="779"/>
                  </a:lnTo>
                  <a:cubicBezTo>
                    <a:pt x="194" y="804"/>
                    <a:pt x="248" y="842"/>
                    <a:pt x="253" y="847"/>
                  </a:cubicBezTo>
                  <a:cubicBezTo>
                    <a:pt x="253" y="848"/>
                    <a:pt x="254" y="848"/>
                    <a:pt x="255" y="848"/>
                  </a:cubicBezTo>
                  <a:cubicBezTo>
                    <a:pt x="266" y="848"/>
                    <a:pt x="307" y="833"/>
                    <a:pt x="339" y="833"/>
                  </a:cubicBezTo>
                  <a:cubicBezTo>
                    <a:pt x="349" y="833"/>
                    <a:pt x="357" y="835"/>
                    <a:pt x="364" y="838"/>
                  </a:cubicBezTo>
                  <a:cubicBezTo>
                    <a:pt x="381" y="848"/>
                    <a:pt x="401" y="856"/>
                    <a:pt x="413" y="856"/>
                  </a:cubicBezTo>
                  <a:cubicBezTo>
                    <a:pt x="418" y="856"/>
                    <a:pt x="421" y="855"/>
                    <a:pt x="422" y="852"/>
                  </a:cubicBezTo>
                  <a:lnTo>
                    <a:pt x="427" y="852"/>
                  </a:lnTo>
                  <a:cubicBezTo>
                    <a:pt x="455" y="845"/>
                    <a:pt x="476" y="841"/>
                    <a:pt x="493" y="841"/>
                  </a:cubicBezTo>
                  <a:cubicBezTo>
                    <a:pt x="542" y="841"/>
                    <a:pt x="553" y="873"/>
                    <a:pt x="596" y="934"/>
                  </a:cubicBezTo>
                  <a:lnTo>
                    <a:pt x="621" y="968"/>
                  </a:lnTo>
                  <a:cubicBezTo>
                    <a:pt x="630" y="1012"/>
                    <a:pt x="732" y="1070"/>
                    <a:pt x="751" y="1094"/>
                  </a:cubicBezTo>
                  <a:cubicBezTo>
                    <a:pt x="766" y="1118"/>
                    <a:pt x="717" y="1152"/>
                    <a:pt x="693" y="1157"/>
                  </a:cubicBezTo>
                  <a:cubicBezTo>
                    <a:pt x="669" y="1162"/>
                    <a:pt x="659" y="1186"/>
                    <a:pt x="664" y="1191"/>
                  </a:cubicBezTo>
                  <a:cubicBezTo>
                    <a:pt x="664" y="1206"/>
                    <a:pt x="635" y="1210"/>
                    <a:pt x="621" y="1210"/>
                  </a:cubicBezTo>
                  <a:cubicBezTo>
                    <a:pt x="611" y="1210"/>
                    <a:pt x="596" y="1215"/>
                    <a:pt x="596" y="1225"/>
                  </a:cubicBezTo>
                  <a:cubicBezTo>
                    <a:pt x="596" y="1230"/>
                    <a:pt x="635" y="1254"/>
                    <a:pt x="655" y="1259"/>
                  </a:cubicBezTo>
                  <a:cubicBezTo>
                    <a:pt x="664" y="1273"/>
                    <a:pt x="824" y="1278"/>
                    <a:pt x="877" y="1278"/>
                  </a:cubicBezTo>
                  <a:cubicBezTo>
                    <a:pt x="931" y="1278"/>
                    <a:pt x="984" y="1273"/>
                    <a:pt x="984" y="1273"/>
                  </a:cubicBezTo>
                  <a:cubicBezTo>
                    <a:pt x="984" y="1273"/>
                    <a:pt x="1211" y="1133"/>
                    <a:pt x="1255" y="1056"/>
                  </a:cubicBezTo>
                  <a:cubicBezTo>
                    <a:pt x="1294" y="973"/>
                    <a:pt x="1429" y="784"/>
                    <a:pt x="1463" y="741"/>
                  </a:cubicBezTo>
                  <a:cubicBezTo>
                    <a:pt x="1502" y="687"/>
                    <a:pt x="1536" y="649"/>
                    <a:pt x="1536" y="644"/>
                  </a:cubicBezTo>
                  <a:cubicBezTo>
                    <a:pt x="1541" y="634"/>
                    <a:pt x="1517" y="629"/>
                    <a:pt x="1512" y="629"/>
                  </a:cubicBezTo>
                  <a:cubicBezTo>
                    <a:pt x="1502" y="629"/>
                    <a:pt x="1487" y="562"/>
                    <a:pt x="1487" y="537"/>
                  </a:cubicBezTo>
                  <a:cubicBezTo>
                    <a:pt x="1487" y="523"/>
                    <a:pt x="1550" y="445"/>
                    <a:pt x="1565" y="431"/>
                  </a:cubicBezTo>
                  <a:cubicBezTo>
                    <a:pt x="1584" y="411"/>
                    <a:pt x="1604" y="378"/>
                    <a:pt x="1604" y="363"/>
                  </a:cubicBezTo>
                  <a:cubicBezTo>
                    <a:pt x="1604" y="349"/>
                    <a:pt x="1599" y="324"/>
                    <a:pt x="1589" y="319"/>
                  </a:cubicBezTo>
                  <a:cubicBezTo>
                    <a:pt x="1589" y="315"/>
                    <a:pt x="1512" y="315"/>
                    <a:pt x="1487" y="300"/>
                  </a:cubicBezTo>
                  <a:cubicBezTo>
                    <a:pt x="1463" y="290"/>
                    <a:pt x="1434" y="271"/>
                    <a:pt x="1429" y="271"/>
                  </a:cubicBezTo>
                  <a:lnTo>
                    <a:pt x="1415" y="271"/>
                  </a:lnTo>
                  <a:cubicBezTo>
                    <a:pt x="1415" y="271"/>
                    <a:pt x="1400" y="286"/>
                    <a:pt x="1391" y="310"/>
                  </a:cubicBezTo>
                  <a:lnTo>
                    <a:pt x="1386" y="329"/>
                  </a:lnTo>
                  <a:lnTo>
                    <a:pt x="1347" y="426"/>
                  </a:lnTo>
                  <a:cubicBezTo>
                    <a:pt x="1309" y="382"/>
                    <a:pt x="1263" y="364"/>
                    <a:pt x="1231" y="364"/>
                  </a:cubicBezTo>
                  <a:cubicBezTo>
                    <a:pt x="1215" y="364"/>
                    <a:pt x="1202" y="369"/>
                    <a:pt x="1197" y="378"/>
                  </a:cubicBezTo>
                  <a:cubicBezTo>
                    <a:pt x="1187" y="402"/>
                    <a:pt x="1100" y="455"/>
                    <a:pt x="1100" y="489"/>
                  </a:cubicBezTo>
                  <a:cubicBezTo>
                    <a:pt x="1100" y="528"/>
                    <a:pt x="1066" y="557"/>
                    <a:pt x="1047" y="557"/>
                  </a:cubicBezTo>
                  <a:cubicBezTo>
                    <a:pt x="1027" y="557"/>
                    <a:pt x="1008" y="552"/>
                    <a:pt x="1003" y="547"/>
                  </a:cubicBezTo>
                  <a:cubicBezTo>
                    <a:pt x="1003" y="546"/>
                    <a:pt x="1002" y="546"/>
                    <a:pt x="1001" y="546"/>
                  </a:cubicBezTo>
                  <a:cubicBezTo>
                    <a:pt x="988" y="546"/>
                    <a:pt x="919" y="602"/>
                    <a:pt x="897" y="625"/>
                  </a:cubicBezTo>
                  <a:cubicBezTo>
                    <a:pt x="863" y="649"/>
                    <a:pt x="824" y="702"/>
                    <a:pt x="824" y="717"/>
                  </a:cubicBezTo>
                  <a:cubicBezTo>
                    <a:pt x="824" y="726"/>
                    <a:pt x="853" y="741"/>
                    <a:pt x="872" y="741"/>
                  </a:cubicBezTo>
                  <a:cubicBezTo>
                    <a:pt x="887" y="741"/>
                    <a:pt x="921" y="731"/>
                    <a:pt x="931" y="731"/>
                  </a:cubicBezTo>
                  <a:cubicBezTo>
                    <a:pt x="931" y="731"/>
                    <a:pt x="931" y="731"/>
                    <a:pt x="931" y="731"/>
                  </a:cubicBezTo>
                  <a:lnTo>
                    <a:pt x="931" y="731"/>
                  </a:lnTo>
                  <a:cubicBezTo>
                    <a:pt x="934" y="731"/>
                    <a:pt x="921" y="770"/>
                    <a:pt x="931" y="779"/>
                  </a:cubicBezTo>
                  <a:cubicBezTo>
                    <a:pt x="934" y="782"/>
                    <a:pt x="938" y="782"/>
                    <a:pt x="944" y="782"/>
                  </a:cubicBezTo>
                  <a:cubicBezTo>
                    <a:pt x="965" y="782"/>
                    <a:pt x="1002" y="769"/>
                    <a:pt x="1032" y="746"/>
                  </a:cubicBezTo>
                  <a:lnTo>
                    <a:pt x="1090" y="707"/>
                  </a:lnTo>
                  <a:lnTo>
                    <a:pt x="1100" y="770"/>
                  </a:lnTo>
                  <a:cubicBezTo>
                    <a:pt x="1066" y="779"/>
                    <a:pt x="994" y="794"/>
                    <a:pt x="979" y="794"/>
                  </a:cubicBezTo>
                  <a:cubicBezTo>
                    <a:pt x="969" y="794"/>
                    <a:pt x="935" y="838"/>
                    <a:pt x="931" y="852"/>
                  </a:cubicBezTo>
                  <a:cubicBezTo>
                    <a:pt x="926" y="871"/>
                    <a:pt x="969" y="886"/>
                    <a:pt x="984" y="886"/>
                  </a:cubicBezTo>
                  <a:cubicBezTo>
                    <a:pt x="1003" y="886"/>
                    <a:pt x="1018" y="891"/>
                    <a:pt x="1018" y="896"/>
                  </a:cubicBezTo>
                  <a:cubicBezTo>
                    <a:pt x="1018" y="901"/>
                    <a:pt x="955" y="910"/>
                    <a:pt x="931" y="915"/>
                  </a:cubicBezTo>
                  <a:cubicBezTo>
                    <a:pt x="930" y="915"/>
                    <a:pt x="929" y="915"/>
                    <a:pt x="928" y="915"/>
                  </a:cubicBezTo>
                  <a:cubicBezTo>
                    <a:pt x="905" y="915"/>
                    <a:pt x="845" y="863"/>
                    <a:pt x="812" y="863"/>
                  </a:cubicBezTo>
                  <a:cubicBezTo>
                    <a:pt x="807" y="863"/>
                    <a:pt x="803" y="864"/>
                    <a:pt x="800" y="867"/>
                  </a:cubicBezTo>
                  <a:lnTo>
                    <a:pt x="737" y="901"/>
                  </a:lnTo>
                  <a:cubicBezTo>
                    <a:pt x="737" y="901"/>
                    <a:pt x="713" y="901"/>
                    <a:pt x="679" y="910"/>
                  </a:cubicBezTo>
                  <a:lnTo>
                    <a:pt x="645" y="915"/>
                  </a:lnTo>
                  <a:lnTo>
                    <a:pt x="645" y="915"/>
                  </a:lnTo>
                  <a:lnTo>
                    <a:pt x="684" y="862"/>
                  </a:lnTo>
                  <a:cubicBezTo>
                    <a:pt x="732" y="818"/>
                    <a:pt x="727" y="746"/>
                    <a:pt x="708" y="731"/>
                  </a:cubicBezTo>
                  <a:cubicBezTo>
                    <a:pt x="700" y="727"/>
                    <a:pt x="685" y="725"/>
                    <a:pt x="670" y="725"/>
                  </a:cubicBezTo>
                  <a:cubicBezTo>
                    <a:pt x="649" y="725"/>
                    <a:pt x="625" y="728"/>
                    <a:pt x="611" y="731"/>
                  </a:cubicBezTo>
                  <a:cubicBezTo>
                    <a:pt x="610" y="731"/>
                    <a:pt x="609" y="732"/>
                    <a:pt x="609" y="732"/>
                  </a:cubicBezTo>
                  <a:cubicBezTo>
                    <a:pt x="596" y="732"/>
                    <a:pt x="644" y="632"/>
                    <a:pt x="727" y="581"/>
                  </a:cubicBezTo>
                  <a:cubicBezTo>
                    <a:pt x="810" y="528"/>
                    <a:pt x="858" y="465"/>
                    <a:pt x="829" y="441"/>
                  </a:cubicBezTo>
                  <a:lnTo>
                    <a:pt x="800" y="431"/>
                  </a:lnTo>
                  <a:lnTo>
                    <a:pt x="703" y="382"/>
                  </a:lnTo>
                  <a:cubicBezTo>
                    <a:pt x="621" y="295"/>
                    <a:pt x="514" y="194"/>
                    <a:pt x="495" y="194"/>
                  </a:cubicBezTo>
                  <a:cubicBezTo>
                    <a:pt x="475" y="194"/>
                    <a:pt x="441" y="198"/>
                    <a:pt x="412" y="213"/>
                  </a:cubicBezTo>
                  <a:lnTo>
                    <a:pt x="374" y="232"/>
                  </a:lnTo>
                  <a:lnTo>
                    <a:pt x="374" y="232"/>
                  </a:lnTo>
                  <a:lnTo>
                    <a:pt x="393" y="121"/>
                  </a:lnTo>
                  <a:cubicBezTo>
                    <a:pt x="371" y="63"/>
                    <a:pt x="318" y="41"/>
                    <a:pt x="282" y="41"/>
                  </a:cubicBezTo>
                  <a:cubicBezTo>
                    <a:pt x="269" y="41"/>
                    <a:pt x="259" y="43"/>
                    <a:pt x="253" y="48"/>
                  </a:cubicBezTo>
                  <a:cubicBezTo>
                    <a:pt x="249" y="51"/>
                    <a:pt x="246" y="53"/>
                    <a:pt x="244" y="53"/>
                  </a:cubicBezTo>
                  <a:cubicBezTo>
                    <a:pt x="229" y="53"/>
                    <a:pt x="219" y="17"/>
                    <a:pt x="219" y="5"/>
                  </a:cubicBezTo>
                  <a:cubicBezTo>
                    <a:pt x="219" y="2"/>
                    <a:pt x="209" y="1"/>
                    <a:pt x="1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7"/>
            <p:cNvSpPr/>
            <p:nvPr/>
          </p:nvSpPr>
          <p:spPr>
            <a:xfrm rot="-487982" flipH="1">
              <a:off x="6704690" y="4061080"/>
              <a:ext cx="273978" cy="169006"/>
            </a:xfrm>
            <a:custGeom>
              <a:avLst/>
              <a:gdLst/>
              <a:ahLst/>
              <a:cxnLst/>
              <a:rect l="l" t="t" r="r" b="b"/>
              <a:pathLst>
                <a:path w="1720" h="1061" extrusionOk="0">
                  <a:moveTo>
                    <a:pt x="819" y="509"/>
                  </a:moveTo>
                  <a:lnTo>
                    <a:pt x="819" y="509"/>
                  </a:lnTo>
                  <a:cubicBezTo>
                    <a:pt x="816" y="547"/>
                    <a:pt x="802" y="564"/>
                    <a:pt x="781" y="564"/>
                  </a:cubicBezTo>
                  <a:cubicBezTo>
                    <a:pt x="765" y="564"/>
                    <a:pt x="745" y="555"/>
                    <a:pt x="722" y="538"/>
                  </a:cubicBezTo>
                  <a:cubicBezTo>
                    <a:pt x="746" y="533"/>
                    <a:pt x="775" y="523"/>
                    <a:pt x="819" y="509"/>
                  </a:cubicBezTo>
                  <a:close/>
                  <a:moveTo>
                    <a:pt x="378" y="935"/>
                  </a:moveTo>
                  <a:lnTo>
                    <a:pt x="378" y="940"/>
                  </a:lnTo>
                  <a:lnTo>
                    <a:pt x="402" y="988"/>
                  </a:lnTo>
                  <a:cubicBezTo>
                    <a:pt x="354" y="1012"/>
                    <a:pt x="300" y="1027"/>
                    <a:pt x="291" y="1027"/>
                  </a:cubicBezTo>
                  <a:cubicBezTo>
                    <a:pt x="286" y="1017"/>
                    <a:pt x="291" y="1008"/>
                    <a:pt x="300" y="988"/>
                  </a:cubicBezTo>
                  <a:cubicBezTo>
                    <a:pt x="305" y="979"/>
                    <a:pt x="354" y="935"/>
                    <a:pt x="378" y="935"/>
                  </a:cubicBezTo>
                  <a:close/>
                  <a:moveTo>
                    <a:pt x="843" y="0"/>
                  </a:moveTo>
                  <a:cubicBezTo>
                    <a:pt x="664" y="10"/>
                    <a:pt x="697" y="44"/>
                    <a:pt x="697" y="44"/>
                  </a:cubicBezTo>
                  <a:cubicBezTo>
                    <a:pt x="794" y="141"/>
                    <a:pt x="915" y="238"/>
                    <a:pt x="920" y="252"/>
                  </a:cubicBezTo>
                  <a:cubicBezTo>
                    <a:pt x="922" y="254"/>
                    <a:pt x="919" y="255"/>
                    <a:pt x="913" y="255"/>
                  </a:cubicBezTo>
                  <a:cubicBezTo>
                    <a:pt x="903" y="255"/>
                    <a:pt x="886" y="253"/>
                    <a:pt x="868" y="253"/>
                  </a:cubicBezTo>
                  <a:cubicBezTo>
                    <a:pt x="838" y="253"/>
                    <a:pt x="804" y="257"/>
                    <a:pt x="794" y="276"/>
                  </a:cubicBezTo>
                  <a:cubicBezTo>
                    <a:pt x="786" y="291"/>
                    <a:pt x="776" y="299"/>
                    <a:pt x="765" y="299"/>
                  </a:cubicBezTo>
                  <a:cubicBezTo>
                    <a:pt x="751" y="299"/>
                    <a:pt x="737" y="286"/>
                    <a:pt x="727" y="262"/>
                  </a:cubicBezTo>
                  <a:lnTo>
                    <a:pt x="673" y="315"/>
                  </a:lnTo>
                  <a:lnTo>
                    <a:pt x="591" y="397"/>
                  </a:lnTo>
                  <a:cubicBezTo>
                    <a:pt x="639" y="518"/>
                    <a:pt x="644" y="640"/>
                    <a:pt x="615" y="669"/>
                  </a:cubicBezTo>
                  <a:lnTo>
                    <a:pt x="547" y="644"/>
                  </a:lnTo>
                  <a:lnTo>
                    <a:pt x="567" y="630"/>
                  </a:lnTo>
                  <a:cubicBezTo>
                    <a:pt x="573" y="597"/>
                    <a:pt x="533" y="573"/>
                    <a:pt x="505" y="573"/>
                  </a:cubicBezTo>
                  <a:cubicBezTo>
                    <a:pt x="492" y="573"/>
                    <a:pt x="481" y="579"/>
                    <a:pt x="480" y="591"/>
                  </a:cubicBezTo>
                  <a:cubicBezTo>
                    <a:pt x="475" y="625"/>
                    <a:pt x="470" y="654"/>
                    <a:pt x="460" y="664"/>
                  </a:cubicBezTo>
                  <a:cubicBezTo>
                    <a:pt x="460" y="664"/>
                    <a:pt x="460" y="664"/>
                    <a:pt x="460" y="664"/>
                  </a:cubicBezTo>
                  <a:cubicBezTo>
                    <a:pt x="457" y="664"/>
                    <a:pt x="443" y="647"/>
                    <a:pt x="421" y="630"/>
                  </a:cubicBezTo>
                  <a:lnTo>
                    <a:pt x="397" y="625"/>
                  </a:lnTo>
                  <a:lnTo>
                    <a:pt x="300" y="596"/>
                  </a:lnTo>
                  <a:lnTo>
                    <a:pt x="300" y="596"/>
                  </a:lnTo>
                  <a:cubicBezTo>
                    <a:pt x="305" y="712"/>
                    <a:pt x="354" y="819"/>
                    <a:pt x="373" y="824"/>
                  </a:cubicBezTo>
                  <a:cubicBezTo>
                    <a:pt x="387" y="833"/>
                    <a:pt x="296" y="888"/>
                    <a:pt x="259" y="888"/>
                  </a:cubicBezTo>
                  <a:cubicBezTo>
                    <a:pt x="256" y="888"/>
                    <a:pt x="254" y="887"/>
                    <a:pt x="252" y="887"/>
                  </a:cubicBezTo>
                  <a:cubicBezTo>
                    <a:pt x="245" y="886"/>
                    <a:pt x="238" y="885"/>
                    <a:pt x="231" y="885"/>
                  </a:cubicBezTo>
                  <a:cubicBezTo>
                    <a:pt x="197" y="885"/>
                    <a:pt x="163" y="894"/>
                    <a:pt x="155" y="906"/>
                  </a:cubicBezTo>
                  <a:cubicBezTo>
                    <a:pt x="153" y="907"/>
                    <a:pt x="151" y="908"/>
                    <a:pt x="148" y="908"/>
                  </a:cubicBezTo>
                  <a:cubicBezTo>
                    <a:pt x="132" y="908"/>
                    <a:pt x="105" y="884"/>
                    <a:pt x="92" y="867"/>
                  </a:cubicBezTo>
                  <a:cubicBezTo>
                    <a:pt x="89" y="861"/>
                    <a:pt x="83" y="859"/>
                    <a:pt x="75" y="859"/>
                  </a:cubicBezTo>
                  <a:cubicBezTo>
                    <a:pt x="56" y="859"/>
                    <a:pt x="28" y="872"/>
                    <a:pt x="15" y="882"/>
                  </a:cubicBezTo>
                  <a:cubicBezTo>
                    <a:pt x="0" y="887"/>
                    <a:pt x="58" y="945"/>
                    <a:pt x="82" y="964"/>
                  </a:cubicBezTo>
                  <a:cubicBezTo>
                    <a:pt x="107" y="983"/>
                    <a:pt x="107" y="1027"/>
                    <a:pt x="97" y="1037"/>
                  </a:cubicBezTo>
                  <a:cubicBezTo>
                    <a:pt x="96" y="1041"/>
                    <a:pt x="106" y="1042"/>
                    <a:pt x="122" y="1042"/>
                  </a:cubicBezTo>
                  <a:cubicBezTo>
                    <a:pt x="157" y="1042"/>
                    <a:pt x="221" y="1036"/>
                    <a:pt x="261" y="1036"/>
                  </a:cubicBezTo>
                  <a:cubicBezTo>
                    <a:pt x="269" y="1036"/>
                    <a:pt x="275" y="1036"/>
                    <a:pt x="281" y="1037"/>
                  </a:cubicBezTo>
                  <a:cubicBezTo>
                    <a:pt x="329" y="1041"/>
                    <a:pt x="383" y="1051"/>
                    <a:pt x="388" y="1051"/>
                  </a:cubicBezTo>
                  <a:cubicBezTo>
                    <a:pt x="397" y="1056"/>
                    <a:pt x="436" y="1056"/>
                    <a:pt x="484" y="1061"/>
                  </a:cubicBezTo>
                  <a:lnTo>
                    <a:pt x="528" y="1056"/>
                  </a:lnTo>
                  <a:cubicBezTo>
                    <a:pt x="688" y="1041"/>
                    <a:pt x="727" y="1032"/>
                    <a:pt x="727" y="1032"/>
                  </a:cubicBezTo>
                  <a:cubicBezTo>
                    <a:pt x="872" y="1003"/>
                    <a:pt x="959" y="959"/>
                    <a:pt x="911" y="935"/>
                  </a:cubicBezTo>
                  <a:lnTo>
                    <a:pt x="882" y="920"/>
                  </a:lnTo>
                  <a:lnTo>
                    <a:pt x="930" y="848"/>
                  </a:lnTo>
                  <a:cubicBezTo>
                    <a:pt x="948" y="866"/>
                    <a:pt x="975" y="873"/>
                    <a:pt x="1003" y="873"/>
                  </a:cubicBezTo>
                  <a:cubicBezTo>
                    <a:pt x="1049" y="873"/>
                    <a:pt x="1100" y="855"/>
                    <a:pt x="1124" y="843"/>
                  </a:cubicBezTo>
                  <a:cubicBezTo>
                    <a:pt x="1158" y="833"/>
                    <a:pt x="1254" y="765"/>
                    <a:pt x="1274" y="741"/>
                  </a:cubicBezTo>
                  <a:cubicBezTo>
                    <a:pt x="1298" y="717"/>
                    <a:pt x="1332" y="669"/>
                    <a:pt x="1346" y="654"/>
                  </a:cubicBezTo>
                  <a:cubicBezTo>
                    <a:pt x="1351" y="649"/>
                    <a:pt x="1414" y="596"/>
                    <a:pt x="1405" y="581"/>
                  </a:cubicBezTo>
                  <a:cubicBezTo>
                    <a:pt x="1402" y="577"/>
                    <a:pt x="1396" y="576"/>
                    <a:pt x="1388" y="576"/>
                  </a:cubicBezTo>
                  <a:cubicBezTo>
                    <a:pt x="1378" y="576"/>
                    <a:pt x="1364" y="579"/>
                    <a:pt x="1356" y="581"/>
                  </a:cubicBezTo>
                  <a:cubicBezTo>
                    <a:pt x="1356" y="582"/>
                    <a:pt x="1355" y="582"/>
                    <a:pt x="1355" y="582"/>
                  </a:cubicBezTo>
                  <a:cubicBezTo>
                    <a:pt x="1353" y="582"/>
                    <a:pt x="1366" y="526"/>
                    <a:pt x="1375" y="504"/>
                  </a:cubicBezTo>
                  <a:cubicBezTo>
                    <a:pt x="1390" y="485"/>
                    <a:pt x="1405" y="446"/>
                    <a:pt x="1405" y="436"/>
                  </a:cubicBezTo>
                  <a:cubicBezTo>
                    <a:pt x="1405" y="426"/>
                    <a:pt x="1380" y="422"/>
                    <a:pt x="1371" y="422"/>
                  </a:cubicBezTo>
                  <a:cubicBezTo>
                    <a:pt x="1356" y="422"/>
                    <a:pt x="1308" y="436"/>
                    <a:pt x="1293" y="451"/>
                  </a:cubicBezTo>
                  <a:cubicBezTo>
                    <a:pt x="1290" y="452"/>
                    <a:pt x="1286" y="453"/>
                    <a:pt x="1280" y="453"/>
                  </a:cubicBezTo>
                  <a:cubicBezTo>
                    <a:pt x="1253" y="453"/>
                    <a:pt x="1202" y="434"/>
                    <a:pt x="1206" y="422"/>
                  </a:cubicBezTo>
                  <a:cubicBezTo>
                    <a:pt x="1220" y="397"/>
                    <a:pt x="1201" y="364"/>
                    <a:pt x="1177" y="349"/>
                  </a:cubicBezTo>
                  <a:lnTo>
                    <a:pt x="1138" y="325"/>
                  </a:lnTo>
                  <a:lnTo>
                    <a:pt x="1138" y="354"/>
                  </a:lnTo>
                  <a:cubicBezTo>
                    <a:pt x="1124" y="422"/>
                    <a:pt x="1061" y="480"/>
                    <a:pt x="1041" y="480"/>
                  </a:cubicBezTo>
                  <a:cubicBezTo>
                    <a:pt x="1027" y="480"/>
                    <a:pt x="1032" y="518"/>
                    <a:pt x="1036" y="528"/>
                  </a:cubicBezTo>
                  <a:cubicBezTo>
                    <a:pt x="1041" y="543"/>
                    <a:pt x="1003" y="557"/>
                    <a:pt x="983" y="557"/>
                  </a:cubicBezTo>
                  <a:cubicBezTo>
                    <a:pt x="964" y="557"/>
                    <a:pt x="988" y="591"/>
                    <a:pt x="1003" y="596"/>
                  </a:cubicBezTo>
                  <a:cubicBezTo>
                    <a:pt x="1012" y="601"/>
                    <a:pt x="978" y="640"/>
                    <a:pt x="920" y="673"/>
                  </a:cubicBezTo>
                  <a:lnTo>
                    <a:pt x="872" y="702"/>
                  </a:lnTo>
                  <a:cubicBezTo>
                    <a:pt x="906" y="620"/>
                    <a:pt x="896" y="523"/>
                    <a:pt x="940" y="446"/>
                  </a:cubicBezTo>
                  <a:cubicBezTo>
                    <a:pt x="988" y="359"/>
                    <a:pt x="1104" y="301"/>
                    <a:pt x="1182" y="233"/>
                  </a:cubicBezTo>
                  <a:cubicBezTo>
                    <a:pt x="1241" y="266"/>
                    <a:pt x="1303" y="331"/>
                    <a:pt x="1366" y="331"/>
                  </a:cubicBezTo>
                  <a:cubicBezTo>
                    <a:pt x="1385" y="331"/>
                    <a:pt x="1405" y="325"/>
                    <a:pt x="1424" y="310"/>
                  </a:cubicBezTo>
                  <a:lnTo>
                    <a:pt x="1526" y="233"/>
                  </a:lnTo>
                  <a:cubicBezTo>
                    <a:pt x="1593" y="146"/>
                    <a:pt x="1666" y="87"/>
                    <a:pt x="1685" y="87"/>
                  </a:cubicBezTo>
                  <a:lnTo>
                    <a:pt x="1719" y="87"/>
                  </a:lnTo>
                  <a:lnTo>
                    <a:pt x="1681" y="44"/>
                  </a:lnTo>
                  <a:cubicBezTo>
                    <a:pt x="1676" y="43"/>
                    <a:pt x="1670" y="43"/>
                    <a:pt x="1664" y="43"/>
                  </a:cubicBezTo>
                  <a:cubicBezTo>
                    <a:pt x="1601" y="43"/>
                    <a:pt x="1474" y="84"/>
                    <a:pt x="1438" y="97"/>
                  </a:cubicBezTo>
                  <a:cubicBezTo>
                    <a:pt x="1395" y="117"/>
                    <a:pt x="1346" y="131"/>
                    <a:pt x="1342" y="131"/>
                  </a:cubicBezTo>
                  <a:cubicBezTo>
                    <a:pt x="1342" y="121"/>
                    <a:pt x="1332" y="78"/>
                    <a:pt x="1332" y="63"/>
                  </a:cubicBezTo>
                  <a:cubicBezTo>
                    <a:pt x="1332" y="52"/>
                    <a:pt x="1329" y="47"/>
                    <a:pt x="1321" y="47"/>
                  </a:cubicBezTo>
                  <a:cubicBezTo>
                    <a:pt x="1316" y="47"/>
                    <a:pt x="1308" y="50"/>
                    <a:pt x="1298" y="54"/>
                  </a:cubicBezTo>
                  <a:cubicBezTo>
                    <a:pt x="1294" y="57"/>
                    <a:pt x="1288" y="58"/>
                    <a:pt x="1282" y="58"/>
                  </a:cubicBezTo>
                  <a:cubicBezTo>
                    <a:pt x="1262" y="58"/>
                    <a:pt x="1234" y="47"/>
                    <a:pt x="1224" y="47"/>
                  </a:cubicBezTo>
                  <a:cubicBezTo>
                    <a:pt x="1222" y="47"/>
                    <a:pt x="1220" y="47"/>
                    <a:pt x="1220" y="49"/>
                  </a:cubicBezTo>
                  <a:lnTo>
                    <a:pt x="1250" y="155"/>
                  </a:lnTo>
                  <a:cubicBezTo>
                    <a:pt x="1133" y="141"/>
                    <a:pt x="1007" y="117"/>
                    <a:pt x="993" y="112"/>
                  </a:cubicBezTo>
                  <a:cubicBezTo>
                    <a:pt x="992" y="111"/>
                    <a:pt x="991" y="111"/>
                    <a:pt x="990" y="111"/>
                  </a:cubicBezTo>
                  <a:cubicBezTo>
                    <a:pt x="980" y="111"/>
                    <a:pt x="964" y="132"/>
                    <a:pt x="964" y="136"/>
                  </a:cubicBezTo>
                  <a:cubicBezTo>
                    <a:pt x="964" y="146"/>
                    <a:pt x="954" y="155"/>
                    <a:pt x="954" y="155"/>
                  </a:cubicBezTo>
                  <a:cubicBezTo>
                    <a:pt x="954" y="155"/>
                    <a:pt x="896" y="92"/>
                    <a:pt x="915" y="68"/>
                  </a:cubicBezTo>
                  <a:cubicBezTo>
                    <a:pt x="935" y="44"/>
                    <a:pt x="935" y="15"/>
                    <a:pt x="930" y="10"/>
                  </a:cubicBezTo>
                  <a:cubicBezTo>
                    <a:pt x="920" y="10"/>
                    <a:pt x="896" y="0"/>
                    <a:pt x="86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7"/>
            <p:cNvSpPr/>
            <p:nvPr/>
          </p:nvSpPr>
          <p:spPr>
            <a:xfrm rot="-487982" flipH="1">
              <a:off x="6808157" y="3726784"/>
              <a:ext cx="130140" cy="120423"/>
            </a:xfrm>
            <a:custGeom>
              <a:avLst/>
              <a:gdLst/>
              <a:ahLst/>
              <a:cxnLst/>
              <a:rect l="l" t="t" r="r" b="b"/>
              <a:pathLst>
                <a:path w="817" h="756" extrusionOk="0">
                  <a:moveTo>
                    <a:pt x="695" y="0"/>
                  </a:moveTo>
                  <a:cubicBezTo>
                    <a:pt x="660" y="0"/>
                    <a:pt x="606" y="22"/>
                    <a:pt x="586" y="39"/>
                  </a:cubicBezTo>
                  <a:cubicBezTo>
                    <a:pt x="562" y="63"/>
                    <a:pt x="484" y="160"/>
                    <a:pt x="470" y="189"/>
                  </a:cubicBezTo>
                  <a:cubicBezTo>
                    <a:pt x="455" y="223"/>
                    <a:pt x="465" y="305"/>
                    <a:pt x="480" y="373"/>
                  </a:cubicBezTo>
                  <a:lnTo>
                    <a:pt x="373" y="392"/>
                  </a:lnTo>
                  <a:lnTo>
                    <a:pt x="300" y="402"/>
                  </a:lnTo>
                  <a:cubicBezTo>
                    <a:pt x="247" y="450"/>
                    <a:pt x="184" y="537"/>
                    <a:pt x="170" y="537"/>
                  </a:cubicBezTo>
                  <a:cubicBezTo>
                    <a:pt x="150" y="528"/>
                    <a:pt x="131" y="528"/>
                    <a:pt x="131" y="528"/>
                  </a:cubicBezTo>
                  <a:cubicBezTo>
                    <a:pt x="0" y="615"/>
                    <a:pt x="29" y="644"/>
                    <a:pt x="107" y="755"/>
                  </a:cubicBezTo>
                  <a:lnTo>
                    <a:pt x="228" y="688"/>
                  </a:lnTo>
                  <a:cubicBezTo>
                    <a:pt x="232" y="627"/>
                    <a:pt x="272" y="591"/>
                    <a:pt x="316" y="591"/>
                  </a:cubicBezTo>
                  <a:cubicBezTo>
                    <a:pt x="325" y="591"/>
                    <a:pt x="335" y="592"/>
                    <a:pt x="344" y="596"/>
                  </a:cubicBezTo>
                  <a:lnTo>
                    <a:pt x="354" y="518"/>
                  </a:lnTo>
                  <a:cubicBezTo>
                    <a:pt x="368" y="531"/>
                    <a:pt x="385" y="536"/>
                    <a:pt x="403" y="536"/>
                  </a:cubicBezTo>
                  <a:cubicBezTo>
                    <a:pt x="501" y="536"/>
                    <a:pt x="644" y="374"/>
                    <a:pt x="693" y="329"/>
                  </a:cubicBezTo>
                  <a:cubicBezTo>
                    <a:pt x="790" y="247"/>
                    <a:pt x="799" y="203"/>
                    <a:pt x="799" y="203"/>
                  </a:cubicBezTo>
                  <a:cubicBezTo>
                    <a:pt x="817" y="112"/>
                    <a:pt x="811" y="79"/>
                    <a:pt x="800" y="79"/>
                  </a:cubicBezTo>
                  <a:cubicBezTo>
                    <a:pt x="795" y="79"/>
                    <a:pt x="790" y="84"/>
                    <a:pt x="785" y="92"/>
                  </a:cubicBezTo>
                  <a:cubicBezTo>
                    <a:pt x="783" y="98"/>
                    <a:pt x="780" y="101"/>
                    <a:pt x="777" y="101"/>
                  </a:cubicBezTo>
                  <a:cubicBezTo>
                    <a:pt x="761" y="101"/>
                    <a:pt x="731" y="46"/>
                    <a:pt x="727" y="14"/>
                  </a:cubicBezTo>
                  <a:cubicBezTo>
                    <a:pt x="722" y="4"/>
                    <a:pt x="710" y="0"/>
                    <a:pt x="6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7"/>
            <p:cNvSpPr/>
            <p:nvPr/>
          </p:nvSpPr>
          <p:spPr>
            <a:xfrm rot="-487982" flipH="1">
              <a:off x="6982287" y="3848827"/>
              <a:ext cx="145113" cy="80601"/>
            </a:xfrm>
            <a:custGeom>
              <a:avLst/>
              <a:gdLst/>
              <a:ahLst/>
              <a:cxnLst/>
              <a:rect l="l" t="t" r="r" b="b"/>
              <a:pathLst>
                <a:path w="911" h="506" extrusionOk="0">
                  <a:moveTo>
                    <a:pt x="181" y="0"/>
                  </a:moveTo>
                  <a:cubicBezTo>
                    <a:pt x="170" y="0"/>
                    <a:pt x="160" y="3"/>
                    <a:pt x="151" y="9"/>
                  </a:cubicBezTo>
                  <a:lnTo>
                    <a:pt x="88" y="52"/>
                  </a:lnTo>
                  <a:cubicBezTo>
                    <a:pt x="54" y="72"/>
                    <a:pt x="25" y="91"/>
                    <a:pt x="25" y="101"/>
                  </a:cubicBezTo>
                  <a:cubicBezTo>
                    <a:pt x="25" y="106"/>
                    <a:pt x="44" y="135"/>
                    <a:pt x="54" y="149"/>
                  </a:cubicBezTo>
                  <a:cubicBezTo>
                    <a:pt x="63" y="159"/>
                    <a:pt x="49" y="183"/>
                    <a:pt x="25" y="198"/>
                  </a:cubicBezTo>
                  <a:lnTo>
                    <a:pt x="0" y="207"/>
                  </a:lnTo>
                  <a:lnTo>
                    <a:pt x="126" y="236"/>
                  </a:lnTo>
                  <a:cubicBezTo>
                    <a:pt x="177" y="186"/>
                    <a:pt x="257" y="146"/>
                    <a:pt x="289" y="146"/>
                  </a:cubicBezTo>
                  <a:cubicBezTo>
                    <a:pt x="294" y="146"/>
                    <a:pt x="298" y="147"/>
                    <a:pt x="301" y="149"/>
                  </a:cubicBezTo>
                  <a:cubicBezTo>
                    <a:pt x="320" y="159"/>
                    <a:pt x="291" y="188"/>
                    <a:pt x="277" y="198"/>
                  </a:cubicBezTo>
                  <a:cubicBezTo>
                    <a:pt x="272" y="202"/>
                    <a:pt x="272" y="236"/>
                    <a:pt x="277" y="251"/>
                  </a:cubicBezTo>
                  <a:cubicBezTo>
                    <a:pt x="281" y="256"/>
                    <a:pt x="233" y="299"/>
                    <a:pt x="218" y="309"/>
                  </a:cubicBezTo>
                  <a:cubicBezTo>
                    <a:pt x="204" y="319"/>
                    <a:pt x="194" y="348"/>
                    <a:pt x="199" y="357"/>
                  </a:cubicBezTo>
                  <a:cubicBezTo>
                    <a:pt x="200" y="361"/>
                    <a:pt x="206" y="363"/>
                    <a:pt x="213" y="363"/>
                  </a:cubicBezTo>
                  <a:cubicBezTo>
                    <a:pt x="235" y="363"/>
                    <a:pt x="277" y="350"/>
                    <a:pt x="291" y="343"/>
                  </a:cubicBezTo>
                  <a:cubicBezTo>
                    <a:pt x="306" y="333"/>
                    <a:pt x="330" y="333"/>
                    <a:pt x="330" y="333"/>
                  </a:cubicBezTo>
                  <a:lnTo>
                    <a:pt x="330" y="333"/>
                  </a:lnTo>
                  <a:cubicBezTo>
                    <a:pt x="339" y="343"/>
                    <a:pt x="315" y="372"/>
                    <a:pt x="281" y="406"/>
                  </a:cubicBezTo>
                  <a:lnTo>
                    <a:pt x="247" y="454"/>
                  </a:lnTo>
                  <a:cubicBezTo>
                    <a:pt x="330" y="471"/>
                    <a:pt x="402" y="506"/>
                    <a:pt x="473" y="506"/>
                  </a:cubicBezTo>
                  <a:cubicBezTo>
                    <a:pt x="506" y="506"/>
                    <a:pt x="538" y="498"/>
                    <a:pt x="572" y="478"/>
                  </a:cubicBezTo>
                  <a:lnTo>
                    <a:pt x="615" y="454"/>
                  </a:lnTo>
                  <a:cubicBezTo>
                    <a:pt x="704" y="461"/>
                    <a:pt x="782" y="466"/>
                    <a:pt x="822" y="466"/>
                  </a:cubicBezTo>
                  <a:cubicBezTo>
                    <a:pt x="836" y="466"/>
                    <a:pt x="845" y="465"/>
                    <a:pt x="848" y="464"/>
                  </a:cubicBezTo>
                  <a:cubicBezTo>
                    <a:pt x="848" y="454"/>
                    <a:pt x="887" y="415"/>
                    <a:pt x="896" y="401"/>
                  </a:cubicBezTo>
                  <a:cubicBezTo>
                    <a:pt x="901" y="391"/>
                    <a:pt x="911" y="377"/>
                    <a:pt x="911" y="377"/>
                  </a:cubicBezTo>
                  <a:cubicBezTo>
                    <a:pt x="889" y="373"/>
                    <a:pt x="869" y="371"/>
                    <a:pt x="851" y="371"/>
                  </a:cubicBezTo>
                  <a:cubicBezTo>
                    <a:pt x="821" y="371"/>
                    <a:pt x="794" y="376"/>
                    <a:pt x="761" y="382"/>
                  </a:cubicBezTo>
                  <a:cubicBezTo>
                    <a:pt x="730" y="399"/>
                    <a:pt x="698" y="406"/>
                    <a:pt x="678" y="406"/>
                  </a:cubicBezTo>
                  <a:cubicBezTo>
                    <a:pt x="663" y="406"/>
                    <a:pt x="654" y="402"/>
                    <a:pt x="654" y="396"/>
                  </a:cubicBezTo>
                  <a:cubicBezTo>
                    <a:pt x="645" y="386"/>
                    <a:pt x="620" y="377"/>
                    <a:pt x="611" y="377"/>
                  </a:cubicBezTo>
                  <a:cubicBezTo>
                    <a:pt x="596" y="377"/>
                    <a:pt x="504" y="464"/>
                    <a:pt x="477" y="464"/>
                  </a:cubicBezTo>
                  <a:cubicBezTo>
                    <a:pt x="476" y="464"/>
                    <a:pt x="476" y="464"/>
                    <a:pt x="475" y="464"/>
                  </a:cubicBezTo>
                  <a:cubicBezTo>
                    <a:pt x="451" y="454"/>
                    <a:pt x="499" y="415"/>
                    <a:pt x="533" y="401"/>
                  </a:cubicBezTo>
                  <a:cubicBezTo>
                    <a:pt x="557" y="391"/>
                    <a:pt x="674" y="294"/>
                    <a:pt x="707" y="265"/>
                  </a:cubicBezTo>
                  <a:cubicBezTo>
                    <a:pt x="741" y="231"/>
                    <a:pt x="761" y="198"/>
                    <a:pt x="761" y="193"/>
                  </a:cubicBezTo>
                  <a:cubicBezTo>
                    <a:pt x="756" y="183"/>
                    <a:pt x="737" y="168"/>
                    <a:pt x="722" y="154"/>
                  </a:cubicBezTo>
                  <a:cubicBezTo>
                    <a:pt x="712" y="150"/>
                    <a:pt x="685" y="148"/>
                    <a:pt x="652" y="148"/>
                  </a:cubicBezTo>
                  <a:cubicBezTo>
                    <a:pt x="606" y="148"/>
                    <a:pt x="547" y="151"/>
                    <a:pt x="499" y="154"/>
                  </a:cubicBezTo>
                  <a:lnTo>
                    <a:pt x="446" y="168"/>
                  </a:lnTo>
                  <a:cubicBezTo>
                    <a:pt x="399" y="135"/>
                    <a:pt x="263" y="0"/>
                    <a:pt x="1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7"/>
            <p:cNvSpPr/>
            <p:nvPr/>
          </p:nvSpPr>
          <p:spPr>
            <a:xfrm rot="-487982" flipH="1">
              <a:off x="6732117" y="3979086"/>
              <a:ext cx="95892" cy="96689"/>
            </a:xfrm>
            <a:custGeom>
              <a:avLst/>
              <a:gdLst/>
              <a:ahLst/>
              <a:cxnLst/>
              <a:rect l="l" t="t" r="r" b="b"/>
              <a:pathLst>
                <a:path w="602" h="607" extrusionOk="0">
                  <a:moveTo>
                    <a:pt x="175" y="257"/>
                  </a:moveTo>
                  <a:cubicBezTo>
                    <a:pt x="219" y="286"/>
                    <a:pt x="243" y="330"/>
                    <a:pt x="233" y="335"/>
                  </a:cubicBezTo>
                  <a:cubicBezTo>
                    <a:pt x="232" y="336"/>
                    <a:pt x="229" y="337"/>
                    <a:pt x="223" y="337"/>
                  </a:cubicBezTo>
                  <a:cubicBezTo>
                    <a:pt x="206" y="337"/>
                    <a:pt x="173" y="331"/>
                    <a:pt x="137" y="320"/>
                  </a:cubicBezTo>
                  <a:lnTo>
                    <a:pt x="103" y="312"/>
                  </a:lnTo>
                  <a:lnTo>
                    <a:pt x="103" y="312"/>
                  </a:lnTo>
                  <a:lnTo>
                    <a:pt x="175" y="257"/>
                  </a:lnTo>
                  <a:close/>
                  <a:moveTo>
                    <a:pt x="369" y="1"/>
                  </a:moveTo>
                  <a:cubicBezTo>
                    <a:pt x="340" y="1"/>
                    <a:pt x="291" y="59"/>
                    <a:pt x="277" y="83"/>
                  </a:cubicBezTo>
                  <a:cubicBezTo>
                    <a:pt x="267" y="112"/>
                    <a:pt x="199" y="126"/>
                    <a:pt x="180" y="126"/>
                  </a:cubicBezTo>
                  <a:cubicBezTo>
                    <a:pt x="161" y="126"/>
                    <a:pt x="112" y="131"/>
                    <a:pt x="107" y="141"/>
                  </a:cubicBezTo>
                  <a:cubicBezTo>
                    <a:pt x="103" y="151"/>
                    <a:pt x="78" y="214"/>
                    <a:pt x="74" y="238"/>
                  </a:cubicBezTo>
                  <a:cubicBezTo>
                    <a:pt x="64" y="262"/>
                    <a:pt x="74" y="291"/>
                    <a:pt x="83" y="306"/>
                  </a:cubicBezTo>
                  <a:lnTo>
                    <a:pt x="93" y="312"/>
                  </a:lnTo>
                  <a:lnTo>
                    <a:pt x="93" y="312"/>
                  </a:lnTo>
                  <a:lnTo>
                    <a:pt x="1" y="354"/>
                  </a:lnTo>
                  <a:cubicBezTo>
                    <a:pt x="40" y="461"/>
                    <a:pt x="83" y="557"/>
                    <a:pt x="88" y="562"/>
                  </a:cubicBezTo>
                  <a:cubicBezTo>
                    <a:pt x="98" y="572"/>
                    <a:pt x="107" y="577"/>
                    <a:pt x="122" y="577"/>
                  </a:cubicBezTo>
                  <a:cubicBezTo>
                    <a:pt x="132" y="577"/>
                    <a:pt x="156" y="582"/>
                    <a:pt x="156" y="587"/>
                  </a:cubicBezTo>
                  <a:cubicBezTo>
                    <a:pt x="156" y="596"/>
                    <a:pt x="262"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7" y="557"/>
                    <a:pt x="451" y="533"/>
                    <a:pt x="451" y="509"/>
                  </a:cubicBezTo>
                  <a:lnTo>
                    <a:pt x="451" y="475"/>
                  </a:lnTo>
                  <a:lnTo>
                    <a:pt x="422" y="490"/>
                  </a:lnTo>
                  <a:cubicBezTo>
                    <a:pt x="375" y="505"/>
                    <a:pt x="322" y="510"/>
                    <a:pt x="288" y="510"/>
                  </a:cubicBezTo>
                  <a:cubicBezTo>
                    <a:pt x="267" y="510"/>
                    <a:pt x="253" y="508"/>
                    <a:pt x="253" y="504"/>
                  </a:cubicBezTo>
                  <a:cubicBezTo>
                    <a:pt x="248" y="490"/>
                    <a:pt x="330" y="456"/>
                    <a:pt x="364" y="451"/>
                  </a:cubicBezTo>
                  <a:cubicBezTo>
                    <a:pt x="388" y="441"/>
                    <a:pt x="413" y="427"/>
                    <a:pt x="413" y="417"/>
                  </a:cubicBezTo>
                  <a:cubicBezTo>
                    <a:pt x="413" y="412"/>
                    <a:pt x="364" y="407"/>
                    <a:pt x="345" y="407"/>
                  </a:cubicBezTo>
                  <a:cubicBezTo>
                    <a:pt x="327" y="407"/>
                    <a:pt x="367" y="353"/>
                    <a:pt x="404" y="353"/>
                  </a:cubicBezTo>
                  <a:cubicBezTo>
                    <a:pt x="407" y="353"/>
                    <a:pt x="410" y="353"/>
                    <a:pt x="413" y="354"/>
                  </a:cubicBezTo>
                  <a:cubicBezTo>
                    <a:pt x="425" y="356"/>
                    <a:pt x="443" y="357"/>
                    <a:pt x="464" y="357"/>
                  </a:cubicBezTo>
                  <a:cubicBezTo>
                    <a:pt x="511" y="357"/>
                    <a:pt x="569" y="351"/>
                    <a:pt x="582" y="335"/>
                  </a:cubicBezTo>
                  <a:cubicBezTo>
                    <a:pt x="601" y="306"/>
                    <a:pt x="563" y="267"/>
                    <a:pt x="548" y="262"/>
                  </a:cubicBezTo>
                  <a:cubicBezTo>
                    <a:pt x="538" y="257"/>
                    <a:pt x="446" y="243"/>
                    <a:pt x="422" y="243"/>
                  </a:cubicBezTo>
                  <a:cubicBezTo>
                    <a:pt x="398" y="243"/>
                    <a:pt x="374" y="262"/>
                    <a:pt x="374" y="267"/>
                  </a:cubicBezTo>
                  <a:cubicBezTo>
                    <a:pt x="374" y="272"/>
                    <a:pt x="364" y="286"/>
                    <a:pt x="354" y="286"/>
                  </a:cubicBezTo>
                  <a:cubicBezTo>
                    <a:pt x="350" y="286"/>
                    <a:pt x="340" y="252"/>
                    <a:pt x="321" y="214"/>
                  </a:cubicBezTo>
                  <a:lnTo>
                    <a:pt x="301" y="165"/>
                  </a:lnTo>
                  <a:lnTo>
                    <a:pt x="301" y="165"/>
                  </a:lnTo>
                  <a:lnTo>
                    <a:pt x="427" y="214"/>
                  </a:lnTo>
                  <a:cubicBezTo>
                    <a:pt x="451" y="102"/>
                    <a:pt x="471" y="10"/>
                    <a:pt x="471" y="5"/>
                  </a:cubicBezTo>
                  <a:cubicBezTo>
                    <a:pt x="471" y="5"/>
                    <a:pt x="398" y="1"/>
                    <a:pt x="36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7"/>
            <p:cNvSpPr/>
            <p:nvPr/>
          </p:nvSpPr>
          <p:spPr>
            <a:xfrm rot="-487982" flipH="1">
              <a:off x="6801223" y="3808131"/>
              <a:ext cx="55592" cy="66424"/>
            </a:xfrm>
            <a:custGeom>
              <a:avLst/>
              <a:gdLst/>
              <a:ahLst/>
              <a:cxnLst/>
              <a:rect l="l" t="t" r="r" b="b"/>
              <a:pathLst>
                <a:path w="349" h="417" extrusionOk="0">
                  <a:moveTo>
                    <a:pt x="213" y="0"/>
                  </a:moveTo>
                  <a:cubicBezTo>
                    <a:pt x="174" y="0"/>
                    <a:pt x="114" y="33"/>
                    <a:pt x="58" y="89"/>
                  </a:cubicBezTo>
                  <a:cubicBezTo>
                    <a:pt x="0" y="147"/>
                    <a:pt x="49" y="360"/>
                    <a:pt x="68" y="360"/>
                  </a:cubicBezTo>
                  <a:cubicBezTo>
                    <a:pt x="97" y="360"/>
                    <a:pt x="150" y="394"/>
                    <a:pt x="160" y="413"/>
                  </a:cubicBezTo>
                  <a:cubicBezTo>
                    <a:pt x="162" y="416"/>
                    <a:pt x="164" y="417"/>
                    <a:pt x="167" y="417"/>
                  </a:cubicBezTo>
                  <a:cubicBezTo>
                    <a:pt x="190" y="417"/>
                    <a:pt x="238" y="362"/>
                    <a:pt x="208" y="345"/>
                  </a:cubicBezTo>
                  <a:cubicBezTo>
                    <a:pt x="179" y="331"/>
                    <a:pt x="242" y="292"/>
                    <a:pt x="276" y="283"/>
                  </a:cubicBezTo>
                  <a:cubicBezTo>
                    <a:pt x="315" y="268"/>
                    <a:pt x="300" y="161"/>
                    <a:pt x="325" y="128"/>
                  </a:cubicBezTo>
                  <a:cubicBezTo>
                    <a:pt x="349" y="98"/>
                    <a:pt x="266" y="16"/>
                    <a:pt x="228" y="2"/>
                  </a:cubicBezTo>
                  <a:cubicBezTo>
                    <a:pt x="223" y="1"/>
                    <a:pt x="219" y="0"/>
                    <a:pt x="2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7"/>
            <p:cNvSpPr/>
            <p:nvPr/>
          </p:nvSpPr>
          <p:spPr>
            <a:xfrm rot="-487982" flipH="1">
              <a:off x="6982718" y="3755626"/>
              <a:ext cx="76459" cy="70725"/>
            </a:xfrm>
            <a:custGeom>
              <a:avLst/>
              <a:gdLst/>
              <a:ahLst/>
              <a:cxnLst/>
              <a:rect l="l" t="t" r="r" b="b"/>
              <a:pathLst>
                <a:path w="480" h="444" extrusionOk="0">
                  <a:moveTo>
                    <a:pt x="219" y="0"/>
                  </a:moveTo>
                  <a:cubicBezTo>
                    <a:pt x="198" y="0"/>
                    <a:pt x="180" y="16"/>
                    <a:pt x="180" y="27"/>
                  </a:cubicBezTo>
                  <a:cubicBezTo>
                    <a:pt x="180" y="37"/>
                    <a:pt x="83" y="75"/>
                    <a:pt x="78" y="114"/>
                  </a:cubicBezTo>
                  <a:cubicBezTo>
                    <a:pt x="73" y="158"/>
                    <a:pt x="34" y="225"/>
                    <a:pt x="20" y="235"/>
                  </a:cubicBezTo>
                  <a:cubicBezTo>
                    <a:pt x="0" y="250"/>
                    <a:pt x="20" y="259"/>
                    <a:pt x="54" y="259"/>
                  </a:cubicBezTo>
                  <a:lnTo>
                    <a:pt x="59" y="269"/>
                  </a:lnTo>
                  <a:lnTo>
                    <a:pt x="97" y="351"/>
                  </a:lnTo>
                  <a:cubicBezTo>
                    <a:pt x="199" y="405"/>
                    <a:pt x="286" y="443"/>
                    <a:pt x="291" y="443"/>
                  </a:cubicBezTo>
                  <a:cubicBezTo>
                    <a:pt x="295" y="443"/>
                    <a:pt x="357" y="379"/>
                    <a:pt x="400" y="379"/>
                  </a:cubicBezTo>
                  <a:cubicBezTo>
                    <a:pt x="404" y="379"/>
                    <a:pt x="408" y="379"/>
                    <a:pt x="412" y="380"/>
                  </a:cubicBezTo>
                  <a:cubicBezTo>
                    <a:pt x="446" y="380"/>
                    <a:pt x="480" y="390"/>
                    <a:pt x="480" y="390"/>
                  </a:cubicBezTo>
                  <a:lnTo>
                    <a:pt x="393" y="347"/>
                  </a:lnTo>
                  <a:cubicBezTo>
                    <a:pt x="315" y="347"/>
                    <a:pt x="238" y="279"/>
                    <a:pt x="223" y="254"/>
                  </a:cubicBezTo>
                  <a:cubicBezTo>
                    <a:pt x="216" y="235"/>
                    <a:pt x="280" y="222"/>
                    <a:pt x="331" y="222"/>
                  </a:cubicBezTo>
                  <a:cubicBezTo>
                    <a:pt x="345" y="222"/>
                    <a:pt x="358" y="223"/>
                    <a:pt x="368" y="225"/>
                  </a:cubicBezTo>
                  <a:cubicBezTo>
                    <a:pt x="371" y="226"/>
                    <a:pt x="373" y="226"/>
                    <a:pt x="375" y="226"/>
                  </a:cubicBezTo>
                  <a:cubicBezTo>
                    <a:pt x="417" y="226"/>
                    <a:pt x="416" y="181"/>
                    <a:pt x="407" y="172"/>
                  </a:cubicBezTo>
                  <a:cubicBezTo>
                    <a:pt x="401" y="166"/>
                    <a:pt x="387" y="163"/>
                    <a:pt x="373" y="163"/>
                  </a:cubicBezTo>
                  <a:cubicBezTo>
                    <a:pt x="355" y="163"/>
                    <a:pt x="336" y="167"/>
                    <a:pt x="325" y="172"/>
                  </a:cubicBezTo>
                  <a:cubicBezTo>
                    <a:pt x="324" y="172"/>
                    <a:pt x="323" y="173"/>
                    <a:pt x="323" y="173"/>
                  </a:cubicBezTo>
                  <a:cubicBezTo>
                    <a:pt x="308" y="173"/>
                    <a:pt x="291" y="132"/>
                    <a:pt x="291" y="114"/>
                  </a:cubicBezTo>
                  <a:cubicBezTo>
                    <a:pt x="291" y="100"/>
                    <a:pt x="320" y="85"/>
                    <a:pt x="335" y="85"/>
                  </a:cubicBezTo>
                  <a:cubicBezTo>
                    <a:pt x="344" y="85"/>
                    <a:pt x="272" y="27"/>
                    <a:pt x="243" y="8"/>
                  </a:cubicBezTo>
                  <a:cubicBezTo>
                    <a:pt x="235" y="2"/>
                    <a:pt x="227" y="0"/>
                    <a:pt x="21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7"/>
            <p:cNvSpPr/>
            <p:nvPr/>
          </p:nvSpPr>
          <p:spPr>
            <a:xfrm rot="-487982" flipH="1">
              <a:off x="6863702" y="3851718"/>
              <a:ext cx="37752" cy="48743"/>
            </a:xfrm>
            <a:custGeom>
              <a:avLst/>
              <a:gdLst/>
              <a:ahLst/>
              <a:cxnLst/>
              <a:rect l="l" t="t" r="r" b="b"/>
              <a:pathLst>
                <a:path w="237" h="306" extrusionOk="0">
                  <a:moveTo>
                    <a:pt x="56" y="0"/>
                  </a:moveTo>
                  <a:cubicBezTo>
                    <a:pt x="49" y="0"/>
                    <a:pt x="1" y="109"/>
                    <a:pt x="19" y="172"/>
                  </a:cubicBezTo>
                  <a:cubicBezTo>
                    <a:pt x="32" y="236"/>
                    <a:pt x="64" y="283"/>
                    <a:pt x="79" y="283"/>
                  </a:cubicBezTo>
                  <a:cubicBezTo>
                    <a:pt x="80" y="283"/>
                    <a:pt x="81" y="283"/>
                    <a:pt x="81" y="283"/>
                  </a:cubicBezTo>
                  <a:cubicBezTo>
                    <a:pt x="88" y="283"/>
                    <a:pt x="148" y="306"/>
                    <a:pt x="186" y="306"/>
                  </a:cubicBezTo>
                  <a:cubicBezTo>
                    <a:pt x="201" y="306"/>
                    <a:pt x="213" y="302"/>
                    <a:pt x="217" y="293"/>
                  </a:cubicBezTo>
                  <a:cubicBezTo>
                    <a:pt x="236" y="264"/>
                    <a:pt x="217" y="215"/>
                    <a:pt x="207" y="210"/>
                  </a:cubicBezTo>
                  <a:cubicBezTo>
                    <a:pt x="193" y="206"/>
                    <a:pt x="193" y="196"/>
                    <a:pt x="203" y="196"/>
                  </a:cubicBezTo>
                  <a:lnTo>
                    <a:pt x="207" y="196"/>
                  </a:lnTo>
                  <a:lnTo>
                    <a:pt x="207" y="94"/>
                  </a:lnTo>
                  <a:cubicBezTo>
                    <a:pt x="158" y="26"/>
                    <a:pt x="115" y="2"/>
                    <a:pt x="96" y="2"/>
                  </a:cubicBezTo>
                  <a:cubicBezTo>
                    <a:pt x="91" y="2"/>
                    <a:pt x="87" y="4"/>
                    <a:pt x="86" y="7"/>
                  </a:cubicBezTo>
                  <a:lnTo>
                    <a:pt x="72" y="46"/>
                  </a:lnTo>
                  <a:cubicBezTo>
                    <a:pt x="72" y="46"/>
                    <a:pt x="62" y="17"/>
                    <a:pt x="57" y="2"/>
                  </a:cubicBezTo>
                  <a:cubicBezTo>
                    <a:pt x="57" y="1"/>
                    <a:pt x="57"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7"/>
            <p:cNvSpPr/>
            <p:nvPr/>
          </p:nvSpPr>
          <p:spPr>
            <a:xfrm rot="-487982" flipH="1">
              <a:off x="6710076" y="3941934"/>
              <a:ext cx="45557" cy="39504"/>
            </a:xfrm>
            <a:custGeom>
              <a:avLst/>
              <a:gdLst/>
              <a:ahLst/>
              <a:cxnLst/>
              <a:rect l="l" t="t" r="r" b="b"/>
              <a:pathLst>
                <a:path w="286" h="248" extrusionOk="0">
                  <a:moveTo>
                    <a:pt x="151" y="0"/>
                  </a:moveTo>
                  <a:cubicBezTo>
                    <a:pt x="151" y="0"/>
                    <a:pt x="151" y="0"/>
                    <a:pt x="150" y="0"/>
                  </a:cubicBezTo>
                  <a:cubicBezTo>
                    <a:pt x="141" y="0"/>
                    <a:pt x="131" y="29"/>
                    <a:pt x="131" y="39"/>
                  </a:cubicBezTo>
                  <a:lnTo>
                    <a:pt x="131" y="73"/>
                  </a:lnTo>
                  <a:cubicBezTo>
                    <a:pt x="131" y="73"/>
                    <a:pt x="29" y="107"/>
                    <a:pt x="49" y="141"/>
                  </a:cubicBezTo>
                  <a:cubicBezTo>
                    <a:pt x="68" y="175"/>
                    <a:pt x="34" y="204"/>
                    <a:pt x="20" y="213"/>
                  </a:cubicBezTo>
                  <a:cubicBezTo>
                    <a:pt x="0" y="218"/>
                    <a:pt x="73" y="243"/>
                    <a:pt x="97" y="247"/>
                  </a:cubicBezTo>
                  <a:cubicBezTo>
                    <a:pt x="99" y="248"/>
                    <a:pt x="101" y="248"/>
                    <a:pt x="104" y="248"/>
                  </a:cubicBezTo>
                  <a:cubicBezTo>
                    <a:pt x="135" y="248"/>
                    <a:pt x="193" y="220"/>
                    <a:pt x="237" y="180"/>
                  </a:cubicBezTo>
                  <a:cubicBezTo>
                    <a:pt x="285" y="141"/>
                    <a:pt x="173"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7"/>
            <p:cNvSpPr/>
            <p:nvPr/>
          </p:nvSpPr>
          <p:spPr>
            <a:xfrm rot="-487982" flipH="1">
              <a:off x="6927354" y="4106201"/>
              <a:ext cx="48105" cy="38070"/>
            </a:xfrm>
            <a:custGeom>
              <a:avLst/>
              <a:gdLst/>
              <a:ahLst/>
              <a:cxnLst/>
              <a:rect l="l" t="t" r="r" b="b"/>
              <a:pathLst>
                <a:path w="302" h="239" extrusionOk="0">
                  <a:moveTo>
                    <a:pt x="287" y="1"/>
                  </a:moveTo>
                  <a:cubicBezTo>
                    <a:pt x="287" y="1"/>
                    <a:pt x="205" y="70"/>
                    <a:pt x="150" y="70"/>
                  </a:cubicBezTo>
                  <a:cubicBezTo>
                    <a:pt x="145" y="70"/>
                    <a:pt x="141" y="70"/>
                    <a:pt x="136" y="69"/>
                  </a:cubicBezTo>
                  <a:cubicBezTo>
                    <a:pt x="129" y="66"/>
                    <a:pt x="122" y="64"/>
                    <a:pt x="116" y="64"/>
                  </a:cubicBezTo>
                  <a:cubicBezTo>
                    <a:pt x="81" y="64"/>
                    <a:pt x="60" y="104"/>
                    <a:pt x="40" y="112"/>
                  </a:cubicBezTo>
                  <a:cubicBezTo>
                    <a:pt x="15" y="117"/>
                    <a:pt x="1" y="122"/>
                    <a:pt x="1" y="122"/>
                  </a:cubicBezTo>
                  <a:cubicBezTo>
                    <a:pt x="1" y="122"/>
                    <a:pt x="44" y="141"/>
                    <a:pt x="64" y="146"/>
                  </a:cubicBezTo>
                  <a:cubicBezTo>
                    <a:pt x="83" y="151"/>
                    <a:pt x="83" y="180"/>
                    <a:pt x="64" y="204"/>
                  </a:cubicBezTo>
                  <a:lnTo>
                    <a:pt x="40" y="238"/>
                  </a:lnTo>
                  <a:lnTo>
                    <a:pt x="180" y="190"/>
                  </a:lnTo>
                  <a:cubicBezTo>
                    <a:pt x="248" y="103"/>
                    <a:pt x="301" y="20"/>
                    <a:pt x="296" y="15"/>
                  </a:cubicBezTo>
                  <a:cubicBezTo>
                    <a:pt x="296" y="6"/>
                    <a:pt x="287"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7"/>
            <p:cNvSpPr/>
            <p:nvPr/>
          </p:nvSpPr>
          <p:spPr>
            <a:xfrm rot="-487982" flipH="1">
              <a:off x="6742038" y="3896743"/>
              <a:ext cx="34884" cy="32973"/>
            </a:xfrm>
            <a:custGeom>
              <a:avLst/>
              <a:gdLst/>
              <a:ahLst/>
              <a:cxnLst/>
              <a:rect l="l" t="t" r="r" b="b"/>
              <a:pathLst>
                <a:path w="219" h="207" extrusionOk="0">
                  <a:moveTo>
                    <a:pt x="93" y="1"/>
                  </a:moveTo>
                  <a:cubicBezTo>
                    <a:pt x="35" y="98"/>
                    <a:pt x="1" y="194"/>
                    <a:pt x="1" y="204"/>
                  </a:cubicBezTo>
                  <a:cubicBezTo>
                    <a:pt x="1" y="205"/>
                    <a:pt x="3" y="206"/>
                    <a:pt x="7" y="206"/>
                  </a:cubicBezTo>
                  <a:cubicBezTo>
                    <a:pt x="16" y="206"/>
                    <a:pt x="38" y="202"/>
                    <a:pt x="59" y="194"/>
                  </a:cubicBezTo>
                  <a:cubicBezTo>
                    <a:pt x="93" y="190"/>
                    <a:pt x="204" y="117"/>
                    <a:pt x="204" y="117"/>
                  </a:cubicBezTo>
                  <a:cubicBezTo>
                    <a:pt x="219" y="112"/>
                    <a:pt x="204" y="88"/>
                    <a:pt x="180" y="64"/>
                  </a:cubicBezTo>
                  <a:lnTo>
                    <a:pt x="156" y="44"/>
                  </a:lnTo>
                  <a:lnTo>
                    <a:pt x="9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7"/>
            <p:cNvSpPr/>
            <p:nvPr/>
          </p:nvSpPr>
          <p:spPr>
            <a:xfrm rot="-487982" flipH="1">
              <a:off x="6905602" y="4086858"/>
              <a:ext cx="34725" cy="23256"/>
            </a:xfrm>
            <a:custGeom>
              <a:avLst/>
              <a:gdLst/>
              <a:ahLst/>
              <a:cxnLst/>
              <a:rect l="l" t="t" r="r" b="b"/>
              <a:pathLst>
                <a:path w="218" h="146" extrusionOk="0">
                  <a:moveTo>
                    <a:pt x="56" y="0"/>
                  </a:moveTo>
                  <a:cubicBezTo>
                    <a:pt x="32" y="0"/>
                    <a:pt x="1" y="79"/>
                    <a:pt x="33" y="102"/>
                  </a:cubicBezTo>
                  <a:cubicBezTo>
                    <a:pt x="72" y="127"/>
                    <a:pt x="101" y="146"/>
                    <a:pt x="101" y="146"/>
                  </a:cubicBezTo>
                  <a:cubicBezTo>
                    <a:pt x="101" y="146"/>
                    <a:pt x="159" y="127"/>
                    <a:pt x="193" y="122"/>
                  </a:cubicBezTo>
                  <a:cubicBezTo>
                    <a:pt x="217" y="117"/>
                    <a:pt x="193" y="73"/>
                    <a:pt x="174" y="59"/>
                  </a:cubicBezTo>
                  <a:cubicBezTo>
                    <a:pt x="155" y="49"/>
                    <a:pt x="82" y="5"/>
                    <a:pt x="58" y="1"/>
                  </a:cubicBezTo>
                  <a:cubicBezTo>
                    <a:pt x="57" y="0"/>
                    <a:pt x="56"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7"/>
            <p:cNvSpPr/>
            <p:nvPr/>
          </p:nvSpPr>
          <p:spPr>
            <a:xfrm rot="-487982" flipH="1">
              <a:off x="6985517" y="3816362"/>
              <a:ext cx="61964" cy="23256"/>
            </a:xfrm>
            <a:custGeom>
              <a:avLst/>
              <a:gdLst/>
              <a:ahLst/>
              <a:cxnLst/>
              <a:rect l="l" t="t" r="r" b="b"/>
              <a:pathLst>
                <a:path w="389" h="146" extrusionOk="0">
                  <a:moveTo>
                    <a:pt x="374" y="1"/>
                  </a:moveTo>
                  <a:cubicBezTo>
                    <a:pt x="374" y="1"/>
                    <a:pt x="310" y="69"/>
                    <a:pt x="271" y="69"/>
                  </a:cubicBezTo>
                  <a:cubicBezTo>
                    <a:pt x="270" y="69"/>
                    <a:pt x="269" y="69"/>
                    <a:pt x="267" y="68"/>
                  </a:cubicBezTo>
                  <a:cubicBezTo>
                    <a:pt x="256" y="67"/>
                    <a:pt x="244" y="66"/>
                    <a:pt x="232" y="66"/>
                  </a:cubicBezTo>
                  <a:cubicBezTo>
                    <a:pt x="209" y="66"/>
                    <a:pt x="188" y="68"/>
                    <a:pt x="185" y="68"/>
                  </a:cubicBezTo>
                  <a:cubicBezTo>
                    <a:pt x="175" y="68"/>
                    <a:pt x="156" y="54"/>
                    <a:pt x="137" y="44"/>
                  </a:cubicBezTo>
                  <a:cubicBezTo>
                    <a:pt x="130" y="40"/>
                    <a:pt x="117" y="38"/>
                    <a:pt x="101" y="38"/>
                  </a:cubicBezTo>
                  <a:cubicBezTo>
                    <a:pt x="66" y="38"/>
                    <a:pt x="22" y="46"/>
                    <a:pt x="25" y="49"/>
                  </a:cubicBezTo>
                  <a:cubicBezTo>
                    <a:pt x="20" y="54"/>
                    <a:pt x="16" y="78"/>
                    <a:pt x="11" y="83"/>
                  </a:cubicBezTo>
                  <a:cubicBezTo>
                    <a:pt x="1" y="93"/>
                    <a:pt x="35" y="97"/>
                    <a:pt x="45" y="97"/>
                  </a:cubicBezTo>
                  <a:cubicBezTo>
                    <a:pt x="59" y="97"/>
                    <a:pt x="59" y="117"/>
                    <a:pt x="59" y="122"/>
                  </a:cubicBezTo>
                  <a:cubicBezTo>
                    <a:pt x="59" y="126"/>
                    <a:pt x="64" y="141"/>
                    <a:pt x="64" y="146"/>
                  </a:cubicBezTo>
                  <a:cubicBezTo>
                    <a:pt x="64" y="146"/>
                    <a:pt x="137" y="122"/>
                    <a:pt x="161" y="117"/>
                  </a:cubicBezTo>
                  <a:cubicBezTo>
                    <a:pt x="185" y="107"/>
                    <a:pt x="229" y="93"/>
                    <a:pt x="233" y="93"/>
                  </a:cubicBezTo>
                  <a:cubicBezTo>
                    <a:pt x="238" y="93"/>
                    <a:pt x="325" y="78"/>
                    <a:pt x="354" y="78"/>
                  </a:cubicBezTo>
                  <a:cubicBezTo>
                    <a:pt x="384" y="78"/>
                    <a:pt x="388" y="34"/>
                    <a:pt x="384" y="25"/>
                  </a:cubicBezTo>
                  <a:lnTo>
                    <a:pt x="374"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7"/>
            <p:cNvSpPr/>
            <p:nvPr/>
          </p:nvSpPr>
          <p:spPr>
            <a:xfrm rot="-487982" flipH="1">
              <a:off x="7114388" y="4060943"/>
              <a:ext cx="13380" cy="19274"/>
            </a:xfrm>
            <a:custGeom>
              <a:avLst/>
              <a:gdLst/>
              <a:ahLst/>
              <a:cxnLst/>
              <a:rect l="l" t="t" r="r" b="b"/>
              <a:pathLst>
                <a:path w="84" h="121" extrusionOk="0">
                  <a:moveTo>
                    <a:pt x="65" y="0"/>
                  </a:moveTo>
                  <a:lnTo>
                    <a:pt x="65" y="0"/>
                  </a:lnTo>
                  <a:cubicBezTo>
                    <a:pt x="41" y="5"/>
                    <a:pt x="41" y="5"/>
                    <a:pt x="55" y="5"/>
                  </a:cubicBezTo>
                  <a:cubicBezTo>
                    <a:pt x="1" y="68"/>
                    <a:pt x="9" y="121"/>
                    <a:pt x="35" y="121"/>
                  </a:cubicBezTo>
                  <a:cubicBezTo>
                    <a:pt x="41" y="121"/>
                    <a:pt x="48" y="118"/>
                    <a:pt x="55" y="112"/>
                  </a:cubicBezTo>
                  <a:cubicBezTo>
                    <a:pt x="83" y="88"/>
                    <a:pt x="82" y="70"/>
                    <a:pt x="72" y="70"/>
                  </a:cubicBezTo>
                  <a:cubicBezTo>
                    <a:pt x="70" y="70"/>
                    <a:pt x="68" y="71"/>
                    <a:pt x="65" y="73"/>
                  </a:cubicBezTo>
                  <a:cubicBezTo>
                    <a:pt x="60" y="74"/>
                    <a:pt x="55" y="75"/>
                    <a:pt x="50" y="75"/>
                  </a:cubicBezTo>
                  <a:cubicBezTo>
                    <a:pt x="40" y="75"/>
                    <a:pt x="31" y="73"/>
                    <a:pt x="31" y="73"/>
                  </a:cubicBezTo>
                  <a:cubicBezTo>
                    <a:pt x="31" y="73"/>
                    <a:pt x="51" y="39"/>
                    <a:pt x="60" y="29"/>
                  </a:cubicBezTo>
                  <a:cubicBezTo>
                    <a:pt x="65" y="15"/>
                    <a:pt x="70" y="5"/>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7"/>
            <p:cNvSpPr/>
            <p:nvPr/>
          </p:nvSpPr>
          <p:spPr>
            <a:xfrm rot="-487982" flipH="1">
              <a:off x="7145709" y="3920860"/>
              <a:ext cx="24053" cy="18637"/>
            </a:xfrm>
            <a:custGeom>
              <a:avLst/>
              <a:gdLst/>
              <a:ahLst/>
              <a:cxnLst/>
              <a:rect l="l" t="t" r="r" b="b"/>
              <a:pathLst>
                <a:path w="151" h="117" extrusionOk="0">
                  <a:moveTo>
                    <a:pt x="151" y="0"/>
                  </a:moveTo>
                  <a:lnTo>
                    <a:pt x="151" y="0"/>
                  </a:lnTo>
                  <a:cubicBezTo>
                    <a:pt x="64" y="15"/>
                    <a:pt x="1" y="34"/>
                    <a:pt x="6" y="49"/>
                  </a:cubicBezTo>
                  <a:cubicBezTo>
                    <a:pt x="10" y="68"/>
                    <a:pt x="64" y="97"/>
                    <a:pt x="102" y="112"/>
                  </a:cubicBezTo>
                  <a:lnTo>
                    <a:pt x="131" y="117"/>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7"/>
            <p:cNvSpPr/>
            <p:nvPr/>
          </p:nvSpPr>
          <p:spPr>
            <a:xfrm rot="-487982" flipH="1">
              <a:off x="6921170" y="3863620"/>
              <a:ext cx="17203" cy="13221"/>
            </a:xfrm>
            <a:custGeom>
              <a:avLst/>
              <a:gdLst/>
              <a:ahLst/>
              <a:cxnLst/>
              <a:rect l="l" t="t" r="r" b="b"/>
              <a:pathLst>
                <a:path w="108" h="83" extrusionOk="0">
                  <a:moveTo>
                    <a:pt x="32" y="0"/>
                  </a:moveTo>
                  <a:cubicBezTo>
                    <a:pt x="27" y="0"/>
                    <a:pt x="23" y="2"/>
                    <a:pt x="20" y="6"/>
                  </a:cubicBezTo>
                  <a:cubicBezTo>
                    <a:pt x="1" y="26"/>
                    <a:pt x="1" y="55"/>
                    <a:pt x="10" y="74"/>
                  </a:cubicBezTo>
                  <a:cubicBezTo>
                    <a:pt x="15" y="80"/>
                    <a:pt x="24" y="82"/>
                    <a:pt x="36" y="82"/>
                  </a:cubicBezTo>
                  <a:cubicBezTo>
                    <a:pt x="64" y="82"/>
                    <a:pt x="104" y="68"/>
                    <a:pt x="107" y="55"/>
                  </a:cubicBezTo>
                  <a:cubicBezTo>
                    <a:pt x="107" y="43"/>
                    <a:pt x="57"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rot="-487982" flipH="1">
              <a:off x="6880247" y="4117261"/>
              <a:ext cx="19433" cy="11787"/>
            </a:xfrm>
            <a:custGeom>
              <a:avLst/>
              <a:gdLst/>
              <a:ahLst/>
              <a:cxnLst/>
              <a:rect l="l" t="t" r="r" b="b"/>
              <a:pathLst>
                <a:path w="122" h="74" extrusionOk="0">
                  <a:moveTo>
                    <a:pt x="82" y="0"/>
                  </a:moveTo>
                  <a:cubicBezTo>
                    <a:pt x="57" y="0"/>
                    <a:pt x="22" y="15"/>
                    <a:pt x="15" y="29"/>
                  </a:cubicBezTo>
                  <a:cubicBezTo>
                    <a:pt x="1" y="39"/>
                    <a:pt x="1" y="63"/>
                    <a:pt x="15" y="68"/>
                  </a:cubicBezTo>
                  <a:cubicBezTo>
                    <a:pt x="18" y="72"/>
                    <a:pt x="23" y="73"/>
                    <a:pt x="31" y="73"/>
                  </a:cubicBezTo>
                  <a:cubicBezTo>
                    <a:pt x="52" y="73"/>
                    <a:pt x="88" y="61"/>
                    <a:pt x="102" y="54"/>
                  </a:cubicBezTo>
                  <a:cubicBezTo>
                    <a:pt x="122" y="39"/>
                    <a:pt x="122" y="15"/>
                    <a:pt x="102" y="5"/>
                  </a:cubicBezTo>
                  <a:cubicBezTo>
                    <a:pt x="98" y="2"/>
                    <a:pt x="91"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7"/>
            <p:cNvSpPr/>
            <p:nvPr/>
          </p:nvSpPr>
          <p:spPr>
            <a:xfrm rot="-487982" flipH="1">
              <a:off x="7039416" y="3941825"/>
              <a:ext cx="17363" cy="16407"/>
            </a:xfrm>
            <a:custGeom>
              <a:avLst/>
              <a:gdLst/>
              <a:ahLst/>
              <a:cxnLst/>
              <a:rect l="l" t="t" r="r" b="b"/>
              <a:pathLst>
                <a:path w="109" h="103" extrusionOk="0">
                  <a:moveTo>
                    <a:pt x="103" y="1"/>
                  </a:moveTo>
                  <a:cubicBezTo>
                    <a:pt x="96" y="1"/>
                    <a:pt x="35" y="36"/>
                    <a:pt x="17" y="45"/>
                  </a:cubicBezTo>
                  <a:cubicBezTo>
                    <a:pt x="0" y="57"/>
                    <a:pt x="62" y="102"/>
                    <a:pt x="86" y="102"/>
                  </a:cubicBezTo>
                  <a:cubicBezTo>
                    <a:pt x="90" y="102"/>
                    <a:pt x="93" y="101"/>
                    <a:pt x="94" y="98"/>
                  </a:cubicBezTo>
                  <a:cubicBezTo>
                    <a:pt x="109" y="84"/>
                    <a:pt x="94" y="74"/>
                    <a:pt x="85" y="74"/>
                  </a:cubicBezTo>
                  <a:cubicBezTo>
                    <a:pt x="80" y="74"/>
                    <a:pt x="89" y="40"/>
                    <a:pt x="94" y="25"/>
                  </a:cubicBezTo>
                  <a:cubicBezTo>
                    <a:pt x="104" y="16"/>
                    <a:pt x="109" y="1"/>
                    <a:pt x="104" y="1"/>
                  </a:cubicBezTo>
                  <a:cubicBezTo>
                    <a:pt x="104" y="1"/>
                    <a:pt x="104" y="1"/>
                    <a:pt x="1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7"/>
            <p:cNvSpPr/>
            <p:nvPr/>
          </p:nvSpPr>
          <p:spPr>
            <a:xfrm rot="-487982" flipH="1">
              <a:off x="7114663" y="3828010"/>
              <a:ext cx="24212" cy="33292"/>
            </a:xfrm>
            <a:custGeom>
              <a:avLst/>
              <a:gdLst/>
              <a:ahLst/>
              <a:cxnLst/>
              <a:rect l="l" t="t" r="r" b="b"/>
              <a:pathLst>
                <a:path w="152" h="209" extrusionOk="0">
                  <a:moveTo>
                    <a:pt x="93" y="0"/>
                  </a:moveTo>
                  <a:cubicBezTo>
                    <a:pt x="64" y="73"/>
                    <a:pt x="35" y="136"/>
                    <a:pt x="1" y="208"/>
                  </a:cubicBezTo>
                  <a:cubicBezTo>
                    <a:pt x="103" y="145"/>
                    <a:pt x="151" y="53"/>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7"/>
            <p:cNvSpPr/>
            <p:nvPr/>
          </p:nvSpPr>
          <p:spPr>
            <a:xfrm rot="-487982" flipH="1">
              <a:off x="7177494" y="4009240"/>
              <a:ext cx="13699" cy="14973"/>
            </a:xfrm>
            <a:custGeom>
              <a:avLst/>
              <a:gdLst/>
              <a:ahLst/>
              <a:cxnLst/>
              <a:rect l="l" t="t" r="r" b="b"/>
              <a:pathLst>
                <a:path w="86" h="94" extrusionOk="0">
                  <a:moveTo>
                    <a:pt x="46" y="1"/>
                  </a:moveTo>
                  <a:cubicBezTo>
                    <a:pt x="30" y="1"/>
                    <a:pt x="0" y="64"/>
                    <a:pt x="13" y="86"/>
                  </a:cubicBezTo>
                  <a:cubicBezTo>
                    <a:pt x="16" y="91"/>
                    <a:pt x="20" y="93"/>
                    <a:pt x="26" y="93"/>
                  </a:cubicBezTo>
                  <a:cubicBezTo>
                    <a:pt x="41" y="93"/>
                    <a:pt x="64" y="76"/>
                    <a:pt x="71" y="62"/>
                  </a:cubicBezTo>
                  <a:cubicBezTo>
                    <a:pt x="86" y="52"/>
                    <a:pt x="71" y="23"/>
                    <a:pt x="52" y="4"/>
                  </a:cubicBezTo>
                  <a:cubicBezTo>
                    <a:pt x="50" y="2"/>
                    <a:pt x="48"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7"/>
            <p:cNvSpPr/>
            <p:nvPr/>
          </p:nvSpPr>
          <p:spPr>
            <a:xfrm rot="-487982" flipH="1">
              <a:off x="6888667" y="4082873"/>
              <a:ext cx="15610" cy="14017"/>
            </a:xfrm>
            <a:custGeom>
              <a:avLst/>
              <a:gdLst/>
              <a:ahLst/>
              <a:cxnLst/>
              <a:rect l="l" t="t" r="r" b="b"/>
              <a:pathLst>
                <a:path w="98" h="88" extrusionOk="0">
                  <a:moveTo>
                    <a:pt x="63" y="0"/>
                  </a:moveTo>
                  <a:cubicBezTo>
                    <a:pt x="59" y="0"/>
                    <a:pt x="30" y="34"/>
                    <a:pt x="15" y="49"/>
                  </a:cubicBezTo>
                  <a:cubicBezTo>
                    <a:pt x="5" y="63"/>
                    <a:pt x="0" y="73"/>
                    <a:pt x="0" y="78"/>
                  </a:cubicBezTo>
                  <a:cubicBezTo>
                    <a:pt x="0" y="78"/>
                    <a:pt x="54" y="87"/>
                    <a:pt x="73" y="87"/>
                  </a:cubicBezTo>
                  <a:cubicBezTo>
                    <a:pt x="88" y="78"/>
                    <a:pt x="97" y="39"/>
                    <a:pt x="88" y="24"/>
                  </a:cubicBezTo>
                  <a:cubicBezTo>
                    <a:pt x="83" y="15"/>
                    <a:pt x="73" y="0"/>
                    <a:pt x="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7"/>
            <p:cNvSpPr/>
            <p:nvPr/>
          </p:nvSpPr>
          <p:spPr>
            <a:xfrm rot="-487982" flipH="1">
              <a:off x="6788037" y="3857113"/>
              <a:ext cx="25646" cy="15770"/>
            </a:xfrm>
            <a:custGeom>
              <a:avLst/>
              <a:gdLst/>
              <a:ahLst/>
              <a:cxnLst/>
              <a:rect l="l" t="t" r="r" b="b"/>
              <a:pathLst>
                <a:path w="161" h="99" extrusionOk="0">
                  <a:moveTo>
                    <a:pt x="141" y="0"/>
                  </a:moveTo>
                  <a:cubicBezTo>
                    <a:pt x="118" y="0"/>
                    <a:pt x="72" y="13"/>
                    <a:pt x="54" y="31"/>
                  </a:cubicBezTo>
                  <a:cubicBezTo>
                    <a:pt x="25" y="64"/>
                    <a:pt x="1" y="89"/>
                    <a:pt x="1" y="98"/>
                  </a:cubicBezTo>
                  <a:cubicBezTo>
                    <a:pt x="1" y="99"/>
                    <a:pt x="1" y="99"/>
                    <a:pt x="1" y="99"/>
                  </a:cubicBezTo>
                  <a:cubicBezTo>
                    <a:pt x="8" y="99"/>
                    <a:pt x="104" y="39"/>
                    <a:pt x="146" y="16"/>
                  </a:cubicBezTo>
                  <a:cubicBezTo>
                    <a:pt x="161" y="5"/>
                    <a:pt x="155" y="0"/>
                    <a:pt x="1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7"/>
            <p:cNvSpPr/>
            <p:nvPr/>
          </p:nvSpPr>
          <p:spPr>
            <a:xfrm rot="-487982" flipH="1">
              <a:off x="6855071" y="4081760"/>
              <a:ext cx="24053" cy="13858"/>
            </a:xfrm>
            <a:custGeom>
              <a:avLst/>
              <a:gdLst/>
              <a:ahLst/>
              <a:cxnLst/>
              <a:rect l="l" t="t" r="r" b="b"/>
              <a:pathLst>
                <a:path w="151" h="87" extrusionOk="0">
                  <a:moveTo>
                    <a:pt x="107" y="0"/>
                  </a:moveTo>
                  <a:cubicBezTo>
                    <a:pt x="74" y="0"/>
                    <a:pt x="17" y="22"/>
                    <a:pt x="5" y="38"/>
                  </a:cubicBezTo>
                  <a:cubicBezTo>
                    <a:pt x="0" y="53"/>
                    <a:pt x="20" y="77"/>
                    <a:pt x="29" y="82"/>
                  </a:cubicBezTo>
                  <a:cubicBezTo>
                    <a:pt x="44" y="86"/>
                    <a:pt x="54" y="86"/>
                    <a:pt x="54" y="86"/>
                  </a:cubicBezTo>
                  <a:cubicBezTo>
                    <a:pt x="54" y="82"/>
                    <a:pt x="44" y="57"/>
                    <a:pt x="39" y="43"/>
                  </a:cubicBezTo>
                  <a:cubicBezTo>
                    <a:pt x="29" y="38"/>
                    <a:pt x="97" y="28"/>
                    <a:pt x="121" y="28"/>
                  </a:cubicBezTo>
                  <a:cubicBezTo>
                    <a:pt x="146" y="28"/>
                    <a:pt x="151" y="14"/>
                    <a:pt x="126" y="4"/>
                  </a:cubicBezTo>
                  <a:cubicBezTo>
                    <a:pt x="122" y="1"/>
                    <a:pt x="115" y="0"/>
                    <a:pt x="10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7"/>
            <p:cNvSpPr/>
            <p:nvPr/>
          </p:nvSpPr>
          <p:spPr>
            <a:xfrm rot="-487982" flipH="1">
              <a:off x="6805860" y="3903314"/>
              <a:ext cx="14017" cy="9239"/>
            </a:xfrm>
            <a:custGeom>
              <a:avLst/>
              <a:gdLst/>
              <a:ahLst/>
              <a:cxnLst/>
              <a:rect l="l" t="t" r="r" b="b"/>
              <a:pathLst>
                <a:path w="88" h="58" extrusionOk="0">
                  <a:moveTo>
                    <a:pt x="48" y="0"/>
                  </a:moveTo>
                  <a:cubicBezTo>
                    <a:pt x="29" y="0"/>
                    <a:pt x="11" y="8"/>
                    <a:pt x="6" y="13"/>
                  </a:cubicBezTo>
                  <a:cubicBezTo>
                    <a:pt x="1" y="33"/>
                    <a:pt x="30" y="52"/>
                    <a:pt x="39" y="52"/>
                  </a:cubicBezTo>
                  <a:cubicBezTo>
                    <a:pt x="59" y="57"/>
                    <a:pt x="78" y="57"/>
                    <a:pt x="83" y="57"/>
                  </a:cubicBezTo>
                  <a:lnTo>
                    <a:pt x="88" y="57"/>
                  </a:lnTo>
                  <a:cubicBezTo>
                    <a:pt x="88" y="23"/>
                    <a:pt x="88" y="23"/>
                    <a:pt x="83" y="13"/>
                  </a:cubicBezTo>
                  <a:cubicBezTo>
                    <a:pt x="73" y="4"/>
                    <a:pt x="60"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7"/>
            <p:cNvSpPr/>
            <p:nvPr/>
          </p:nvSpPr>
          <p:spPr>
            <a:xfrm rot="-487982" flipH="1">
              <a:off x="6759232" y="3879331"/>
              <a:ext cx="17681" cy="14655"/>
            </a:xfrm>
            <a:custGeom>
              <a:avLst/>
              <a:gdLst/>
              <a:ahLst/>
              <a:cxnLst/>
              <a:rect l="l" t="t" r="r" b="b"/>
              <a:pathLst>
                <a:path w="111" h="92" extrusionOk="0">
                  <a:moveTo>
                    <a:pt x="22" y="1"/>
                  </a:moveTo>
                  <a:cubicBezTo>
                    <a:pt x="21" y="1"/>
                    <a:pt x="16" y="7"/>
                    <a:pt x="9" y="18"/>
                  </a:cubicBezTo>
                  <a:cubicBezTo>
                    <a:pt x="0" y="46"/>
                    <a:pt x="66" y="91"/>
                    <a:pt x="84" y="91"/>
                  </a:cubicBezTo>
                  <a:cubicBezTo>
                    <a:pt x="85" y="91"/>
                    <a:pt x="86" y="91"/>
                    <a:pt x="87" y="91"/>
                  </a:cubicBezTo>
                  <a:cubicBezTo>
                    <a:pt x="101" y="91"/>
                    <a:pt x="111" y="77"/>
                    <a:pt x="111" y="72"/>
                  </a:cubicBezTo>
                  <a:cubicBezTo>
                    <a:pt x="111" y="67"/>
                    <a:pt x="4" y="52"/>
                    <a:pt x="14" y="23"/>
                  </a:cubicBezTo>
                  <a:cubicBezTo>
                    <a:pt x="22" y="8"/>
                    <a:pt x="24"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
            <p:cNvSpPr/>
            <p:nvPr/>
          </p:nvSpPr>
          <p:spPr>
            <a:xfrm rot="-487982" flipH="1">
              <a:off x="7093227" y="3878234"/>
              <a:ext cx="27079" cy="13221"/>
            </a:xfrm>
            <a:custGeom>
              <a:avLst/>
              <a:gdLst/>
              <a:ahLst/>
              <a:cxnLst/>
              <a:rect l="l" t="t" r="r" b="b"/>
              <a:pathLst>
                <a:path w="170" h="83" extrusionOk="0">
                  <a:moveTo>
                    <a:pt x="170" y="0"/>
                  </a:moveTo>
                  <a:cubicBezTo>
                    <a:pt x="102" y="34"/>
                    <a:pt x="53" y="59"/>
                    <a:pt x="0" y="73"/>
                  </a:cubicBezTo>
                  <a:cubicBezTo>
                    <a:pt x="19" y="79"/>
                    <a:pt x="38" y="82"/>
                    <a:pt x="54" y="82"/>
                  </a:cubicBezTo>
                  <a:cubicBezTo>
                    <a:pt x="105" y="82"/>
                    <a:pt x="144"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
            <p:cNvSpPr/>
            <p:nvPr/>
          </p:nvSpPr>
          <p:spPr>
            <a:xfrm rot="-487982" flipH="1">
              <a:off x="6841395" y="3880208"/>
              <a:ext cx="16248" cy="7646"/>
            </a:xfrm>
            <a:custGeom>
              <a:avLst/>
              <a:gdLst/>
              <a:ahLst/>
              <a:cxnLst/>
              <a:rect l="l" t="t" r="r" b="b"/>
              <a:pathLst>
                <a:path w="102" h="48" extrusionOk="0">
                  <a:moveTo>
                    <a:pt x="76" y="1"/>
                  </a:moveTo>
                  <a:cubicBezTo>
                    <a:pt x="62" y="1"/>
                    <a:pt x="46" y="3"/>
                    <a:pt x="39" y="8"/>
                  </a:cubicBezTo>
                  <a:cubicBezTo>
                    <a:pt x="19" y="13"/>
                    <a:pt x="0" y="32"/>
                    <a:pt x="5" y="42"/>
                  </a:cubicBezTo>
                  <a:cubicBezTo>
                    <a:pt x="5" y="46"/>
                    <a:pt x="9" y="47"/>
                    <a:pt x="15" y="47"/>
                  </a:cubicBezTo>
                  <a:cubicBezTo>
                    <a:pt x="33" y="47"/>
                    <a:pt x="67" y="36"/>
                    <a:pt x="77" y="32"/>
                  </a:cubicBezTo>
                  <a:cubicBezTo>
                    <a:pt x="92" y="23"/>
                    <a:pt x="102" y="13"/>
                    <a:pt x="102" y="8"/>
                  </a:cubicBezTo>
                  <a:cubicBezTo>
                    <a:pt x="102" y="3"/>
                    <a:pt x="90" y="1"/>
                    <a:pt x="7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rot="-487982" flipH="1">
              <a:off x="6716553" y="4002950"/>
              <a:ext cx="16566" cy="10195"/>
            </a:xfrm>
            <a:custGeom>
              <a:avLst/>
              <a:gdLst/>
              <a:ahLst/>
              <a:cxnLst/>
              <a:rect l="l" t="t" r="r" b="b"/>
              <a:pathLst>
                <a:path w="104" h="64" extrusionOk="0">
                  <a:moveTo>
                    <a:pt x="17" y="0"/>
                  </a:moveTo>
                  <a:cubicBezTo>
                    <a:pt x="0" y="46"/>
                    <a:pt x="2" y="63"/>
                    <a:pt x="35" y="63"/>
                  </a:cubicBezTo>
                  <a:cubicBezTo>
                    <a:pt x="51" y="63"/>
                    <a:pt x="73" y="60"/>
                    <a:pt x="104" y="54"/>
                  </a:cubicBezTo>
                  <a:cubicBezTo>
                    <a:pt x="75" y="39"/>
                    <a:pt x="51" y="20"/>
                    <a:pt x="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7"/>
            <p:cNvSpPr/>
            <p:nvPr/>
          </p:nvSpPr>
          <p:spPr>
            <a:xfrm rot="-487982" flipH="1">
              <a:off x="7077245" y="3819048"/>
              <a:ext cx="10832" cy="5894"/>
            </a:xfrm>
            <a:custGeom>
              <a:avLst/>
              <a:gdLst/>
              <a:ahLst/>
              <a:cxnLst/>
              <a:rect l="l" t="t" r="r" b="b"/>
              <a:pathLst>
                <a:path w="68" h="37" extrusionOk="0">
                  <a:moveTo>
                    <a:pt x="38" y="1"/>
                  </a:moveTo>
                  <a:cubicBezTo>
                    <a:pt x="28" y="1"/>
                    <a:pt x="17" y="4"/>
                    <a:pt x="10" y="12"/>
                  </a:cubicBezTo>
                  <a:cubicBezTo>
                    <a:pt x="0" y="21"/>
                    <a:pt x="5" y="36"/>
                    <a:pt x="25" y="36"/>
                  </a:cubicBezTo>
                  <a:cubicBezTo>
                    <a:pt x="26" y="36"/>
                    <a:pt x="27" y="37"/>
                    <a:pt x="29" y="37"/>
                  </a:cubicBezTo>
                  <a:cubicBezTo>
                    <a:pt x="44" y="37"/>
                    <a:pt x="68" y="16"/>
                    <a:pt x="63" y="12"/>
                  </a:cubicBezTo>
                  <a:cubicBezTo>
                    <a:pt x="58" y="4"/>
                    <a:pt x="49" y="1"/>
                    <a:pt x="3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
            <p:cNvSpPr/>
            <p:nvPr/>
          </p:nvSpPr>
          <p:spPr>
            <a:xfrm rot="-487982" flipH="1">
              <a:off x="5664988" y="3856876"/>
              <a:ext cx="1017383" cy="570735"/>
            </a:xfrm>
            <a:custGeom>
              <a:avLst/>
              <a:gdLst/>
              <a:ahLst/>
              <a:cxnLst/>
              <a:rect l="l" t="t" r="r" b="b"/>
              <a:pathLst>
                <a:path w="6387" h="3583" extrusionOk="0">
                  <a:moveTo>
                    <a:pt x="1369" y="0"/>
                  </a:moveTo>
                  <a:cubicBezTo>
                    <a:pt x="1349" y="0"/>
                    <a:pt x="1328" y="11"/>
                    <a:pt x="1318" y="35"/>
                  </a:cubicBezTo>
                  <a:cubicBezTo>
                    <a:pt x="1260" y="180"/>
                    <a:pt x="1246" y="335"/>
                    <a:pt x="1275" y="481"/>
                  </a:cubicBezTo>
                  <a:cubicBezTo>
                    <a:pt x="1270" y="486"/>
                    <a:pt x="1260" y="490"/>
                    <a:pt x="1251" y="495"/>
                  </a:cubicBezTo>
                  <a:cubicBezTo>
                    <a:pt x="1212" y="481"/>
                    <a:pt x="1173" y="471"/>
                    <a:pt x="1125" y="466"/>
                  </a:cubicBezTo>
                  <a:cubicBezTo>
                    <a:pt x="1084" y="463"/>
                    <a:pt x="1039" y="459"/>
                    <a:pt x="993" y="459"/>
                  </a:cubicBezTo>
                  <a:cubicBezTo>
                    <a:pt x="914" y="459"/>
                    <a:pt x="833" y="470"/>
                    <a:pt x="771" y="510"/>
                  </a:cubicBezTo>
                  <a:cubicBezTo>
                    <a:pt x="728" y="534"/>
                    <a:pt x="742" y="607"/>
                    <a:pt x="795" y="607"/>
                  </a:cubicBezTo>
                  <a:cubicBezTo>
                    <a:pt x="887" y="607"/>
                    <a:pt x="945" y="679"/>
                    <a:pt x="1018" y="713"/>
                  </a:cubicBezTo>
                  <a:cubicBezTo>
                    <a:pt x="1028" y="713"/>
                    <a:pt x="1033" y="723"/>
                    <a:pt x="1037" y="723"/>
                  </a:cubicBezTo>
                  <a:cubicBezTo>
                    <a:pt x="1008" y="762"/>
                    <a:pt x="979" y="810"/>
                    <a:pt x="960" y="858"/>
                  </a:cubicBezTo>
                  <a:cubicBezTo>
                    <a:pt x="899" y="826"/>
                    <a:pt x="829" y="812"/>
                    <a:pt x="758" y="812"/>
                  </a:cubicBezTo>
                  <a:cubicBezTo>
                    <a:pt x="670" y="812"/>
                    <a:pt x="582" y="833"/>
                    <a:pt x="510" y="868"/>
                  </a:cubicBezTo>
                  <a:cubicBezTo>
                    <a:pt x="471" y="892"/>
                    <a:pt x="481" y="950"/>
                    <a:pt x="524" y="965"/>
                  </a:cubicBezTo>
                  <a:cubicBezTo>
                    <a:pt x="665" y="1018"/>
                    <a:pt x="766" y="1071"/>
                    <a:pt x="868" y="1159"/>
                  </a:cubicBezTo>
                  <a:cubicBezTo>
                    <a:pt x="868" y="1173"/>
                    <a:pt x="863" y="1188"/>
                    <a:pt x="863" y="1207"/>
                  </a:cubicBezTo>
                  <a:cubicBezTo>
                    <a:pt x="849" y="1205"/>
                    <a:pt x="834" y="1204"/>
                    <a:pt x="820" y="1204"/>
                  </a:cubicBezTo>
                  <a:cubicBezTo>
                    <a:pt x="717" y="1204"/>
                    <a:pt x="612" y="1247"/>
                    <a:pt x="510" y="1289"/>
                  </a:cubicBezTo>
                  <a:cubicBezTo>
                    <a:pt x="471" y="1309"/>
                    <a:pt x="476" y="1362"/>
                    <a:pt x="505" y="1386"/>
                  </a:cubicBezTo>
                  <a:cubicBezTo>
                    <a:pt x="602" y="1454"/>
                    <a:pt x="713" y="1512"/>
                    <a:pt x="824" y="1527"/>
                  </a:cubicBezTo>
                  <a:cubicBezTo>
                    <a:pt x="728" y="1594"/>
                    <a:pt x="645" y="1672"/>
                    <a:pt x="573" y="1764"/>
                  </a:cubicBezTo>
                  <a:cubicBezTo>
                    <a:pt x="485" y="1672"/>
                    <a:pt x="379" y="1599"/>
                    <a:pt x="263" y="1575"/>
                  </a:cubicBezTo>
                  <a:cubicBezTo>
                    <a:pt x="258" y="1574"/>
                    <a:pt x="253" y="1573"/>
                    <a:pt x="248" y="1573"/>
                  </a:cubicBezTo>
                  <a:cubicBezTo>
                    <a:pt x="205" y="1573"/>
                    <a:pt x="165" y="1628"/>
                    <a:pt x="205" y="1667"/>
                  </a:cubicBezTo>
                  <a:lnTo>
                    <a:pt x="234" y="1696"/>
                  </a:lnTo>
                  <a:cubicBezTo>
                    <a:pt x="292" y="1774"/>
                    <a:pt x="350" y="1851"/>
                    <a:pt x="379" y="1943"/>
                  </a:cubicBezTo>
                  <a:cubicBezTo>
                    <a:pt x="384" y="1962"/>
                    <a:pt x="389" y="1972"/>
                    <a:pt x="389" y="1992"/>
                  </a:cubicBezTo>
                  <a:cubicBezTo>
                    <a:pt x="311" y="1909"/>
                    <a:pt x="209" y="1846"/>
                    <a:pt x="113" y="1841"/>
                  </a:cubicBezTo>
                  <a:cubicBezTo>
                    <a:pt x="88" y="1841"/>
                    <a:pt x="64" y="1861"/>
                    <a:pt x="59" y="1875"/>
                  </a:cubicBezTo>
                  <a:cubicBezTo>
                    <a:pt x="25" y="1958"/>
                    <a:pt x="137" y="2016"/>
                    <a:pt x="185" y="2064"/>
                  </a:cubicBezTo>
                  <a:cubicBezTo>
                    <a:pt x="253" y="2132"/>
                    <a:pt x="311" y="2205"/>
                    <a:pt x="359" y="2282"/>
                  </a:cubicBezTo>
                  <a:cubicBezTo>
                    <a:pt x="359" y="2306"/>
                    <a:pt x="355" y="2335"/>
                    <a:pt x="355" y="2369"/>
                  </a:cubicBezTo>
                  <a:cubicBezTo>
                    <a:pt x="319" y="2363"/>
                    <a:pt x="283" y="2358"/>
                    <a:pt x="246" y="2358"/>
                  </a:cubicBezTo>
                  <a:cubicBezTo>
                    <a:pt x="177" y="2358"/>
                    <a:pt x="108" y="2374"/>
                    <a:pt x="45" y="2418"/>
                  </a:cubicBezTo>
                  <a:cubicBezTo>
                    <a:pt x="1" y="2444"/>
                    <a:pt x="17" y="2522"/>
                    <a:pt x="67" y="2522"/>
                  </a:cubicBezTo>
                  <a:cubicBezTo>
                    <a:pt x="72" y="2522"/>
                    <a:pt x="78" y="2521"/>
                    <a:pt x="83" y="2519"/>
                  </a:cubicBezTo>
                  <a:cubicBezTo>
                    <a:pt x="95" y="2517"/>
                    <a:pt x="107" y="2515"/>
                    <a:pt x="118" y="2515"/>
                  </a:cubicBezTo>
                  <a:cubicBezTo>
                    <a:pt x="184" y="2515"/>
                    <a:pt x="238" y="2560"/>
                    <a:pt x="292" y="2602"/>
                  </a:cubicBezTo>
                  <a:cubicBezTo>
                    <a:pt x="209" y="2645"/>
                    <a:pt x="132" y="2699"/>
                    <a:pt x="69" y="2771"/>
                  </a:cubicBezTo>
                  <a:cubicBezTo>
                    <a:pt x="28" y="2812"/>
                    <a:pt x="60" y="2879"/>
                    <a:pt x="112" y="2879"/>
                  </a:cubicBezTo>
                  <a:cubicBezTo>
                    <a:pt x="115" y="2879"/>
                    <a:pt x="119" y="2878"/>
                    <a:pt x="122" y="2878"/>
                  </a:cubicBezTo>
                  <a:cubicBezTo>
                    <a:pt x="214" y="2858"/>
                    <a:pt x="306" y="2863"/>
                    <a:pt x="398" y="2854"/>
                  </a:cubicBezTo>
                  <a:cubicBezTo>
                    <a:pt x="401" y="2854"/>
                    <a:pt x="404" y="2854"/>
                    <a:pt x="406" y="2851"/>
                  </a:cubicBezTo>
                  <a:lnTo>
                    <a:pt x="406" y="2851"/>
                  </a:lnTo>
                  <a:cubicBezTo>
                    <a:pt x="367" y="3028"/>
                    <a:pt x="482" y="3204"/>
                    <a:pt x="621" y="3318"/>
                  </a:cubicBezTo>
                  <a:cubicBezTo>
                    <a:pt x="633" y="3330"/>
                    <a:pt x="647" y="3334"/>
                    <a:pt x="661" y="3334"/>
                  </a:cubicBezTo>
                  <a:cubicBezTo>
                    <a:pt x="707" y="3334"/>
                    <a:pt x="748" y="3282"/>
                    <a:pt x="703" y="3241"/>
                  </a:cubicBezTo>
                  <a:cubicBezTo>
                    <a:pt x="650" y="3183"/>
                    <a:pt x="631" y="3120"/>
                    <a:pt x="631" y="3047"/>
                  </a:cubicBezTo>
                  <a:lnTo>
                    <a:pt x="631" y="3047"/>
                  </a:lnTo>
                  <a:cubicBezTo>
                    <a:pt x="684" y="3238"/>
                    <a:pt x="839" y="3430"/>
                    <a:pt x="1048" y="3430"/>
                  </a:cubicBezTo>
                  <a:cubicBezTo>
                    <a:pt x="1067" y="3430"/>
                    <a:pt x="1086" y="3428"/>
                    <a:pt x="1105" y="3425"/>
                  </a:cubicBezTo>
                  <a:cubicBezTo>
                    <a:pt x="1149" y="3420"/>
                    <a:pt x="1154" y="3347"/>
                    <a:pt x="1110" y="3338"/>
                  </a:cubicBezTo>
                  <a:cubicBezTo>
                    <a:pt x="1076" y="3328"/>
                    <a:pt x="1042" y="3304"/>
                    <a:pt x="1018" y="3275"/>
                  </a:cubicBezTo>
                  <a:lnTo>
                    <a:pt x="1018" y="3275"/>
                  </a:lnTo>
                  <a:cubicBezTo>
                    <a:pt x="1086" y="3299"/>
                    <a:pt x="1154" y="3314"/>
                    <a:pt x="1226" y="3318"/>
                  </a:cubicBezTo>
                  <a:cubicBezTo>
                    <a:pt x="1310" y="3391"/>
                    <a:pt x="1425" y="3427"/>
                    <a:pt x="1538" y="3427"/>
                  </a:cubicBezTo>
                  <a:cubicBezTo>
                    <a:pt x="1582" y="3427"/>
                    <a:pt x="1626" y="3421"/>
                    <a:pt x="1667" y="3410"/>
                  </a:cubicBezTo>
                  <a:cubicBezTo>
                    <a:pt x="1715" y="3396"/>
                    <a:pt x="1735" y="3314"/>
                    <a:pt x="1672" y="3299"/>
                  </a:cubicBezTo>
                  <a:cubicBezTo>
                    <a:pt x="1643" y="3294"/>
                    <a:pt x="1619" y="3280"/>
                    <a:pt x="1599" y="3270"/>
                  </a:cubicBezTo>
                  <a:cubicBezTo>
                    <a:pt x="1706" y="3231"/>
                    <a:pt x="1803" y="3183"/>
                    <a:pt x="1890" y="3120"/>
                  </a:cubicBezTo>
                  <a:cubicBezTo>
                    <a:pt x="2035" y="3338"/>
                    <a:pt x="2287" y="3459"/>
                    <a:pt x="2558" y="3473"/>
                  </a:cubicBezTo>
                  <a:cubicBezTo>
                    <a:pt x="2575" y="3474"/>
                    <a:pt x="2592" y="3475"/>
                    <a:pt x="2609" y="3475"/>
                  </a:cubicBezTo>
                  <a:cubicBezTo>
                    <a:pt x="2930" y="3475"/>
                    <a:pt x="3241" y="3304"/>
                    <a:pt x="3425" y="3038"/>
                  </a:cubicBezTo>
                  <a:cubicBezTo>
                    <a:pt x="3618" y="3205"/>
                    <a:pt x="3872" y="3303"/>
                    <a:pt x="4126" y="3303"/>
                  </a:cubicBezTo>
                  <a:cubicBezTo>
                    <a:pt x="4267" y="3303"/>
                    <a:pt x="4409" y="3273"/>
                    <a:pt x="4539" y="3207"/>
                  </a:cubicBezTo>
                  <a:cubicBezTo>
                    <a:pt x="4592" y="3241"/>
                    <a:pt x="4660" y="3255"/>
                    <a:pt x="4718" y="3275"/>
                  </a:cubicBezTo>
                  <a:cubicBezTo>
                    <a:pt x="4840" y="3379"/>
                    <a:pt x="4988" y="3437"/>
                    <a:pt x="5148" y="3437"/>
                  </a:cubicBezTo>
                  <a:cubicBezTo>
                    <a:pt x="5197" y="3437"/>
                    <a:pt x="5248" y="3431"/>
                    <a:pt x="5299" y="3420"/>
                  </a:cubicBezTo>
                  <a:cubicBezTo>
                    <a:pt x="5304" y="3420"/>
                    <a:pt x="5318" y="3415"/>
                    <a:pt x="5323" y="3415"/>
                  </a:cubicBezTo>
                  <a:lnTo>
                    <a:pt x="5323" y="3415"/>
                  </a:lnTo>
                  <a:cubicBezTo>
                    <a:pt x="5304" y="3449"/>
                    <a:pt x="5275" y="3488"/>
                    <a:pt x="5280" y="3531"/>
                  </a:cubicBezTo>
                  <a:cubicBezTo>
                    <a:pt x="5288" y="3570"/>
                    <a:pt x="5315" y="3583"/>
                    <a:pt x="5346" y="3583"/>
                  </a:cubicBezTo>
                  <a:cubicBezTo>
                    <a:pt x="5385" y="3583"/>
                    <a:pt x="5432" y="3562"/>
                    <a:pt x="5459" y="3546"/>
                  </a:cubicBezTo>
                  <a:cubicBezTo>
                    <a:pt x="5507" y="3517"/>
                    <a:pt x="5541" y="3478"/>
                    <a:pt x="5570" y="3430"/>
                  </a:cubicBezTo>
                  <a:cubicBezTo>
                    <a:pt x="5580" y="3430"/>
                    <a:pt x="5580" y="3430"/>
                    <a:pt x="5585" y="3425"/>
                  </a:cubicBezTo>
                  <a:cubicBezTo>
                    <a:pt x="5614" y="3415"/>
                    <a:pt x="5618" y="3381"/>
                    <a:pt x="5609" y="3357"/>
                  </a:cubicBezTo>
                  <a:cubicBezTo>
                    <a:pt x="5618" y="3323"/>
                    <a:pt x="5633" y="3284"/>
                    <a:pt x="5633" y="3251"/>
                  </a:cubicBezTo>
                  <a:cubicBezTo>
                    <a:pt x="5638" y="3270"/>
                    <a:pt x="5652" y="3284"/>
                    <a:pt x="5657" y="3304"/>
                  </a:cubicBezTo>
                  <a:cubicBezTo>
                    <a:pt x="5663" y="3322"/>
                    <a:pt x="5688" y="3334"/>
                    <a:pt x="5709" y="3334"/>
                  </a:cubicBezTo>
                  <a:cubicBezTo>
                    <a:pt x="5722" y="3334"/>
                    <a:pt x="5734" y="3329"/>
                    <a:pt x="5740" y="3318"/>
                  </a:cubicBezTo>
                  <a:cubicBezTo>
                    <a:pt x="5803" y="3251"/>
                    <a:pt x="5788" y="3173"/>
                    <a:pt x="5764" y="3086"/>
                  </a:cubicBezTo>
                  <a:cubicBezTo>
                    <a:pt x="5759" y="3076"/>
                    <a:pt x="5759" y="3057"/>
                    <a:pt x="5754" y="3042"/>
                  </a:cubicBezTo>
                  <a:cubicBezTo>
                    <a:pt x="5783" y="2979"/>
                    <a:pt x="5807" y="2912"/>
                    <a:pt x="5822" y="2844"/>
                  </a:cubicBezTo>
                  <a:cubicBezTo>
                    <a:pt x="5836" y="2941"/>
                    <a:pt x="5851" y="3033"/>
                    <a:pt x="5856" y="3130"/>
                  </a:cubicBezTo>
                  <a:cubicBezTo>
                    <a:pt x="5856" y="3159"/>
                    <a:pt x="5881" y="3186"/>
                    <a:pt x="5909" y="3186"/>
                  </a:cubicBezTo>
                  <a:cubicBezTo>
                    <a:pt x="5917" y="3186"/>
                    <a:pt x="5925" y="3184"/>
                    <a:pt x="5933" y="3178"/>
                  </a:cubicBezTo>
                  <a:cubicBezTo>
                    <a:pt x="6006" y="3134"/>
                    <a:pt x="5996" y="3033"/>
                    <a:pt x="5977" y="2941"/>
                  </a:cubicBezTo>
                  <a:cubicBezTo>
                    <a:pt x="6025" y="2897"/>
                    <a:pt x="6025" y="2810"/>
                    <a:pt x="6025" y="2757"/>
                  </a:cubicBezTo>
                  <a:lnTo>
                    <a:pt x="6025" y="2602"/>
                  </a:lnTo>
                  <a:lnTo>
                    <a:pt x="6079" y="2515"/>
                  </a:lnTo>
                  <a:cubicBezTo>
                    <a:pt x="6112" y="2587"/>
                    <a:pt x="6122" y="2665"/>
                    <a:pt x="6127" y="2747"/>
                  </a:cubicBezTo>
                  <a:cubicBezTo>
                    <a:pt x="6127" y="2783"/>
                    <a:pt x="6155" y="2803"/>
                    <a:pt x="6184" y="2803"/>
                  </a:cubicBezTo>
                  <a:cubicBezTo>
                    <a:pt x="6206" y="2803"/>
                    <a:pt x="6228" y="2791"/>
                    <a:pt x="6238" y="2766"/>
                  </a:cubicBezTo>
                  <a:cubicBezTo>
                    <a:pt x="6311" y="2577"/>
                    <a:pt x="6243" y="2398"/>
                    <a:pt x="6146" y="2239"/>
                  </a:cubicBezTo>
                  <a:lnTo>
                    <a:pt x="6146" y="2209"/>
                  </a:lnTo>
                  <a:cubicBezTo>
                    <a:pt x="6200" y="2263"/>
                    <a:pt x="6238" y="2326"/>
                    <a:pt x="6282" y="2398"/>
                  </a:cubicBezTo>
                  <a:cubicBezTo>
                    <a:pt x="6292" y="2415"/>
                    <a:pt x="6313" y="2423"/>
                    <a:pt x="6333" y="2423"/>
                  </a:cubicBezTo>
                  <a:cubicBezTo>
                    <a:pt x="6360" y="2423"/>
                    <a:pt x="6386" y="2408"/>
                    <a:pt x="6384" y="2374"/>
                  </a:cubicBezTo>
                  <a:cubicBezTo>
                    <a:pt x="6374" y="2185"/>
                    <a:pt x="6248" y="1943"/>
                    <a:pt x="6054" y="1900"/>
                  </a:cubicBezTo>
                  <a:cubicBezTo>
                    <a:pt x="6030" y="1856"/>
                    <a:pt x="6001" y="1817"/>
                    <a:pt x="5967" y="1774"/>
                  </a:cubicBezTo>
                  <a:cubicBezTo>
                    <a:pt x="6045" y="1754"/>
                    <a:pt x="6122" y="1725"/>
                    <a:pt x="6190" y="1682"/>
                  </a:cubicBezTo>
                  <a:cubicBezTo>
                    <a:pt x="6239" y="1650"/>
                    <a:pt x="6218" y="1578"/>
                    <a:pt x="6166" y="1578"/>
                  </a:cubicBezTo>
                  <a:cubicBezTo>
                    <a:pt x="6161" y="1578"/>
                    <a:pt x="6156" y="1579"/>
                    <a:pt x="6151" y="1580"/>
                  </a:cubicBezTo>
                  <a:cubicBezTo>
                    <a:pt x="6122" y="1584"/>
                    <a:pt x="6092" y="1586"/>
                    <a:pt x="6063" y="1586"/>
                  </a:cubicBezTo>
                  <a:cubicBezTo>
                    <a:pt x="5990" y="1586"/>
                    <a:pt x="5916" y="1576"/>
                    <a:pt x="5841" y="1576"/>
                  </a:cubicBezTo>
                  <a:cubicBezTo>
                    <a:pt x="5817" y="1576"/>
                    <a:pt x="5793" y="1577"/>
                    <a:pt x="5769" y="1580"/>
                  </a:cubicBezTo>
                  <a:cubicBezTo>
                    <a:pt x="5769" y="1575"/>
                    <a:pt x="5764" y="1561"/>
                    <a:pt x="5764" y="1556"/>
                  </a:cubicBezTo>
                  <a:cubicBezTo>
                    <a:pt x="5807" y="1541"/>
                    <a:pt x="5856" y="1531"/>
                    <a:pt x="5890" y="1502"/>
                  </a:cubicBezTo>
                  <a:cubicBezTo>
                    <a:pt x="5928" y="1478"/>
                    <a:pt x="5953" y="1430"/>
                    <a:pt x="5987" y="1406"/>
                  </a:cubicBezTo>
                  <a:cubicBezTo>
                    <a:pt x="6025" y="1381"/>
                    <a:pt x="6020" y="1333"/>
                    <a:pt x="5982" y="1314"/>
                  </a:cubicBezTo>
                  <a:cubicBezTo>
                    <a:pt x="5909" y="1289"/>
                    <a:pt x="5836" y="1251"/>
                    <a:pt x="5764" y="1246"/>
                  </a:cubicBezTo>
                  <a:cubicBezTo>
                    <a:pt x="5759" y="1245"/>
                    <a:pt x="5754" y="1245"/>
                    <a:pt x="5749" y="1245"/>
                  </a:cubicBezTo>
                  <a:cubicBezTo>
                    <a:pt x="5707" y="1245"/>
                    <a:pt x="5673" y="1263"/>
                    <a:pt x="5638" y="1285"/>
                  </a:cubicBezTo>
                  <a:cubicBezTo>
                    <a:pt x="5618" y="1251"/>
                    <a:pt x="5594" y="1226"/>
                    <a:pt x="5570" y="1202"/>
                  </a:cubicBezTo>
                  <a:cubicBezTo>
                    <a:pt x="5633" y="1139"/>
                    <a:pt x="5662" y="1052"/>
                    <a:pt x="5662" y="950"/>
                  </a:cubicBezTo>
                  <a:cubicBezTo>
                    <a:pt x="5662" y="918"/>
                    <a:pt x="5640" y="899"/>
                    <a:pt x="5615" y="899"/>
                  </a:cubicBezTo>
                  <a:cubicBezTo>
                    <a:pt x="5600" y="899"/>
                    <a:pt x="5583" y="906"/>
                    <a:pt x="5570" y="921"/>
                  </a:cubicBezTo>
                  <a:cubicBezTo>
                    <a:pt x="5517" y="979"/>
                    <a:pt x="5444" y="1009"/>
                    <a:pt x="5367" y="1028"/>
                  </a:cubicBezTo>
                  <a:cubicBezTo>
                    <a:pt x="5294" y="979"/>
                    <a:pt x="5217" y="946"/>
                    <a:pt x="5134" y="921"/>
                  </a:cubicBezTo>
                  <a:cubicBezTo>
                    <a:pt x="5210" y="900"/>
                    <a:pt x="5282" y="887"/>
                    <a:pt x="5364" y="887"/>
                  </a:cubicBezTo>
                  <a:cubicBezTo>
                    <a:pt x="5376" y="887"/>
                    <a:pt x="5388" y="887"/>
                    <a:pt x="5401" y="887"/>
                  </a:cubicBezTo>
                  <a:cubicBezTo>
                    <a:pt x="5404" y="888"/>
                    <a:pt x="5406" y="888"/>
                    <a:pt x="5409" y="888"/>
                  </a:cubicBezTo>
                  <a:cubicBezTo>
                    <a:pt x="5451" y="888"/>
                    <a:pt x="5466" y="823"/>
                    <a:pt x="5434" y="800"/>
                  </a:cubicBezTo>
                  <a:cubicBezTo>
                    <a:pt x="5362" y="753"/>
                    <a:pt x="5286" y="733"/>
                    <a:pt x="5211" y="733"/>
                  </a:cubicBezTo>
                  <a:cubicBezTo>
                    <a:pt x="5101" y="733"/>
                    <a:pt x="4993" y="778"/>
                    <a:pt x="4907" y="854"/>
                  </a:cubicBezTo>
                  <a:cubicBezTo>
                    <a:pt x="4907" y="824"/>
                    <a:pt x="4916" y="791"/>
                    <a:pt x="4941" y="776"/>
                  </a:cubicBezTo>
                  <a:cubicBezTo>
                    <a:pt x="4950" y="766"/>
                    <a:pt x="4955" y="762"/>
                    <a:pt x="4955" y="752"/>
                  </a:cubicBezTo>
                  <a:cubicBezTo>
                    <a:pt x="5003" y="737"/>
                    <a:pt x="4989" y="660"/>
                    <a:pt x="4936" y="655"/>
                  </a:cubicBezTo>
                  <a:cubicBezTo>
                    <a:pt x="4924" y="653"/>
                    <a:pt x="4912" y="652"/>
                    <a:pt x="4899" y="652"/>
                  </a:cubicBezTo>
                  <a:cubicBezTo>
                    <a:pt x="4817" y="652"/>
                    <a:pt x="4730" y="693"/>
                    <a:pt x="4679" y="757"/>
                  </a:cubicBezTo>
                  <a:lnTo>
                    <a:pt x="4679" y="762"/>
                  </a:lnTo>
                  <a:cubicBezTo>
                    <a:pt x="4640" y="800"/>
                    <a:pt x="4611" y="854"/>
                    <a:pt x="4597" y="907"/>
                  </a:cubicBezTo>
                  <a:cubicBezTo>
                    <a:pt x="4553" y="921"/>
                    <a:pt x="4510" y="931"/>
                    <a:pt x="4471" y="950"/>
                  </a:cubicBezTo>
                  <a:cubicBezTo>
                    <a:pt x="4447" y="916"/>
                    <a:pt x="4413" y="878"/>
                    <a:pt x="4388" y="844"/>
                  </a:cubicBezTo>
                  <a:cubicBezTo>
                    <a:pt x="4413" y="820"/>
                    <a:pt x="4432" y="786"/>
                    <a:pt x="4451" y="757"/>
                  </a:cubicBezTo>
                  <a:cubicBezTo>
                    <a:pt x="4495" y="689"/>
                    <a:pt x="4548" y="578"/>
                    <a:pt x="4534" y="495"/>
                  </a:cubicBezTo>
                  <a:cubicBezTo>
                    <a:pt x="4528" y="455"/>
                    <a:pt x="4507" y="441"/>
                    <a:pt x="4481" y="441"/>
                  </a:cubicBezTo>
                  <a:cubicBezTo>
                    <a:pt x="4445" y="441"/>
                    <a:pt x="4398" y="467"/>
                    <a:pt x="4364" y="481"/>
                  </a:cubicBezTo>
                  <a:cubicBezTo>
                    <a:pt x="4287" y="519"/>
                    <a:pt x="4219" y="568"/>
                    <a:pt x="4166" y="636"/>
                  </a:cubicBezTo>
                  <a:cubicBezTo>
                    <a:pt x="4142" y="616"/>
                    <a:pt x="4112" y="602"/>
                    <a:pt x="4083" y="587"/>
                  </a:cubicBezTo>
                  <a:cubicBezTo>
                    <a:pt x="4093" y="423"/>
                    <a:pt x="4011" y="248"/>
                    <a:pt x="3924" y="103"/>
                  </a:cubicBezTo>
                  <a:cubicBezTo>
                    <a:pt x="3914" y="85"/>
                    <a:pt x="3894" y="76"/>
                    <a:pt x="3875" y="76"/>
                  </a:cubicBezTo>
                  <a:cubicBezTo>
                    <a:pt x="3848" y="76"/>
                    <a:pt x="3822" y="93"/>
                    <a:pt x="3822" y="127"/>
                  </a:cubicBezTo>
                  <a:cubicBezTo>
                    <a:pt x="3827" y="248"/>
                    <a:pt x="3817" y="364"/>
                    <a:pt x="3783" y="481"/>
                  </a:cubicBezTo>
                  <a:cubicBezTo>
                    <a:pt x="3773" y="481"/>
                    <a:pt x="3759" y="471"/>
                    <a:pt x="3749" y="471"/>
                  </a:cubicBezTo>
                  <a:cubicBezTo>
                    <a:pt x="3740" y="408"/>
                    <a:pt x="3725" y="345"/>
                    <a:pt x="3711" y="277"/>
                  </a:cubicBezTo>
                  <a:cubicBezTo>
                    <a:pt x="3707" y="253"/>
                    <a:pt x="3685" y="240"/>
                    <a:pt x="3663" y="240"/>
                  </a:cubicBezTo>
                  <a:cubicBezTo>
                    <a:pt x="3650" y="240"/>
                    <a:pt x="3637" y="244"/>
                    <a:pt x="3628" y="253"/>
                  </a:cubicBezTo>
                  <a:cubicBezTo>
                    <a:pt x="3556" y="311"/>
                    <a:pt x="3507" y="384"/>
                    <a:pt x="3468" y="461"/>
                  </a:cubicBezTo>
                  <a:cubicBezTo>
                    <a:pt x="3401" y="466"/>
                    <a:pt x="3333" y="481"/>
                    <a:pt x="3265" y="495"/>
                  </a:cubicBezTo>
                  <a:cubicBezTo>
                    <a:pt x="3275" y="456"/>
                    <a:pt x="3289" y="408"/>
                    <a:pt x="3299" y="364"/>
                  </a:cubicBezTo>
                  <a:cubicBezTo>
                    <a:pt x="3308" y="338"/>
                    <a:pt x="3289" y="300"/>
                    <a:pt x="3253" y="300"/>
                  </a:cubicBezTo>
                  <a:cubicBezTo>
                    <a:pt x="3249" y="300"/>
                    <a:pt x="3245" y="301"/>
                    <a:pt x="3241" y="301"/>
                  </a:cubicBezTo>
                  <a:cubicBezTo>
                    <a:pt x="3100" y="345"/>
                    <a:pt x="2970" y="418"/>
                    <a:pt x="2907" y="539"/>
                  </a:cubicBezTo>
                  <a:cubicBezTo>
                    <a:pt x="2849" y="490"/>
                    <a:pt x="2786" y="456"/>
                    <a:pt x="2713" y="423"/>
                  </a:cubicBezTo>
                  <a:cubicBezTo>
                    <a:pt x="2781" y="340"/>
                    <a:pt x="2858" y="272"/>
                    <a:pt x="2960" y="219"/>
                  </a:cubicBezTo>
                  <a:cubicBezTo>
                    <a:pt x="3016" y="196"/>
                    <a:pt x="2982" y="127"/>
                    <a:pt x="2931" y="127"/>
                  </a:cubicBezTo>
                  <a:cubicBezTo>
                    <a:pt x="2929" y="127"/>
                    <a:pt x="2928" y="127"/>
                    <a:pt x="2926" y="127"/>
                  </a:cubicBezTo>
                  <a:cubicBezTo>
                    <a:pt x="2795" y="147"/>
                    <a:pt x="2635" y="224"/>
                    <a:pt x="2553" y="340"/>
                  </a:cubicBezTo>
                  <a:cubicBezTo>
                    <a:pt x="2568" y="253"/>
                    <a:pt x="2563" y="156"/>
                    <a:pt x="2553" y="79"/>
                  </a:cubicBezTo>
                  <a:cubicBezTo>
                    <a:pt x="2548" y="54"/>
                    <a:pt x="2525" y="42"/>
                    <a:pt x="2503" y="42"/>
                  </a:cubicBezTo>
                  <a:cubicBezTo>
                    <a:pt x="2482" y="42"/>
                    <a:pt x="2461" y="53"/>
                    <a:pt x="2456" y="74"/>
                  </a:cubicBezTo>
                  <a:cubicBezTo>
                    <a:pt x="2432" y="171"/>
                    <a:pt x="2398" y="263"/>
                    <a:pt x="2350" y="345"/>
                  </a:cubicBezTo>
                  <a:cubicBezTo>
                    <a:pt x="2311" y="345"/>
                    <a:pt x="2267" y="350"/>
                    <a:pt x="2219" y="360"/>
                  </a:cubicBezTo>
                  <a:cubicBezTo>
                    <a:pt x="2224" y="292"/>
                    <a:pt x="2243" y="205"/>
                    <a:pt x="2277" y="156"/>
                  </a:cubicBezTo>
                  <a:cubicBezTo>
                    <a:pt x="2277" y="156"/>
                    <a:pt x="2277" y="151"/>
                    <a:pt x="2287" y="151"/>
                  </a:cubicBezTo>
                  <a:cubicBezTo>
                    <a:pt x="2292" y="151"/>
                    <a:pt x="2292" y="147"/>
                    <a:pt x="2296" y="147"/>
                  </a:cubicBezTo>
                  <a:cubicBezTo>
                    <a:pt x="2342" y="122"/>
                    <a:pt x="2320" y="64"/>
                    <a:pt x="2276" y="64"/>
                  </a:cubicBezTo>
                  <a:cubicBezTo>
                    <a:pt x="2269" y="64"/>
                    <a:pt x="2261" y="66"/>
                    <a:pt x="2253" y="69"/>
                  </a:cubicBezTo>
                  <a:cubicBezTo>
                    <a:pt x="2142" y="122"/>
                    <a:pt x="2050" y="224"/>
                    <a:pt x="2006" y="345"/>
                  </a:cubicBezTo>
                  <a:cubicBezTo>
                    <a:pt x="2001" y="345"/>
                    <a:pt x="1996" y="340"/>
                    <a:pt x="1987" y="340"/>
                  </a:cubicBezTo>
                  <a:cubicBezTo>
                    <a:pt x="1987" y="335"/>
                    <a:pt x="1987" y="335"/>
                    <a:pt x="1996" y="326"/>
                  </a:cubicBezTo>
                  <a:cubicBezTo>
                    <a:pt x="2006" y="243"/>
                    <a:pt x="1972" y="166"/>
                    <a:pt x="1953" y="84"/>
                  </a:cubicBezTo>
                  <a:cubicBezTo>
                    <a:pt x="1945" y="64"/>
                    <a:pt x="1926" y="54"/>
                    <a:pt x="1907" y="54"/>
                  </a:cubicBezTo>
                  <a:cubicBezTo>
                    <a:pt x="1890" y="54"/>
                    <a:pt x="1873" y="62"/>
                    <a:pt x="1866" y="79"/>
                  </a:cubicBezTo>
                  <a:cubicBezTo>
                    <a:pt x="1764" y="132"/>
                    <a:pt x="1691" y="219"/>
                    <a:pt x="1657" y="326"/>
                  </a:cubicBezTo>
                  <a:cubicBezTo>
                    <a:pt x="1599" y="335"/>
                    <a:pt x="1546" y="350"/>
                    <a:pt x="1493" y="369"/>
                  </a:cubicBezTo>
                  <a:cubicBezTo>
                    <a:pt x="1449" y="272"/>
                    <a:pt x="1425" y="171"/>
                    <a:pt x="1425" y="55"/>
                  </a:cubicBezTo>
                  <a:cubicBezTo>
                    <a:pt x="1425" y="21"/>
                    <a:pt x="1397" y="0"/>
                    <a:pt x="1369" y="0"/>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
            <p:cNvSpPr/>
            <p:nvPr/>
          </p:nvSpPr>
          <p:spPr>
            <a:xfrm rot="-487982" flipH="1">
              <a:off x="6100989" y="4158586"/>
              <a:ext cx="193855" cy="178245"/>
            </a:xfrm>
            <a:custGeom>
              <a:avLst/>
              <a:gdLst/>
              <a:ahLst/>
              <a:cxnLst/>
              <a:rect l="l" t="t" r="r" b="b"/>
              <a:pathLst>
                <a:path w="1217" h="1119" extrusionOk="0">
                  <a:moveTo>
                    <a:pt x="984" y="491"/>
                  </a:moveTo>
                  <a:cubicBezTo>
                    <a:pt x="994" y="491"/>
                    <a:pt x="1003" y="492"/>
                    <a:pt x="1008" y="494"/>
                  </a:cubicBezTo>
                  <a:cubicBezTo>
                    <a:pt x="1023" y="499"/>
                    <a:pt x="1032" y="514"/>
                    <a:pt x="1032" y="514"/>
                  </a:cubicBezTo>
                  <a:cubicBezTo>
                    <a:pt x="1032" y="514"/>
                    <a:pt x="1028" y="518"/>
                    <a:pt x="1018" y="523"/>
                  </a:cubicBezTo>
                  <a:cubicBezTo>
                    <a:pt x="1003" y="523"/>
                    <a:pt x="960" y="504"/>
                    <a:pt x="960" y="494"/>
                  </a:cubicBezTo>
                  <a:cubicBezTo>
                    <a:pt x="965" y="492"/>
                    <a:pt x="974" y="491"/>
                    <a:pt x="984" y="491"/>
                  </a:cubicBezTo>
                  <a:close/>
                  <a:moveTo>
                    <a:pt x="1043" y="614"/>
                  </a:moveTo>
                  <a:cubicBezTo>
                    <a:pt x="1050" y="614"/>
                    <a:pt x="1054" y="614"/>
                    <a:pt x="1057" y="615"/>
                  </a:cubicBezTo>
                  <a:cubicBezTo>
                    <a:pt x="1081" y="620"/>
                    <a:pt x="1105" y="644"/>
                    <a:pt x="1105" y="654"/>
                  </a:cubicBezTo>
                  <a:cubicBezTo>
                    <a:pt x="1105" y="664"/>
                    <a:pt x="1023" y="727"/>
                    <a:pt x="979" y="736"/>
                  </a:cubicBezTo>
                  <a:cubicBezTo>
                    <a:pt x="974" y="738"/>
                    <a:pt x="968" y="738"/>
                    <a:pt x="963" y="738"/>
                  </a:cubicBezTo>
                  <a:cubicBezTo>
                    <a:pt x="929" y="738"/>
                    <a:pt x="907" y="711"/>
                    <a:pt x="907" y="668"/>
                  </a:cubicBezTo>
                  <a:cubicBezTo>
                    <a:pt x="907" y="627"/>
                    <a:pt x="1005" y="614"/>
                    <a:pt x="1043" y="614"/>
                  </a:cubicBezTo>
                  <a:close/>
                  <a:moveTo>
                    <a:pt x="25" y="0"/>
                  </a:moveTo>
                  <a:cubicBezTo>
                    <a:pt x="11" y="0"/>
                    <a:pt x="1" y="58"/>
                    <a:pt x="1" y="83"/>
                  </a:cubicBezTo>
                  <a:cubicBezTo>
                    <a:pt x="1" y="102"/>
                    <a:pt x="15" y="131"/>
                    <a:pt x="25" y="131"/>
                  </a:cubicBezTo>
                  <a:cubicBezTo>
                    <a:pt x="30" y="131"/>
                    <a:pt x="88" y="175"/>
                    <a:pt x="112" y="194"/>
                  </a:cubicBezTo>
                  <a:cubicBezTo>
                    <a:pt x="137" y="208"/>
                    <a:pt x="151" y="233"/>
                    <a:pt x="146" y="247"/>
                  </a:cubicBezTo>
                  <a:cubicBezTo>
                    <a:pt x="146" y="248"/>
                    <a:pt x="149" y="249"/>
                    <a:pt x="154" y="249"/>
                  </a:cubicBezTo>
                  <a:cubicBezTo>
                    <a:pt x="177" y="249"/>
                    <a:pt x="249" y="236"/>
                    <a:pt x="289" y="236"/>
                  </a:cubicBezTo>
                  <a:cubicBezTo>
                    <a:pt x="303" y="236"/>
                    <a:pt x="313" y="238"/>
                    <a:pt x="316" y="242"/>
                  </a:cubicBezTo>
                  <a:cubicBezTo>
                    <a:pt x="321" y="257"/>
                    <a:pt x="277" y="300"/>
                    <a:pt x="258" y="315"/>
                  </a:cubicBezTo>
                  <a:cubicBezTo>
                    <a:pt x="243" y="325"/>
                    <a:pt x="296" y="373"/>
                    <a:pt x="321" y="392"/>
                  </a:cubicBezTo>
                  <a:cubicBezTo>
                    <a:pt x="345" y="402"/>
                    <a:pt x="442" y="446"/>
                    <a:pt x="471" y="470"/>
                  </a:cubicBezTo>
                  <a:cubicBezTo>
                    <a:pt x="480" y="478"/>
                    <a:pt x="495" y="480"/>
                    <a:pt x="513" y="480"/>
                  </a:cubicBezTo>
                  <a:cubicBezTo>
                    <a:pt x="551" y="480"/>
                    <a:pt x="599" y="467"/>
                    <a:pt x="616" y="460"/>
                  </a:cubicBezTo>
                  <a:cubicBezTo>
                    <a:pt x="620" y="458"/>
                    <a:pt x="623" y="457"/>
                    <a:pt x="627" y="457"/>
                  </a:cubicBezTo>
                  <a:cubicBezTo>
                    <a:pt x="647" y="457"/>
                    <a:pt x="664" y="487"/>
                    <a:pt x="660" y="499"/>
                  </a:cubicBezTo>
                  <a:cubicBezTo>
                    <a:pt x="655" y="518"/>
                    <a:pt x="630" y="543"/>
                    <a:pt x="616" y="543"/>
                  </a:cubicBezTo>
                  <a:cubicBezTo>
                    <a:pt x="606" y="543"/>
                    <a:pt x="572" y="538"/>
                    <a:pt x="563" y="538"/>
                  </a:cubicBezTo>
                  <a:cubicBezTo>
                    <a:pt x="548" y="538"/>
                    <a:pt x="538" y="543"/>
                    <a:pt x="538" y="547"/>
                  </a:cubicBezTo>
                  <a:cubicBezTo>
                    <a:pt x="538" y="557"/>
                    <a:pt x="606" y="596"/>
                    <a:pt x="606" y="639"/>
                  </a:cubicBezTo>
                  <a:cubicBezTo>
                    <a:pt x="606" y="676"/>
                    <a:pt x="599" y="689"/>
                    <a:pt x="594" y="689"/>
                  </a:cubicBezTo>
                  <a:cubicBezTo>
                    <a:pt x="593" y="689"/>
                    <a:pt x="592" y="689"/>
                    <a:pt x="592" y="688"/>
                  </a:cubicBezTo>
                  <a:cubicBezTo>
                    <a:pt x="591" y="686"/>
                    <a:pt x="589" y="685"/>
                    <a:pt x="588" y="685"/>
                  </a:cubicBezTo>
                  <a:cubicBezTo>
                    <a:pt x="581" y="685"/>
                    <a:pt x="570" y="700"/>
                    <a:pt x="563" y="727"/>
                  </a:cubicBezTo>
                  <a:lnTo>
                    <a:pt x="495" y="741"/>
                  </a:lnTo>
                  <a:lnTo>
                    <a:pt x="413" y="765"/>
                  </a:lnTo>
                  <a:cubicBezTo>
                    <a:pt x="388" y="814"/>
                    <a:pt x="403" y="857"/>
                    <a:pt x="413" y="857"/>
                  </a:cubicBezTo>
                  <a:cubicBezTo>
                    <a:pt x="417" y="857"/>
                    <a:pt x="442" y="882"/>
                    <a:pt x="446" y="886"/>
                  </a:cubicBezTo>
                  <a:cubicBezTo>
                    <a:pt x="448" y="889"/>
                    <a:pt x="452" y="890"/>
                    <a:pt x="458" y="890"/>
                  </a:cubicBezTo>
                  <a:cubicBezTo>
                    <a:pt x="472" y="890"/>
                    <a:pt x="493" y="884"/>
                    <a:pt x="500" y="877"/>
                  </a:cubicBezTo>
                  <a:cubicBezTo>
                    <a:pt x="514" y="862"/>
                    <a:pt x="495" y="828"/>
                    <a:pt x="490" y="823"/>
                  </a:cubicBezTo>
                  <a:cubicBezTo>
                    <a:pt x="488" y="819"/>
                    <a:pt x="496" y="817"/>
                    <a:pt x="511" y="817"/>
                  </a:cubicBezTo>
                  <a:cubicBezTo>
                    <a:pt x="533" y="817"/>
                    <a:pt x="569" y="822"/>
                    <a:pt x="611" y="833"/>
                  </a:cubicBezTo>
                  <a:lnTo>
                    <a:pt x="669" y="823"/>
                  </a:lnTo>
                  <a:lnTo>
                    <a:pt x="718" y="901"/>
                  </a:lnTo>
                  <a:cubicBezTo>
                    <a:pt x="805" y="949"/>
                    <a:pt x="887" y="993"/>
                    <a:pt x="897" y="993"/>
                  </a:cubicBezTo>
                  <a:lnTo>
                    <a:pt x="907" y="1003"/>
                  </a:lnTo>
                  <a:lnTo>
                    <a:pt x="853" y="1022"/>
                  </a:lnTo>
                  <a:cubicBezTo>
                    <a:pt x="834" y="1027"/>
                    <a:pt x="873" y="1046"/>
                    <a:pt x="882" y="1051"/>
                  </a:cubicBezTo>
                  <a:cubicBezTo>
                    <a:pt x="897" y="1051"/>
                    <a:pt x="897" y="1080"/>
                    <a:pt x="897" y="1090"/>
                  </a:cubicBezTo>
                  <a:cubicBezTo>
                    <a:pt x="887" y="1095"/>
                    <a:pt x="902" y="1114"/>
                    <a:pt x="907" y="1119"/>
                  </a:cubicBezTo>
                  <a:cubicBezTo>
                    <a:pt x="916" y="1119"/>
                    <a:pt x="940" y="1099"/>
                    <a:pt x="950" y="1090"/>
                  </a:cubicBezTo>
                  <a:cubicBezTo>
                    <a:pt x="955" y="1075"/>
                    <a:pt x="1047" y="1022"/>
                    <a:pt x="1061" y="983"/>
                  </a:cubicBezTo>
                  <a:cubicBezTo>
                    <a:pt x="1081" y="949"/>
                    <a:pt x="1071" y="920"/>
                    <a:pt x="1061" y="911"/>
                  </a:cubicBezTo>
                  <a:cubicBezTo>
                    <a:pt x="1057" y="906"/>
                    <a:pt x="1120" y="877"/>
                    <a:pt x="1144" y="867"/>
                  </a:cubicBezTo>
                  <a:cubicBezTo>
                    <a:pt x="1168" y="862"/>
                    <a:pt x="1178" y="853"/>
                    <a:pt x="1173" y="848"/>
                  </a:cubicBezTo>
                  <a:cubicBezTo>
                    <a:pt x="1168" y="848"/>
                    <a:pt x="1149" y="848"/>
                    <a:pt x="1139" y="833"/>
                  </a:cubicBezTo>
                  <a:cubicBezTo>
                    <a:pt x="1124" y="823"/>
                    <a:pt x="1153" y="809"/>
                    <a:pt x="1168" y="809"/>
                  </a:cubicBezTo>
                  <a:cubicBezTo>
                    <a:pt x="1178" y="804"/>
                    <a:pt x="1192" y="804"/>
                    <a:pt x="1192" y="804"/>
                  </a:cubicBezTo>
                  <a:cubicBezTo>
                    <a:pt x="1192" y="804"/>
                    <a:pt x="1187" y="785"/>
                    <a:pt x="1178" y="760"/>
                  </a:cubicBezTo>
                  <a:lnTo>
                    <a:pt x="1187" y="741"/>
                  </a:lnTo>
                  <a:lnTo>
                    <a:pt x="1216" y="668"/>
                  </a:lnTo>
                  <a:cubicBezTo>
                    <a:pt x="1187" y="635"/>
                    <a:pt x="1197" y="581"/>
                    <a:pt x="1202" y="572"/>
                  </a:cubicBezTo>
                  <a:cubicBezTo>
                    <a:pt x="1212" y="567"/>
                    <a:pt x="1163" y="543"/>
                    <a:pt x="1139" y="533"/>
                  </a:cubicBezTo>
                  <a:cubicBezTo>
                    <a:pt x="1115" y="518"/>
                    <a:pt x="1100" y="475"/>
                    <a:pt x="1105" y="465"/>
                  </a:cubicBezTo>
                  <a:cubicBezTo>
                    <a:pt x="1105" y="457"/>
                    <a:pt x="1093" y="454"/>
                    <a:pt x="1080" y="454"/>
                  </a:cubicBezTo>
                  <a:cubicBezTo>
                    <a:pt x="1068" y="454"/>
                    <a:pt x="1056" y="456"/>
                    <a:pt x="1047" y="460"/>
                  </a:cubicBezTo>
                  <a:cubicBezTo>
                    <a:pt x="1028" y="460"/>
                    <a:pt x="994" y="460"/>
                    <a:pt x="979" y="451"/>
                  </a:cubicBezTo>
                  <a:cubicBezTo>
                    <a:pt x="969" y="446"/>
                    <a:pt x="955" y="422"/>
                    <a:pt x="960" y="412"/>
                  </a:cubicBezTo>
                  <a:cubicBezTo>
                    <a:pt x="969" y="397"/>
                    <a:pt x="999" y="373"/>
                    <a:pt x="1028" y="349"/>
                  </a:cubicBezTo>
                  <a:lnTo>
                    <a:pt x="1057" y="330"/>
                  </a:lnTo>
                  <a:cubicBezTo>
                    <a:pt x="1032" y="305"/>
                    <a:pt x="1023" y="276"/>
                    <a:pt x="984" y="267"/>
                  </a:cubicBezTo>
                  <a:lnTo>
                    <a:pt x="969" y="257"/>
                  </a:lnTo>
                  <a:cubicBezTo>
                    <a:pt x="936" y="257"/>
                    <a:pt x="882" y="184"/>
                    <a:pt x="863" y="160"/>
                  </a:cubicBezTo>
                  <a:cubicBezTo>
                    <a:pt x="848" y="136"/>
                    <a:pt x="824" y="107"/>
                    <a:pt x="814" y="102"/>
                  </a:cubicBezTo>
                  <a:cubicBezTo>
                    <a:pt x="811" y="99"/>
                    <a:pt x="801" y="93"/>
                    <a:pt x="792" y="93"/>
                  </a:cubicBezTo>
                  <a:cubicBezTo>
                    <a:pt x="788" y="93"/>
                    <a:pt x="784" y="94"/>
                    <a:pt x="781" y="97"/>
                  </a:cubicBezTo>
                  <a:lnTo>
                    <a:pt x="766" y="102"/>
                  </a:lnTo>
                  <a:lnTo>
                    <a:pt x="718" y="126"/>
                  </a:lnTo>
                  <a:cubicBezTo>
                    <a:pt x="689" y="155"/>
                    <a:pt x="689" y="194"/>
                    <a:pt x="693" y="194"/>
                  </a:cubicBezTo>
                  <a:lnTo>
                    <a:pt x="742" y="194"/>
                  </a:lnTo>
                  <a:lnTo>
                    <a:pt x="756" y="199"/>
                  </a:lnTo>
                  <a:lnTo>
                    <a:pt x="858" y="233"/>
                  </a:lnTo>
                  <a:cubicBezTo>
                    <a:pt x="857" y="233"/>
                    <a:pt x="856" y="233"/>
                    <a:pt x="856" y="233"/>
                  </a:cubicBezTo>
                  <a:lnTo>
                    <a:pt x="856" y="233"/>
                  </a:lnTo>
                  <a:cubicBezTo>
                    <a:pt x="849" y="230"/>
                    <a:pt x="843" y="228"/>
                    <a:pt x="839" y="228"/>
                  </a:cubicBezTo>
                  <a:cubicBezTo>
                    <a:pt x="838" y="230"/>
                    <a:pt x="837" y="234"/>
                    <a:pt x="836" y="238"/>
                  </a:cubicBezTo>
                  <a:lnTo>
                    <a:pt x="836" y="238"/>
                  </a:lnTo>
                  <a:cubicBezTo>
                    <a:pt x="842" y="236"/>
                    <a:pt x="849" y="235"/>
                    <a:pt x="856" y="233"/>
                  </a:cubicBezTo>
                  <a:lnTo>
                    <a:pt x="856" y="233"/>
                  </a:lnTo>
                  <a:cubicBezTo>
                    <a:pt x="869" y="240"/>
                    <a:pt x="885" y="253"/>
                    <a:pt x="902" y="267"/>
                  </a:cubicBezTo>
                  <a:lnTo>
                    <a:pt x="926" y="281"/>
                  </a:lnTo>
                  <a:lnTo>
                    <a:pt x="994" y="330"/>
                  </a:lnTo>
                  <a:cubicBezTo>
                    <a:pt x="955" y="337"/>
                    <a:pt x="920" y="340"/>
                    <a:pt x="891" y="340"/>
                  </a:cubicBezTo>
                  <a:cubicBezTo>
                    <a:pt x="845" y="340"/>
                    <a:pt x="816" y="332"/>
                    <a:pt x="819" y="320"/>
                  </a:cubicBezTo>
                  <a:cubicBezTo>
                    <a:pt x="819" y="304"/>
                    <a:pt x="830" y="260"/>
                    <a:pt x="836" y="238"/>
                  </a:cubicBezTo>
                  <a:lnTo>
                    <a:pt x="836" y="238"/>
                  </a:lnTo>
                  <a:cubicBezTo>
                    <a:pt x="770" y="253"/>
                    <a:pt x="712" y="261"/>
                    <a:pt x="685" y="261"/>
                  </a:cubicBezTo>
                  <a:cubicBezTo>
                    <a:pt x="675" y="261"/>
                    <a:pt x="669" y="259"/>
                    <a:pt x="669" y="257"/>
                  </a:cubicBezTo>
                  <a:cubicBezTo>
                    <a:pt x="669" y="252"/>
                    <a:pt x="640" y="252"/>
                    <a:pt x="630" y="252"/>
                  </a:cubicBezTo>
                  <a:cubicBezTo>
                    <a:pt x="616" y="252"/>
                    <a:pt x="616" y="325"/>
                    <a:pt x="640" y="339"/>
                  </a:cubicBezTo>
                  <a:cubicBezTo>
                    <a:pt x="664" y="349"/>
                    <a:pt x="732" y="392"/>
                    <a:pt x="718" y="412"/>
                  </a:cubicBezTo>
                  <a:cubicBezTo>
                    <a:pt x="716" y="415"/>
                    <a:pt x="711" y="416"/>
                    <a:pt x="704" y="416"/>
                  </a:cubicBezTo>
                  <a:cubicBezTo>
                    <a:pt x="687" y="416"/>
                    <a:pt x="659" y="408"/>
                    <a:pt x="635" y="388"/>
                  </a:cubicBezTo>
                  <a:lnTo>
                    <a:pt x="587" y="417"/>
                  </a:lnTo>
                  <a:lnTo>
                    <a:pt x="538" y="446"/>
                  </a:lnTo>
                  <a:cubicBezTo>
                    <a:pt x="529" y="397"/>
                    <a:pt x="543" y="344"/>
                    <a:pt x="548" y="339"/>
                  </a:cubicBezTo>
                  <a:cubicBezTo>
                    <a:pt x="553" y="330"/>
                    <a:pt x="553" y="305"/>
                    <a:pt x="548" y="281"/>
                  </a:cubicBezTo>
                  <a:lnTo>
                    <a:pt x="538" y="276"/>
                  </a:lnTo>
                  <a:lnTo>
                    <a:pt x="456" y="242"/>
                  </a:lnTo>
                  <a:cubicBezTo>
                    <a:pt x="413" y="207"/>
                    <a:pt x="330" y="191"/>
                    <a:pt x="284" y="191"/>
                  </a:cubicBezTo>
                  <a:cubicBezTo>
                    <a:pt x="272" y="191"/>
                    <a:pt x="263" y="192"/>
                    <a:pt x="258" y="194"/>
                  </a:cubicBezTo>
                  <a:cubicBezTo>
                    <a:pt x="255" y="194"/>
                    <a:pt x="253" y="194"/>
                    <a:pt x="252" y="194"/>
                  </a:cubicBezTo>
                  <a:cubicBezTo>
                    <a:pt x="229" y="194"/>
                    <a:pt x="234" y="169"/>
                    <a:pt x="248" y="155"/>
                  </a:cubicBezTo>
                  <a:cubicBezTo>
                    <a:pt x="258" y="136"/>
                    <a:pt x="175" y="145"/>
                    <a:pt x="146" y="136"/>
                  </a:cubicBezTo>
                  <a:cubicBezTo>
                    <a:pt x="112" y="131"/>
                    <a:pt x="88" y="58"/>
                    <a:pt x="88" y="34"/>
                  </a:cubicBezTo>
                  <a:cubicBezTo>
                    <a:pt x="88" y="10"/>
                    <a:pt x="35" y="0"/>
                    <a:pt x="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
            <p:cNvSpPr/>
            <p:nvPr/>
          </p:nvSpPr>
          <p:spPr>
            <a:xfrm rot="-487982" flipH="1">
              <a:off x="6258859" y="4238216"/>
              <a:ext cx="38707" cy="25805"/>
            </a:xfrm>
            <a:custGeom>
              <a:avLst/>
              <a:gdLst/>
              <a:ahLst/>
              <a:cxnLst/>
              <a:rect l="l" t="t" r="r" b="b"/>
              <a:pathLst>
                <a:path w="243" h="162" extrusionOk="0">
                  <a:moveTo>
                    <a:pt x="86" y="0"/>
                  </a:moveTo>
                  <a:cubicBezTo>
                    <a:pt x="84" y="0"/>
                    <a:pt x="83" y="0"/>
                    <a:pt x="83" y="1"/>
                  </a:cubicBezTo>
                  <a:lnTo>
                    <a:pt x="20" y="35"/>
                  </a:lnTo>
                  <a:cubicBezTo>
                    <a:pt x="10" y="39"/>
                    <a:pt x="0" y="44"/>
                    <a:pt x="0" y="49"/>
                  </a:cubicBezTo>
                  <a:cubicBezTo>
                    <a:pt x="0" y="54"/>
                    <a:pt x="24" y="68"/>
                    <a:pt x="39" y="68"/>
                  </a:cubicBezTo>
                  <a:cubicBezTo>
                    <a:pt x="44" y="68"/>
                    <a:pt x="83" y="131"/>
                    <a:pt x="107" y="141"/>
                  </a:cubicBezTo>
                  <a:cubicBezTo>
                    <a:pt x="127" y="153"/>
                    <a:pt x="163" y="162"/>
                    <a:pt x="194" y="162"/>
                  </a:cubicBezTo>
                  <a:cubicBezTo>
                    <a:pt x="201" y="162"/>
                    <a:pt x="207" y="161"/>
                    <a:pt x="213" y="160"/>
                  </a:cubicBezTo>
                  <a:lnTo>
                    <a:pt x="242" y="156"/>
                  </a:lnTo>
                  <a:cubicBezTo>
                    <a:pt x="238" y="122"/>
                    <a:pt x="242" y="88"/>
                    <a:pt x="218" y="64"/>
                  </a:cubicBezTo>
                  <a:lnTo>
                    <a:pt x="194" y="39"/>
                  </a:lnTo>
                  <a:cubicBezTo>
                    <a:pt x="167" y="26"/>
                    <a:pt x="103" y="0"/>
                    <a:pt x="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7"/>
            <p:cNvSpPr/>
            <p:nvPr/>
          </p:nvSpPr>
          <p:spPr>
            <a:xfrm rot="-487982" flipH="1">
              <a:off x="6284889" y="4219321"/>
              <a:ext cx="9398" cy="15610"/>
            </a:xfrm>
            <a:custGeom>
              <a:avLst/>
              <a:gdLst/>
              <a:ahLst/>
              <a:cxnLst/>
              <a:rect l="l" t="t" r="r" b="b"/>
              <a:pathLst>
                <a:path w="59" h="98" extrusionOk="0">
                  <a:moveTo>
                    <a:pt x="22" y="1"/>
                  </a:moveTo>
                  <a:cubicBezTo>
                    <a:pt x="13" y="1"/>
                    <a:pt x="0" y="28"/>
                    <a:pt x="0" y="59"/>
                  </a:cubicBezTo>
                  <a:lnTo>
                    <a:pt x="0" y="98"/>
                  </a:lnTo>
                  <a:lnTo>
                    <a:pt x="39" y="69"/>
                  </a:lnTo>
                  <a:cubicBezTo>
                    <a:pt x="58" y="35"/>
                    <a:pt x="39" y="6"/>
                    <a:pt x="24"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
            <p:cNvSpPr/>
            <p:nvPr/>
          </p:nvSpPr>
          <p:spPr>
            <a:xfrm rot="-487982" flipH="1">
              <a:off x="5965601" y="4088082"/>
              <a:ext cx="202298" cy="157856"/>
            </a:xfrm>
            <a:custGeom>
              <a:avLst/>
              <a:gdLst/>
              <a:ahLst/>
              <a:cxnLst/>
              <a:rect l="l" t="t" r="r" b="b"/>
              <a:pathLst>
                <a:path w="1270" h="991" extrusionOk="0">
                  <a:moveTo>
                    <a:pt x="492" y="314"/>
                  </a:moveTo>
                  <a:cubicBezTo>
                    <a:pt x="497" y="314"/>
                    <a:pt x="501" y="315"/>
                    <a:pt x="504" y="317"/>
                  </a:cubicBezTo>
                  <a:cubicBezTo>
                    <a:pt x="528" y="327"/>
                    <a:pt x="528" y="351"/>
                    <a:pt x="499" y="370"/>
                  </a:cubicBezTo>
                  <a:cubicBezTo>
                    <a:pt x="488" y="377"/>
                    <a:pt x="469" y="380"/>
                    <a:pt x="450" y="380"/>
                  </a:cubicBezTo>
                  <a:cubicBezTo>
                    <a:pt x="415" y="380"/>
                    <a:pt x="379" y="370"/>
                    <a:pt x="388" y="361"/>
                  </a:cubicBezTo>
                  <a:cubicBezTo>
                    <a:pt x="405" y="348"/>
                    <a:pt x="461" y="314"/>
                    <a:pt x="492" y="314"/>
                  </a:cubicBezTo>
                  <a:close/>
                  <a:moveTo>
                    <a:pt x="228" y="511"/>
                  </a:moveTo>
                  <a:cubicBezTo>
                    <a:pt x="257" y="540"/>
                    <a:pt x="277" y="564"/>
                    <a:pt x="301" y="588"/>
                  </a:cubicBezTo>
                  <a:cubicBezTo>
                    <a:pt x="293" y="589"/>
                    <a:pt x="286" y="589"/>
                    <a:pt x="279" y="589"/>
                  </a:cubicBezTo>
                  <a:cubicBezTo>
                    <a:pt x="217" y="589"/>
                    <a:pt x="211" y="568"/>
                    <a:pt x="228" y="511"/>
                  </a:cubicBezTo>
                  <a:close/>
                  <a:moveTo>
                    <a:pt x="146" y="1"/>
                  </a:moveTo>
                  <a:cubicBezTo>
                    <a:pt x="115" y="1"/>
                    <a:pt x="63" y="9"/>
                    <a:pt x="39" y="12"/>
                  </a:cubicBezTo>
                  <a:cubicBezTo>
                    <a:pt x="1" y="26"/>
                    <a:pt x="10" y="51"/>
                    <a:pt x="15" y="55"/>
                  </a:cubicBezTo>
                  <a:cubicBezTo>
                    <a:pt x="20" y="55"/>
                    <a:pt x="78" y="51"/>
                    <a:pt x="97" y="41"/>
                  </a:cubicBezTo>
                  <a:cubicBezTo>
                    <a:pt x="98" y="41"/>
                    <a:pt x="99" y="41"/>
                    <a:pt x="100" y="41"/>
                  </a:cubicBezTo>
                  <a:cubicBezTo>
                    <a:pt x="120" y="41"/>
                    <a:pt x="156" y="85"/>
                    <a:pt x="165" y="104"/>
                  </a:cubicBezTo>
                  <a:cubicBezTo>
                    <a:pt x="180" y="123"/>
                    <a:pt x="165" y="172"/>
                    <a:pt x="156" y="181"/>
                  </a:cubicBezTo>
                  <a:cubicBezTo>
                    <a:pt x="141" y="196"/>
                    <a:pt x="141" y="210"/>
                    <a:pt x="141" y="220"/>
                  </a:cubicBezTo>
                  <a:cubicBezTo>
                    <a:pt x="146" y="220"/>
                    <a:pt x="170" y="206"/>
                    <a:pt x="185" y="201"/>
                  </a:cubicBezTo>
                  <a:cubicBezTo>
                    <a:pt x="185" y="200"/>
                    <a:pt x="186" y="200"/>
                    <a:pt x="187" y="200"/>
                  </a:cubicBezTo>
                  <a:cubicBezTo>
                    <a:pt x="196" y="200"/>
                    <a:pt x="209" y="231"/>
                    <a:pt x="209" y="244"/>
                  </a:cubicBezTo>
                  <a:cubicBezTo>
                    <a:pt x="209" y="254"/>
                    <a:pt x="262" y="302"/>
                    <a:pt x="262" y="322"/>
                  </a:cubicBezTo>
                  <a:cubicBezTo>
                    <a:pt x="262" y="341"/>
                    <a:pt x="257" y="356"/>
                    <a:pt x="257" y="356"/>
                  </a:cubicBezTo>
                  <a:lnTo>
                    <a:pt x="291" y="370"/>
                  </a:lnTo>
                  <a:lnTo>
                    <a:pt x="311" y="375"/>
                  </a:lnTo>
                  <a:lnTo>
                    <a:pt x="311" y="394"/>
                  </a:lnTo>
                  <a:cubicBezTo>
                    <a:pt x="291" y="428"/>
                    <a:pt x="209" y="462"/>
                    <a:pt x="180" y="462"/>
                  </a:cubicBezTo>
                  <a:cubicBezTo>
                    <a:pt x="146" y="462"/>
                    <a:pt x="117" y="472"/>
                    <a:pt x="117" y="477"/>
                  </a:cubicBezTo>
                  <a:cubicBezTo>
                    <a:pt x="117" y="491"/>
                    <a:pt x="180" y="496"/>
                    <a:pt x="180" y="515"/>
                  </a:cubicBezTo>
                  <a:cubicBezTo>
                    <a:pt x="185" y="535"/>
                    <a:pt x="160" y="549"/>
                    <a:pt x="136" y="559"/>
                  </a:cubicBezTo>
                  <a:lnTo>
                    <a:pt x="117" y="564"/>
                  </a:lnTo>
                  <a:lnTo>
                    <a:pt x="141" y="607"/>
                  </a:lnTo>
                  <a:cubicBezTo>
                    <a:pt x="165" y="622"/>
                    <a:pt x="209" y="646"/>
                    <a:pt x="214" y="656"/>
                  </a:cubicBezTo>
                  <a:cubicBezTo>
                    <a:pt x="214" y="656"/>
                    <a:pt x="215" y="657"/>
                    <a:pt x="216" y="657"/>
                  </a:cubicBezTo>
                  <a:cubicBezTo>
                    <a:pt x="227" y="657"/>
                    <a:pt x="265" y="644"/>
                    <a:pt x="288" y="644"/>
                  </a:cubicBezTo>
                  <a:cubicBezTo>
                    <a:pt x="293" y="644"/>
                    <a:pt x="298" y="645"/>
                    <a:pt x="301" y="646"/>
                  </a:cubicBezTo>
                  <a:cubicBezTo>
                    <a:pt x="312" y="657"/>
                    <a:pt x="328" y="663"/>
                    <a:pt x="340" y="663"/>
                  </a:cubicBezTo>
                  <a:cubicBezTo>
                    <a:pt x="344" y="663"/>
                    <a:pt x="347" y="662"/>
                    <a:pt x="349" y="661"/>
                  </a:cubicBezTo>
                  <a:lnTo>
                    <a:pt x="354" y="661"/>
                  </a:lnTo>
                  <a:cubicBezTo>
                    <a:pt x="374" y="654"/>
                    <a:pt x="390" y="651"/>
                    <a:pt x="402" y="651"/>
                  </a:cubicBezTo>
                  <a:cubicBezTo>
                    <a:pt x="437" y="651"/>
                    <a:pt x="448" y="676"/>
                    <a:pt x="480" y="719"/>
                  </a:cubicBezTo>
                  <a:lnTo>
                    <a:pt x="499" y="753"/>
                  </a:lnTo>
                  <a:cubicBezTo>
                    <a:pt x="504" y="782"/>
                    <a:pt x="582" y="830"/>
                    <a:pt x="596" y="850"/>
                  </a:cubicBezTo>
                  <a:cubicBezTo>
                    <a:pt x="606" y="864"/>
                    <a:pt x="572" y="898"/>
                    <a:pt x="553" y="898"/>
                  </a:cubicBezTo>
                  <a:cubicBezTo>
                    <a:pt x="533" y="903"/>
                    <a:pt x="528" y="922"/>
                    <a:pt x="528" y="927"/>
                  </a:cubicBezTo>
                  <a:cubicBezTo>
                    <a:pt x="533" y="932"/>
                    <a:pt x="504" y="937"/>
                    <a:pt x="499" y="937"/>
                  </a:cubicBezTo>
                  <a:cubicBezTo>
                    <a:pt x="495" y="937"/>
                    <a:pt x="480" y="951"/>
                    <a:pt x="480" y="951"/>
                  </a:cubicBezTo>
                  <a:cubicBezTo>
                    <a:pt x="480" y="951"/>
                    <a:pt x="509" y="971"/>
                    <a:pt x="524" y="976"/>
                  </a:cubicBezTo>
                  <a:cubicBezTo>
                    <a:pt x="533" y="980"/>
                    <a:pt x="654" y="990"/>
                    <a:pt x="698" y="990"/>
                  </a:cubicBezTo>
                  <a:cubicBezTo>
                    <a:pt x="742" y="990"/>
                    <a:pt x="785" y="980"/>
                    <a:pt x="785" y="980"/>
                  </a:cubicBezTo>
                  <a:cubicBezTo>
                    <a:pt x="785" y="980"/>
                    <a:pt x="959" y="874"/>
                    <a:pt x="989" y="811"/>
                  </a:cubicBezTo>
                  <a:cubicBezTo>
                    <a:pt x="1027" y="753"/>
                    <a:pt x="1124" y="607"/>
                    <a:pt x="1153" y="569"/>
                  </a:cubicBezTo>
                  <a:lnTo>
                    <a:pt x="1211" y="496"/>
                  </a:lnTo>
                  <a:cubicBezTo>
                    <a:pt x="1221" y="491"/>
                    <a:pt x="1202" y="486"/>
                    <a:pt x="1197" y="486"/>
                  </a:cubicBezTo>
                  <a:cubicBezTo>
                    <a:pt x="1187" y="486"/>
                    <a:pt x="1177" y="438"/>
                    <a:pt x="1177" y="419"/>
                  </a:cubicBezTo>
                  <a:cubicBezTo>
                    <a:pt x="1177" y="399"/>
                    <a:pt x="1221" y="351"/>
                    <a:pt x="1235" y="331"/>
                  </a:cubicBezTo>
                  <a:cubicBezTo>
                    <a:pt x="1255" y="317"/>
                    <a:pt x="1269" y="288"/>
                    <a:pt x="1269" y="278"/>
                  </a:cubicBezTo>
                  <a:cubicBezTo>
                    <a:pt x="1269" y="273"/>
                    <a:pt x="1260" y="254"/>
                    <a:pt x="1260" y="249"/>
                  </a:cubicBezTo>
                  <a:cubicBezTo>
                    <a:pt x="1260" y="244"/>
                    <a:pt x="1202" y="249"/>
                    <a:pt x="1182" y="235"/>
                  </a:cubicBezTo>
                  <a:cubicBezTo>
                    <a:pt x="1163" y="225"/>
                    <a:pt x="1139" y="210"/>
                    <a:pt x="1134" y="210"/>
                  </a:cubicBezTo>
                  <a:lnTo>
                    <a:pt x="1129" y="210"/>
                  </a:lnTo>
                  <a:cubicBezTo>
                    <a:pt x="1129" y="210"/>
                    <a:pt x="1110" y="225"/>
                    <a:pt x="1085" y="244"/>
                  </a:cubicBezTo>
                  <a:lnTo>
                    <a:pt x="1081" y="254"/>
                  </a:lnTo>
                  <a:lnTo>
                    <a:pt x="1047" y="327"/>
                  </a:lnTo>
                  <a:cubicBezTo>
                    <a:pt x="1021" y="288"/>
                    <a:pt x="984" y="275"/>
                    <a:pt x="960" y="275"/>
                  </a:cubicBezTo>
                  <a:cubicBezTo>
                    <a:pt x="948" y="275"/>
                    <a:pt x="938" y="278"/>
                    <a:pt x="935" y="283"/>
                  </a:cubicBezTo>
                  <a:cubicBezTo>
                    <a:pt x="921" y="302"/>
                    <a:pt x="853" y="341"/>
                    <a:pt x="853" y="370"/>
                  </a:cubicBezTo>
                  <a:cubicBezTo>
                    <a:pt x="853" y="399"/>
                    <a:pt x="824" y="423"/>
                    <a:pt x="814" y="423"/>
                  </a:cubicBezTo>
                  <a:cubicBezTo>
                    <a:pt x="800" y="423"/>
                    <a:pt x="790" y="423"/>
                    <a:pt x="780" y="419"/>
                  </a:cubicBezTo>
                  <a:cubicBezTo>
                    <a:pt x="780" y="418"/>
                    <a:pt x="780" y="418"/>
                    <a:pt x="779" y="418"/>
                  </a:cubicBezTo>
                  <a:cubicBezTo>
                    <a:pt x="770" y="418"/>
                    <a:pt x="716" y="463"/>
                    <a:pt x="698" y="477"/>
                  </a:cubicBezTo>
                  <a:cubicBezTo>
                    <a:pt x="679" y="496"/>
                    <a:pt x="645" y="540"/>
                    <a:pt x="645" y="549"/>
                  </a:cubicBezTo>
                  <a:cubicBezTo>
                    <a:pt x="635" y="564"/>
                    <a:pt x="669" y="569"/>
                    <a:pt x="679" y="569"/>
                  </a:cubicBezTo>
                  <a:cubicBezTo>
                    <a:pt x="693" y="569"/>
                    <a:pt x="722" y="564"/>
                    <a:pt x="727" y="564"/>
                  </a:cubicBezTo>
                  <a:cubicBezTo>
                    <a:pt x="727" y="564"/>
                    <a:pt x="728" y="563"/>
                    <a:pt x="728" y="563"/>
                  </a:cubicBezTo>
                  <a:lnTo>
                    <a:pt x="728" y="563"/>
                  </a:lnTo>
                  <a:cubicBezTo>
                    <a:pt x="730" y="563"/>
                    <a:pt x="718" y="593"/>
                    <a:pt x="727" y="598"/>
                  </a:cubicBezTo>
                  <a:cubicBezTo>
                    <a:pt x="731" y="600"/>
                    <a:pt x="736" y="602"/>
                    <a:pt x="742" y="602"/>
                  </a:cubicBezTo>
                  <a:cubicBezTo>
                    <a:pt x="759" y="602"/>
                    <a:pt x="785" y="592"/>
                    <a:pt x="814" y="574"/>
                  </a:cubicBezTo>
                  <a:lnTo>
                    <a:pt x="853" y="549"/>
                  </a:lnTo>
                  <a:lnTo>
                    <a:pt x="863" y="598"/>
                  </a:lnTo>
                  <a:cubicBezTo>
                    <a:pt x="838" y="607"/>
                    <a:pt x="780" y="617"/>
                    <a:pt x="771" y="617"/>
                  </a:cubicBezTo>
                  <a:cubicBezTo>
                    <a:pt x="756" y="617"/>
                    <a:pt x="742" y="656"/>
                    <a:pt x="732" y="666"/>
                  </a:cubicBezTo>
                  <a:cubicBezTo>
                    <a:pt x="732" y="680"/>
                    <a:pt x="766" y="690"/>
                    <a:pt x="775" y="690"/>
                  </a:cubicBezTo>
                  <a:cubicBezTo>
                    <a:pt x="790" y="690"/>
                    <a:pt x="800" y="704"/>
                    <a:pt x="800" y="704"/>
                  </a:cubicBezTo>
                  <a:cubicBezTo>
                    <a:pt x="800" y="704"/>
                    <a:pt x="751" y="714"/>
                    <a:pt x="732" y="714"/>
                  </a:cubicBezTo>
                  <a:cubicBezTo>
                    <a:pt x="731" y="714"/>
                    <a:pt x="730" y="714"/>
                    <a:pt x="730" y="714"/>
                  </a:cubicBezTo>
                  <a:cubicBezTo>
                    <a:pt x="714" y="714"/>
                    <a:pt x="664" y="678"/>
                    <a:pt x="639" y="678"/>
                  </a:cubicBezTo>
                  <a:cubicBezTo>
                    <a:pt x="636" y="678"/>
                    <a:pt x="633" y="678"/>
                    <a:pt x="630" y="680"/>
                  </a:cubicBezTo>
                  <a:cubicBezTo>
                    <a:pt x="611" y="690"/>
                    <a:pt x="587" y="704"/>
                    <a:pt x="587" y="704"/>
                  </a:cubicBezTo>
                  <a:cubicBezTo>
                    <a:pt x="587" y="704"/>
                    <a:pt x="562" y="709"/>
                    <a:pt x="538" y="709"/>
                  </a:cubicBezTo>
                  <a:lnTo>
                    <a:pt x="514" y="709"/>
                  </a:lnTo>
                  <a:lnTo>
                    <a:pt x="538" y="666"/>
                  </a:lnTo>
                  <a:cubicBezTo>
                    <a:pt x="577" y="637"/>
                    <a:pt x="572" y="583"/>
                    <a:pt x="558" y="569"/>
                  </a:cubicBezTo>
                  <a:cubicBezTo>
                    <a:pt x="553" y="565"/>
                    <a:pt x="543" y="563"/>
                    <a:pt x="531" y="563"/>
                  </a:cubicBezTo>
                  <a:cubicBezTo>
                    <a:pt x="515" y="563"/>
                    <a:pt x="496" y="566"/>
                    <a:pt x="485" y="569"/>
                  </a:cubicBezTo>
                  <a:cubicBezTo>
                    <a:pt x="484" y="569"/>
                    <a:pt x="484" y="569"/>
                    <a:pt x="483" y="569"/>
                  </a:cubicBezTo>
                  <a:cubicBezTo>
                    <a:pt x="468" y="569"/>
                    <a:pt x="506" y="495"/>
                    <a:pt x="572" y="453"/>
                  </a:cubicBezTo>
                  <a:cubicBezTo>
                    <a:pt x="640" y="414"/>
                    <a:pt x="674" y="365"/>
                    <a:pt x="650" y="346"/>
                  </a:cubicBezTo>
                  <a:lnTo>
                    <a:pt x="625" y="331"/>
                  </a:lnTo>
                  <a:lnTo>
                    <a:pt x="548" y="298"/>
                  </a:lnTo>
                  <a:cubicBezTo>
                    <a:pt x="485" y="230"/>
                    <a:pt x="403" y="152"/>
                    <a:pt x="388" y="152"/>
                  </a:cubicBezTo>
                  <a:cubicBezTo>
                    <a:pt x="374" y="152"/>
                    <a:pt x="344" y="152"/>
                    <a:pt x="320" y="162"/>
                  </a:cubicBezTo>
                  <a:lnTo>
                    <a:pt x="291" y="176"/>
                  </a:lnTo>
                  <a:lnTo>
                    <a:pt x="306" y="89"/>
                  </a:lnTo>
                  <a:cubicBezTo>
                    <a:pt x="291" y="46"/>
                    <a:pt x="249" y="32"/>
                    <a:pt x="221" y="32"/>
                  </a:cubicBezTo>
                  <a:cubicBezTo>
                    <a:pt x="212" y="32"/>
                    <a:pt x="204" y="34"/>
                    <a:pt x="199" y="36"/>
                  </a:cubicBezTo>
                  <a:cubicBezTo>
                    <a:pt x="196" y="40"/>
                    <a:pt x="194" y="41"/>
                    <a:pt x="191" y="41"/>
                  </a:cubicBezTo>
                  <a:cubicBezTo>
                    <a:pt x="180" y="41"/>
                    <a:pt x="170" y="15"/>
                    <a:pt x="170" y="7"/>
                  </a:cubicBezTo>
                  <a:cubicBezTo>
                    <a:pt x="170" y="2"/>
                    <a:pt x="160" y="1"/>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
            <p:cNvSpPr/>
            <p:nvPr/>
          </p:nvSpPr>
          <p:spPr>
            <a:xfrm rot="-487982" flipH="1">
              <a:off x="5902863" y="4245198"/>
              <a:ext cx="214563" cy="131255"/>
            </a:xfrm>
            <a:custGeom>
              <a:avLst/>
              <a:gdLst/>
              <a:ahLst/>
              <a:cxnLst/>
              <a:rect l="l" t="t" r="r" b="b"/>
              <a:pathLst>
                <a:path w="1347" h="824" extrusionOk="0">
                  <a:moveTo>
                    <a:pt x="640" y="412"/>
                  </a:moveTo>
                  <a:cubicBezTo>
                    <a:pt x="634" y="440"/>
                    <a:pt x="623" y="452"/>
                    <a:pt x="608" y="452"/>
                  </a:cubicBezTo>
                  <a:cubicBezTo>
                    <a:pt x="596" y="452"/>
                    <a:pt x="583" y="446"/>
                    <a:pt x="567" y="436"/>
                  </a:cubicBezTo>
                  <a:cubicBezTo>
                    <a:pt x="591" y="426"/>
                    <a:pt x="610" y="417"/>
                    <a:pt x="640" y="412"/>
                  </a:cubicBezTo>
                  <a:close/>
                  <a:moveTo>
                    <a:pt x="301" y="731"/>
                  </a:moveTo>
                  <a:lnTo>
                    <a:pt x="301" y="736"/>
                  </a:lnTo>
                  <a:lnTo>
                    <a:pt x="320" y="775"/>
                  </a:lnTo>
                  <a:cubicBezTo>
                    <a:pt x="281" y="794"/>
                    <a:pt x="238" y="804"/>
                    <a:pt x="233" y="804"/>
                  </a:cubicBezTo>
                  <a:cubicBezTo>
                    <a:pt x="233" y="804"/>
                    <a:pt x="233" y="794"/>
                    <a:pt x="238" y="780"/>
                  </a:cubicBezTo>
                  <a:cubicBezTo>
                    <a:pt x="247" y="770"/>
                    <a:pt x="281" y="731"/>
                    <a:pt x="301" y="731"/>
                  </a:cubicBezTo>
                  <a:close/>
                  <a:moveTo>
                    <a:pt x="640" y="0"/>
                  </a:moveTo>
                  <a:cubicBezTo>
                    <a:pt x="499" y="5"/>
                    <a:pt x="528" y="29"/>
                    <a:pt x="528" y="29"/>
                  </a:cubicBezTo>
                  <a:cubicBezTo>
                    <a:pt x="606" y="102"/>
                    <a:pt x="698" y="174"/>
                    <a:pt x="702" y="189"/>
                  </a:cubicBezTo>
                  <a:cubicBezTo>
                    <a:pt x="704" y="191"/>
                    <a:pt x="703" y="191"/>
                    <a:pt x="698" y="191"/>
                  </a:cubicBezTo>
                  <a:cubicBezTo>
                    <a:pt x="689" y="191"/>
                    <a:pt x="670" y="189"/>
                    <a:pt x="650" y="189"/>
                  </a:cubicBezTo>
                  <a:cubicBezTo>
                    <a:pt x="631" y="189"/>
                    <a:pt x="612" y="192"/>
                    <a:pt x="606" y="203"/>
                  </a:cubicBezTo>
                  <a:cubicBezTo>
                    <a:pt x="601" y="215"/>
                    <a:pt x="595" y="221"/>
                    <a:pt x="587" y="221"/>
                  </a:cubicBezTo>
                  <a:cubicBezTo>
                    <a:pt x="578" y="221"/>
                    <a:pt x="568" y="212"/>
                    <a:pt x="557" y="194"/>
                  </a:cubicBezTo>
                  <a:lnTo>
                    <a:pt x="518" y="237"/>
                  </a:lnTo>
                  <a:lnTo>
                    <a:pt x="451" y="295"/>
                  </a:lnTo>
                  <a:cubicBezTo>
                    <a:pt x="485" y="392"/>
                    <a:pt x="494" y="484"/>
                    <a:pt x="470" y="509"/>
                  </a:cubicBezTo>
                  <a:lnTo>
                    <a:pt x="422" y="489"/>
                  </a:lnTo>
                  <a:lnTo>
                    <a:pt x="431" y="484"/>
                  </a:lnTo>
                  <a:cubicBezTo>
                    <a:pt x="444" y="459"/>
                    <a:pt x="416" y="443"/>
                    <a:pt x="395" y="443"/>
                  </a:cubicBezTo>
                  <a:cubicBezTo>
                    <a:pt x="384" y="443"/>
                    <a:pt x="375" y="447"/>
                    <a:pt x="373" y="455"/>
                  </a:cubicBezTo>
                  <a:cubicBezTo>
                    <a:pt x="364" y="480"/>
                    <a:pt x="359" y="509"/>
                    <a:pt x="359" y="509"/>
                  </a:cubicBezTo>
                  <a:cubicBezTo>
                    <a:pt x="358" y="509"/>
                    <a:pt x="357" y="510"/>
                    <a:pt x="355" y="510"/>
                  </a:cubicBezTo>
                  <a:cubicBezTo>
                    <a:pt x="349" y="510"/>
                    <a:pt x="337" y="500"/>
                    <a:pt x="325" y="484"/>
                  </a:cubicBezTo>
                  <a:lnTo>
                    <a:pt x="305" y="480"/>
                  </a:lnTo>
                  <a:lnTo>
                    <a:pt x="233" y="460"/>
                  </a:lnTo>
                  <a:lnTo>
                    <a:pt x="233" y="460"/>
                  </a:lnTo>
                  <a:cubicBezTo>
                    <a:pt x="238" y="557"/>
                    <a:pt x="276" y="634"/>
                    <a:pt x="286" y="639"/>
                  </a:cubicBezTo>
                  <a:cubicBezTo>
                    <a:pt x="304" y="648"/>
                    <a:pt x="233" y="689"/>
                    <a:pt x="202" y="689"/>
                  </a:cubicBezTo>
                  <a:cubicBezTo>
                    <a:pt x="199" y="689"/>
                    <a:pt x="196" y="689"/>
                    <a:pt x="194" y="688"/>
                  </a:cubicBezTo>
                  <a:cubicBezTo>
                    <a:pt x="191" y="687"/>
                    <a:pt x="187" y="687"/>
                    <a:pt x="183" y="687"/>
                  </a:cubicBezTo>
                  <a:cubicBezTo>
                    <a:pt x="160" y="687"/>
                    <a:pt x="130" y="698"/>
                    <a:pt x="121" y="702"/>
                  </a:cubicBezTo>
                  <a:cubicBezTo>
                    <a:pt x="121" y="703"/>
                    <a:pt x="119" y="703"/>
                    <a:pt x="118" y="703"/>
                  </a:cubicBezTo>
                  <a:cubicBezTo>
                    <a:pt x="107" y="703"/>
                    <a:pt x="82" y="682"/>
                    <a:pt x="73" y="673"/>
                  </a:cubicBezTo>
                  <a:cubicBezTo>
                    <a:pt x="72" y="669"/>
                    <a:pt x="68" y="668"/>
                    <a:pt x="62" y="668"/>
                  </a:cubicBezTo>
                  <a:cubicBezTo>
                    <a:pt x="47" y="668"/>
                    <a:pt x="22" y="679"/>
                    <a:pt x="15" y="683"/>
                  </a:cubicBezTo>
                  <a:cubicBezTo>
                    <a:pt x="0" y="688"/>
                    <a:pt x="44" y="736"/>
                    <a:pt x="63" y="751"/>
                  </a:cubicBezTo>
                  <a:cubicBezTo>
                    <a:pt x="87" y="760"/>
                    <a:pt x="87" y="794"/>
                    <a:pt x="83" y="804"/>
                  </a:cubicBezTo>
                  <a:cubicBezTo>
                    <a:pt x="80" y="808"/>
                    <a:pt x="86" y="809"/>
                    <a:pt x="98" y="809"/>
                  </a:cubicBezTo>
                  <a:cubicBezTo>
                    <a:pt x="123" y="809"/>
                    <a:pt x="171" y="803"/>
                    <a:pt x="202" y="803"/>
                  </a:cubicBezTo>
                  <a:cubicBezTo>
                    <a:pt x="208" y="803"/>
                    <a:pt x="214" y="803"/>
                    <a:pt x="218" y="804"/>
                  </a:cubicBezTo>
                  <a:cubicBezTo>
                    <a:pt x="257" y="809"/>
                    <a:pt x="301" y="818"/>
                    <a:pt x="305" y="818"/>
                  </a:cubicBezTo>
                  <a:cubicBezTo>
                    <a:pt x="310" y="818"/>
                    <a:pt x="349" y="823"/>
                    <a:pt x="383" y="823"/>
                  </a:cubicBezTo>
                  <a:lnTo>
                    <a:pt x="412" y="823"/>
                  </a:lnTo>
                  <a:cubicBezTo>
                    <a:pt x="533" y="809"/>
                    <a:pt x="567" y="804"/>
                    <a:pt x="567" y="804"/>
                  </a:cubicBezTo>
                  <a:cubicBezTo>
                    <a:pt x="673" y="775"/>
                    <a:pt x="741" y="746"/>
                    <a:pt x="702" y="726"/>
                  </a:cubicBezTo>
                  <a:lnTo>
                    <a:pt x="678" y="712"/>
                  </a:lnTo>
                  <a:lnTo>
                    <a:pt x="717" y="659"/>
                  </a:lnTo>
                  <a:cubicBezTo>
                    <a:pt x="729" y="672"/>
                    <a:pt x="748" y="677"/>
                    <a:pt x="768" y="677"/>
                  </a:cubicBezTo>
                  <a:cubicBezTo>
                    <a:pt x="807" y="677"/>
                    <a:pt x="851" y="660"/>
                    <a:pt x="867" y="654"/>
                  </a:cubicBezTo>
                  <a:cubicBezTo>
                    <a:pt x="896" y="639"/>
                    <a:pt x="969" y="596"/>
                    <a:pt x="988" y="576"/>
                  </a:cubicBezTo>
                  <a:cubicBezTo>
                    <a:pt x="1008" y="557"/>
                    <a:pt x="1037" y="513"/>
                    <a:pt x="1041" y="509"/>
                  </a:cubicBezTo>
                  <a:cubicBezTo>
                    <a:pt x="1051" y="504"/>
                    <a:pt x="1100" y="465"/>
                    <a:pt x="1090" y="455"/>
                  </a:cubicBezTo>
                  <a:cubicBezTo>
                    <a:pt x="1088" y="449"/>
                    <a:pt x="1082" y="446"/>
                    <a:pt x="1075" y="446"/>
                  </a:cubicBezTo>
                  <a:cubicBezTo>
                    <a:pt x="1067" y="446"/>
                    <a:pt x="1059" y="450"/>
                    <a:pt x="1056" y="455"/>
                  </a:cubicBezTo>
                  <a:cubicBezTo>
                    <a:pt x="1056" y="456"/>
                    <a:pt x="1056" y="456"/>
                    <a:pt x="1055" y="456"/>
                  </a:cubicBezTo>
                  <a:cubicBezTo>
                    <a:pt x="1052" y="456"/>
                    <a:pt x="1056" y="411"/>
                    <a:pt x="1066" y="392"/>
                  </a:cubicBezTo>
                  <a:cubicBezTo>
                    <a:pt x="1080" y="373"/>
                    <a:pt x="1090" y="344"/>
                    <a:pt x="1090" y="339"/>
                  </a:cubicBezTo>
                  <a:cubicBezTo>
                    <a:pt x="1090" y="334"/>
                    <a:pt x="1075" y="325"/>
                    <a:pt x="1066" y="325"/>
                  </a:cubicBezTo>
                  <a:cubicBezTo>
                    <a:pt x="1061" y="325"/>
                    <a:pt x="1017" y="344"/>
                    <a:pt x="1008" y="349"/>
                  </a:cubicBezTo>
                  <a:cubicBezTo>
                    <a:pt x="1004" y="351"/>
                    <a:pt x="999" y="352"/>
                    <a:pt x="993" y="352"/>
                  </a:cubicBezTo>
                  <a:cubicBezTo>
                    <a:pt x="972" y="352"/>
                    <a:pt x="941" y="340"/>
                    <a:pt x="945" y="325"/>
                  </a:cubicBezTo>
                  <a:cubicBezTo>
                    <a:pt x="954" y="310"/>
                    <a:pt x="940" y="286"/>
                    <a:pt x="920" y="271"/>
                  </a:cubicBezTo>
                  <a:lnTo>
                    <a:pt x="896" y="252"/>
                  </a:lnTo>
                  <a:lnTo>
                    <a:pt x="896" y="276"/>
                  </a:lnTo>
                  <a:cubicBezTo>
                    <a:pt x="882" y="329"/>
                    <a:pt x="833" y="373"/>
                    <a:pt x="819" y="373"/>
                  </a:cubicBezTo>
                  <a:cubicBezTo>
                    <a:pt x="799" y="373"/>
                    <a:pt x="809" y="407"/>
                    <a:pt x="814" y="412"/>
                  </a:cubicBezTo>
                  <a:cubicBezTo>
                    <a:pt x="814" y="417"/>
                    <a:pt x="785" y="436"/>
                    <a:pt x="770" y="436"/>
                  </a:cubicBezTo>
                  <a:cubicBezTo>
                    <a:pt x="761" y="436"/>
                    <a:pt x="785" y="460"/>
                    <a:pt x="790" y="465"/>
                  </a:cubicBezTo>
                  <a:cubicBezTo>
                    <a:pt x="794" y="475"/>
                    <a:pt x="770" y="494"/>
                    <a:pt x="727" y="528"/>
                  </a:cubicBezTo>
                  <a:lnTo>
                    <a:pt x="693" y="552"/>
                  </a:lnTo>
                  <a:cubicBezTo>
                    <a:pt x="712" y="484"/>
                    <a:pt x="702" y="412"/>
                    <a:pt x="741" y="354"/>
                  </a:cubicBezTo>
                  <a:cubicBezTo>
                    <a:pt x="775" y="286"/>
                    <a:pt x="867" y="242"/>
                    <a:pt x="930" y="189"/>
                  </a:cubicBezTo>
                  <a:cubicBezTo>
                    <a:pt x="975" y="211"/>
                    <a:pt x="1023" y="263"/>
                    <a:pt x="1071" y="263"/>
                  </a:cubicBezTo>
                  <a:cubicBezTo>
                    <a:pt x="1085" y="263"/>
                    <a:pt x="1100" y="258"/>
                    <a:pt x="1114" y="247"/>
                  </a:cubicBezTo>
                  <a:lnTo>
                    <a:pt x="1201" y="189"/>
                  </a:lnTo>
                  <a:cubicBezTo>
                    <a:pt x="1255" y="126"/>
                    <a:pt x="1308" y="78"/>
                    <a:pt x="1322" y="78"/>
                  </a:cubicBezTo>
                  <a:lnTo>
                    <a:pt x="1347" y="78"/>
                  </a:lnTo>
                  <a:lnTo>
                    <a:pt x="1308" y="44"/>
                  </a:lnTo>
                  <a:cubicBezTo>
                    <a:pt x="1306" y="43"/>
                    <a:pt x="1303" y="43"/>
                    <a:pt x="1300" y="43"/>
                  </a:cubicBezTo>
                  <a:cubicBezTo>
                    <a:pt x="1259" y="43"/>
                    <a:pt x="1155" y="74"/>
                    <a:pt x="1124" y="87"/>
                  </a:cubicBezTo>
                  <a:cubicBezTo>
                    <a:pt x="1090" y="102"/>
                    <a:pt x="1056" y="111"/>
                    <a:pt x="1051" y="111"/>
                  </a:cubicBezTo>
                  <a:cubicBezTo>
                    <a:pt x="1046" y="111"/>
                    <a:pt x="1046" y="73"/>
                    <a:pt x="1046" y="63"/>
                  </a:cubicBezTo>
                  <a:cubicBezTo>
                    <a:pt x="1046" y="54"/>
                    <a:pt x="1040" y="48"/>
                    <a:pt x="1031" y="48"/>
                  </a:cubicBezTo>
                  <a:cubicBezTo>
                    <a:pt x="1026" y="48"/>
                    <a:pt x="1019" y="50"/>
                    <a:pt x="1012" y="53"/>
                  </a:cubicBezTo>
                  <a:cubicBezTo>
                    <a:pt x="1008" y="57"/>
                    <a:pt x="1002" y="58"/>
                    <a:pt x="996" y="58"/>
                  </a:cubicBezTo>
                  <a:cubicBezTo>
                    <a:pt x="974" y="58"/>
                    <a:pt x="946" y="44"/>
                    <a:pt x="935" y="44"/>
                  </a:cubicBezTo>
                  <a:lnTo>
                    <a:pt x="959" y="121"/>
                  </a:lnTo>
                  <a:cubicBezTo>
                    <a:pt x="872" y="116"/>
                    <a:pt x="775" y="97"/>
                    <a:pt x="765" y="92"/>
                  </a:cubicBezTo>
                  <a:cubicBezTo>
                    <a:pt x="763" y="90"/>
                    <a:pt x="760" y="89"/>
                    <a:pt x="758" y="89"/>
                  </a:cubicBezTo>
                  <a:cubicBezTo>
                    <a:pt x="747" y="89"/>
                    <a:pt x="741" y="103"/>
                    <a:pt x="741" y="107"/>
                  </a:cubicBezTo>
                  <a:cubicBezTo>
                    <a:pt x="741" y="116"/>
                    <a:pt x="727" y="121"/>
                    <a:pt x="727" y="121"/>
                  </a:cubicBezTo>
                  <a:cubicBezTo>
                    <a:pt x="727" y="121"/>
                    <a:pt x="688" y="73"/>
                    <a:pt x="698" y="53"/>
                  </a:cubicBezTo>
                  <a:cubicBezTo>
                    <a:pt x="712" y="34"/>
                    <a:pt x="712" y="10"/>
                    <a:pt x="702" y="5"/>
                  </a:cubicBezTo>
                  <a:cubicBezTo>
                    <a:pt x="698" y="0"/>
                    <a:pt x="678" y="0"/>
                    <a:pt x="6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
            <p:cNvSpPr/>
            <p:nvPr/>
          </p:nvSpPr>
          <p:spPr>
            <a:xfrm rot="-487982" flipH="1">
              <a:off x="5982684" y="3990213"/>
              <a:ext cx="103220" cy="93025"/>
            </a:xfrm>
            <a:custGeom>
              <a:avLst/>
              <a:gdLst/>
              <a:ahLst/>
              <a:cxnLst/>
              <a:rect l="l" t="t" r="r" b="b"/>
              <a:pathLst>
                <a:path w="648" h="584" extrusionOk="0">
                  <a:moveTo>
                    <a:pt x="549" y="0"/>
                  </a:moveTo>
                  <a:cubicBezTo>
                    <a:pt x="523" y="0"/>
                    <a:pt x="482" y="18"/>
                    <a:pt x="466" y="32"/>
                  </a:cubicBezTo>
                  <a:cubicBezTo>
                    <a:pt x="441" y="46"/>
                    <a:pt x="388" y="119"/>
                    <a:pt x="374" y="143"/>
                  </a:cubicBezTo>
                  <a:cubicBezTo>
                    <a:pt x="364" y="167"/>
                    <a:pt x="369" y="230"/>
                    <a:pt x="378" y="284"/>
                  </a:cubicBezTo>
                  <a:lnTo>
                    <a:pt x="296" y="298"/>
                  </a:lnTo>
                  <a:lnTo>
                    <a:pt x="243" y="308"/>
                  </a:lnTo>
                  <a:cubicBezTo>
                    <a:pt x="199" y="347"/>
                    <a:pt x="156" y="414"/>
                    <a:pt x="136" y="414"/>
                  </a:cubicBezTo>
                  <a:cubicBezTo>
                    <a:pt x="122" y="405"/>
                    <a:pt x="107" y="405"/>
                    <a:pt x="107" y="405"/>
                  </a:cubicBezTo>
                  <a:cubicBezTo>
                    <a:pt x="1" y="468"/>
                    <a:pt x="30" y="497"/>
                    <a:pt x="98" y="584"/>
                  </a:cubicBezTo>
                  <a:lnTo>
                    <a:pt x="194" y="535"/>
                  </a:lnTo>
                  <a:cubicBezTo>
                    <a:pt x="198" y="489"/>
                    <a:pt x="228" y="457"/>
                    <a:pt x="259" y="457"/>
                  </a:cubicBezTo>
                  <a:cubicBezTo>
                    <a:pt x="267" y="457"/>
                    <a:pt x="274" y="459"/>
                    <a:pt x="282" y="463"/>
                  </a:cubicBezTo>
                  <a:lnTo>
                    <a:pt x="291" y="400"/>
                  </a:lnTo>
                  <a:cubicBezTo>
                    <a:pt x="302" y="411"/>
                    <a:pt x="314" y="416"/>
                    <a:pt x="328" y="416"/>
                  </a:cubicBezTo>
                  <a:cubicBezTo>
                    <a:pt x="399" y="416"/>
                    <a:pt x="507" y="291"/>
                    <a:pt x="548" y="255"/>
                  </a:cubicBezTo>
                  <a:cubicBezTo>
                    <a:pt x="621" y="187"/>
                    <a:pt x="630" y="158"/>
                    <a:pt x="630" y="158"/>
                  </a:cubicBezTo>
                  <a:cubicBezTo>
                    <a:pt x="647" y="89"/>
                    <a:pt x="643" y="64"/>
                    <a:pt x="633" y="64"/>
                  </a:cubicBezTo>
                  <a:cubicBezTo>
                    <a:pt x="629" y="64"/>
                    <a:pt x="625" y="68"/>
                    <a:pt x="621" y="75"/>
                  </a:cubicBezTo>
                  <a:cubicBezTo>
                    <a:pt x="619" y="79"/>
                    <a:pt x="617" y="81"/>
                    <a:pt x="615" y="81"/>
                  </a:cubicBezTo>
                  <a:cubicBezTo>
                    <a:pt x="603" y="81"/>
                    <a:pt x="584" y="37"/>
                    <a:pt x="572" y="12"/>
                  </a:cubicBezTo>
                  <a:cubicBezTo>
                    <a:pt x="569" y="4"/>
                    <a:pt x="560" y="0"/>
                    <a:pt x="5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7"/>
            <p:cNvSpPr/>
            <p:nvPr/>
          </p:nvSpPr>
          <p:spPr>
            <a:xfrm rot="-487982" flipH="1">
              <a:off x="6120516" y="4084399"/>
              <a:ext cx="112777" cy="60689"/>
            </a:xfrm>
            <a:custGeom>
              <a:avLst/>
              <a:gdLst/>
              <a:ahLst/>
              <a:cxnLst/>
              <a:rect l="l" t="t" r="r" b="b"/>
              <a:pathLst>
                <a:path w="708" h="381" extrusionOk="0">
                  <a:moveTo>
                    <a:pt x="143" y="1"/>
                  </a:moveTo>
                  <a:cubicBezTo>
                    <a:pt x="135" y="1"/>
                    <a:pt x="128" y="3"/>
                    <a:pt x="121" y="6"/>
                  </a:cubicBezTo>
                  <a:lnTo>
                    <a:pt x="73" y="36"/>
                  </a:lnTo>
                  <a:cubicBezTo>
                    <a:pt x="39" y="50"/>
                    <a:pt x="15" y="74"/>
                    <a:pt x="15" y="74"/>
                  </a:cubicBezTo>
                  <a:cubicBezTo>
                    <a:pt x="15" y="79"/>
                    <a:pt x="34" y="103"/>
                    <a:pt x="39" y="108"/>
                  </a:cubicBezTo>
                  <a:cubicBezTo>
                    <a:pt x="49" y="118"/>
                    <a:pt x="34" y="132"/>
                    <a:pt x="15" y="147"/>
                  </a:cubicBezTo>
                  <a:lnTo>
                    <a:pt x="0" y="157"/>
                  </a:lnTo>
                  <a:lnTo>
                    <a:pt x="102" y="181"/>
                  </a:lnTo>
                  <a:cubicBezTo>
                    <a:pt x="145" y="138"/>
                    <a:pt x="207" y="107"/>
                    <a:pt x="227" y="107"/>
                  </a:cubicBezTo>
                  <a:cubicBezTo>
                    <a:pt x="230" y="107"/>
                    <a:pt x="232" y="107"/>
                    <a:pt x="233" y="108"/>
                  </a:cubicBezTo>
                  <a:cubicBezTo>
                    <a:pt x="247" y="123"/>
                    <a:pt x="223" y="142"/>
                    <a:pt x="218" y="147"/>
                  </a:cubicBezTo>
                  <a:cubicBezTo>
                    <a:pt x="209" y="152"/>
                    <a:pt x="218" y="181"/>
                    <a:pt x="218" y="191"/>
                  </a:cubicBezTo>
                  <a:cubicBezTo>
                    <a:pt x="218" y="195"/>
                    <a:pt x="179" y="229"/>
                    <a:pt x="170" y="239"/>
                  </a:cubicBezTo>
                  <a:cubicBezTo>
                    <a:pt x="155" y="244"/>
                    <a:pt x="146" y="263"/>
                    <a:pt x="150" y="273"/>
                  </a:cubicBezTo>
                  <a:cubicBezTo>
                    <a:pt x="151" y="273"/>
                    <a:pt x="153" y="274"/>
                    <a:pt x="155" y="274"/>
                  </a:cubicBezTo>
                  <a:cubicBezTo>
                    <a:pt x="169" y="274"/>
                    <a:pt x="210" y="262"/>
                    <a:pt x="223" y="253"/>
                  </a:cubicBezTo>
                  <a:cubicBezTo>
                    <a:pt x="233" y="249"/>
                    <a:pt x="247" y="249"/>
                    <a:pt x="252" y="249"/>
                  </a:cubicBezTo>
                  <a:cubicBezTo>
                    <a:pt x="257" y="249"/>
                    <a:pt x="242" y="273"/>
                    <a:pt x="218" y="302"/>
                  </a:cubicBezTo>
                  <a:lnTo>
                    <a:pt x="184" y="341"/>
                  </a:lnTo>
                  <a:cubicBezTo>
                    <a:pt x="244" y="354"/>
                    <a:pt x="299" y="381"/>
                    <a:pt x="356" y="381"/>
                  </a:cubicBezTo>
                  <a:cubicBezTo>
                    <a:pt x="382" y="381"/>
                    <a:pt x="409" y="375"/>
                    <a:pt x="436" y="360"/>
                  </a:cubicBezTo>
                  <a:lnTo>
                    <a:pt x="470" y="341"/>
                  </a:lnTo>
                  <a:cubicBezTo>
                    <a:pt x="535" y="344"/>
                    <a:pt x="593" y="347"/>
                    <a:pt x="623" y="347"/>
                  </a:cubicBezTo>
                  <a:cubicBezTo>
                    <a:pt x="635" y="347"/>
                    <a:pt x="643" y="347"/>
                    <a:pt x="644" y="345"/>
                  </a:cubicBezTo>
                  <a:cubicBezTo>
                    <a:pt x="654" y="345"/>
                    <a:pt x="683" y="316"/>
                    <a:pt x="688" y="302"/>
                  </a:cubicBezTo>
                  <a:lnTo>
                    <a:pt x="707" y="287"/>
                  </a:lnTo>
                  <a:cubicBezTo>
                    <a:pt x="688" y="283"/>
                    <a:pt x="671" y="281"/>
                    <a:pt x="655" y="281"/>
                  </a:cubicBezTo>
                  <a:cubicBezTo>
                    <a:pt x="635" y="281"/>
                    <a:pt x="615" y="284"/>
                    <a:pt x="591" y="292"/>
                  </a:cubicBezTo>
                  <a:cubicBezTo>
                    <a:pt x="568" y="303"/>
                    <a:pt x="546" y="307"/>
                    <a:pt x="530" y="307"/>
                  </a:cubicBezTo>
                  <a:cubicBezTo>
                    <a:pt x="517" y="307"/>
                    <a:pt x="509" y="304"/>
                    <a:pt x="509" y="297"/>
                  </a:cubicBezTo>
                  <a:cubicBezTo>
                    <a:pt x="509" y="287"/>
                    <a:pt x="489" y="287"/>
                    <a:pt x="475" y="287"/>
                  </a:cubicBezTo>
                  <a:cubicBezTo>
                    <a:pt x="470" y="292"/>
                    <a:pt x="403" y="351"/>
                    <a:pt x="378" y="351"/>
                  </a:cubicBezTo>
                  <a:cubicBezTo>
                    <a:pt x="376" y="351"/>
                    <a:pt x="374" y="351"/>
                    <a:pt x="373" y="350"/>
                  </a:cubicBezTo>
                  <a:cubicBezTo>
                    <a:pt x="354" y="345"/>
                    <a:pt x="393" y="316"/>
                    <a:pt x="417" y="302"/>
                  </a:cubicBezTo>
                  <a:cubicBezTo>
                    <a:pt x="441" y="292"/>
                    <a:pt x="533" y="220"/>
                    <a:pt x="557" y="195"/>
                  </a:cubicBezTo>
                  <a:cubicBezTo>
                    <a:pt x="586" y="171"/>
                    <a:pt x="596" y="132"/>
                    <a:pt x="596" y="132"/>
                  </a:cubicBezTo>
                  <a:cubicBezTo>
                    <a:pt x="596" y="132"/>
                    <a:pt x="581" y="123"/>
                    <a:pt x="567" y="113"/>
                  </a:cubicBezTo>
                  <a:cubicBezTo>
                    <a:pt x="560" y="109"/>
                    <a:pt x="539" y="106"/>
                    <a:pt x="511" y="106"/>
                  </a:cubicBezTo>
                  <a:cubicBezTo>
                    <a:pt x="476" y="106"/>
                    <a:pt x="430" y="110"/>
                    <a:pt x="388" y="118"/>
                  </a:cubicBezTo>
                  <a:lnTo>
                    <a:pt x="344" y="128"/>
                  </a:lnTo>
                  <a:cubicBezTo>
                    <a:pt x="310" y="102"/>
                    <a:pt x="204" y="1"/>
                    <a:pt x="14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
            <p:cNvSpPr/>
            <p:nvPr/>
          </p:nvSpPr>
          <p:spPr>
            <a:xfrm rot="-487982" flipH="1">
              <a:off x="5926729" y="4184527"/>
              <a:ext cx="72795" cy="74229"/>
            </a:xfrm>
            <a:custGeom>
              <a:avLst/>
              <a:gdLst/>
              <a:ahLst/>
              <a:cxnLst/>
              <a:rect l="l" t="t" r="r" b="b"/>
              <a:pathLst>
                <a:path w="457" h="466" extrusionOk="0">
                  <a:moveTo>
                    <a:pt x="282" y="1"/>
                  </a:moveTo>
                  <a:cubicBezTo>
                    <a:pt x="267" y="1"/>
                    <a:pt x="224" y="49"/>
                    <a:pt x="214" y="64"/>
                  </a:cubicBezTo>
                  <a:cubicBezTo>
                    <a:pt x="209" y="83"/>
                    <a:pt x="161" y="97"/>
                    <a:pt x="146" y="97"/>
                  </a:cubicBezTo>
                  <a:cubicBezTo>
                    <a:pt x="132" y="97"/>
                    <a:pt x="93" y="102"/>
                    <a:pt x="88" y="107"/>
                  </a:cubicBezTo>
                  <a:cubicBezTo>
                    <a:pt x="83" y="117"/>
                    <a:pt x="59" y="165"/>
                    <a:pt x="59" y="180"/>
                  </a:cubicBezTo>
                  <a:cubicBezTo>
                    <a:pt x="59" y="199"/>
                    <a:pt x="64" y="219"/>
                    <a:pt x="69" y="228"/>
                  </a:cubicBezTo>
                  <a:lnTo>
                    <a:pt x="78" y="238"/>
                  </a:lnTo>
                  <a:lnTo>
                    <a:pt x="136" y="194"/>
                  </a:lnTo>
                  <a:cubicBezTo>
                    <a:pt x="166" y="219"/>
                    <a:pt x="185" y="248"/>
                    <a:pt x="185" y="252"/>
                  </a:cubicBezTo>
                  <a:cubicBezTo>
                    <a:pt x="185" y="255"/>
                    <a:pt x="182" y="257"/>
                    <a:pt x="176" y="257"/>
                  </a:cubicBezTo>
                  <a:cubicBezTo>
                    <a:pt x="163" y="257"/>
                    <a:pt x="139" y="251"/>
                    <a:pt x="112" y="248"/>
                  </a:cubicBezTo>
                  <a:lnTo>
                    <a:pt x="78" y="243"/>
                  </a:lnTo>
                  <a:lnTo>
                    <a:pt x="1" y="272"/>
                  </a:lnTo>
                  <a:cubicBezTo>
                    <a:pt x="25" y="359"/>
                    <a:pt x="59" y="427"/>
                    <a:pt x="64" y="436"/>
                  </a:cubicBezTo>
                  <a:cubicBezTo>
                    <a:pt x="69" y="436"/>
                    <a:pt x="83" y="441"/>
                    <a:pt x="88" y="441"/>
                  </a:cubicBezTo>
                  <a:cubicBezTo>
                    <a:pt x="103" y="441"/>
                    <a:pt x="122" y="446"/>
                    <a:pt x="117" y="461"/>
                  </a:cubicBezTo>
                  <a:cubicBezTo>
                    <a:pt x="117" y="461"/>
                    <a:pt x="204" y="466"/>
                    <a:pt x="233" y="466"/>
                  </a:cubicBezTo>
                  <a:lnTo>
                    <a:pt x="287" y="466"/>
                  </a:lnTo>
                  <a:cubicBezTo>
                    <a:pt x="287" y="466"/>
                    <a:pt x="306" y="436"/>
                    <a:pt x="321" y="432"/>
                  </a:cubicBezTo>
                  <a:cubicBezTo>
                    <a:pt x="335" y="422"/>
                    <a:pt x="350" y="407"/>
                    <a:pt x="350" y="388"/>
                  </a:cubicBezTo>
                  <a:lnTo>
                    <a:pt x="350" y="364"/>
                  </a:lnTo>
                  <a:lnTo>
                    <a:pt x="325" y="374"/>
                  </a:lnTo>
                  <a:cubicBezTo>
                    <a:pt x="287" y="388"/>
                    <a:pt x="245" y="394"/>
                    <a:pt x="218" y="394"/>
                  </a:cubicBezTo>
                  <a:cubicBezTo>
                    <a:pt x="201" y="394"/>
                    <a:pt x="190" y="392"/>
                    <a:pt x="190" y="388"/>
                  </a:cubicBezTo>
                  <a:cubicBezTo>
                    <a:pt x="190" y="374"/>
                    <a:pt x="253" y="349"/>
                    <a:pt x="277" y="344"/>
                  </a:cubicBezTo>
                  <a:cubicBezTo>
                    <a:pt x="296" y="340"/>
                    <a:pt x="311" y="325"/>
                    <a:pt x="311" y="320"/>
                  </a:cubicBezTo>
                  <a:cubicBezTo>
                    <a:pt x="311" y="315"/>
                    <a:pt x="277" y="311"/>
                    <a:pt x="262" y="311"/>
                  </a:cubicBezTo>
                  <a:cubicBezTo>
                    <a:pt x="253" y="311"/>
                    <a:pt x="283" y="267"/>
                    <a:pt x="316" y="267"/>
                  </a:cubicBezTo>
                  <a:cubicBezTo>
                    <a:pt x="317" y="267"/>
                    <a:pt x="319" y="267"/>
                    <a:pt x="321" y="267"/>
                  </a:cubicBezTo>
                  <a:cubicBezTo>
                    <a:pt x="330" y="269"/>
                    <a:pt x="346" y="270"/>
                    <a:pt x="363" y="270"/>
                  </a:cubicBezTo>
                  <a:cubicBezTo>
                    <a:pt x="397" y="270"/>
                    <a:pt x="437" y="265"/>
                    <a:pt x="446" y="252"/>
                  </a:cubicBezTo>
                  <a:cubicBezTo>
                    <a:pt x="456" y="238"/>
                    <a:pt x="427" y="204"/>
                    <a:pt x="422" y="199"/>
                  </a:cubicBezTo>
                  <a:cubicBezTo>
                    <a:pt x="417" y="199"/>
                    <a:pt x="345" y="185"/>
                    <a:pt x="325" y="185"/>
                  </a:cubicBezTo>
                  <a:cubicBezTo>
                    <a:pt x="306" y="185"/>
                    <a:pt x="287" y="199"/>
                    <a:pt x="287" y="204"/>
                  </a:cubicBezTo>
                  <a:cubicBezTo>
                    <a:pt x="287" y="209"/>
                    <a:pt x="282" y="219"/>
                    <a:pt x="277" y="219"/>
                  </a:cubicBezTo>
                  <a:cubicBezTo>
                    <a:pt x="272" y="219"/>
                    <a:pt x="258" y="194"/>
                    <a:pt x="248" y="165"/>
                  </a:cubicBezTo>
                  <a:lnTo>
                    <a:pt x="233" y="127"/>
                  </a:lnTo>
                  <a:lnTo>
                    <a:pt x="233" y="127"/>
                  </a:lnTo>
                  <a:lnTo>
                    <a:pt x="330" y="165"/>
                  </a:lnTo>
                  <a:cubicBezTo>
                    <a:pt x="345" y="78"/>
                    <a:pt x="364" y="10"/>
                    <a:pt x="364" y="5"/>
                  </a:cubicBezTo>
                  <a:cubicBezTo>
                    <a:pt x="364" y="1"/>
                    <a:pt x="306" y="1"/>
                    <a:pt x="28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
            <p:cNvSpPr/>
            <p:nvPr/>
          </p:nvSpPr>
          <p:spPr>
            <a:xfrm rot="-487982" flipH="1">
              <a:off x="5978578" y="4051774"/>
              <a:ext cx="44123" cy="51769"/>
            </a:xfrm>
            <a:custGeom>
              <a:avLst/>
              <a:gdLst/>
              <a:ahLst/>
              <a:cxnLst/>
              <a:rect l="l" t="t" r="r" b="b"/>
              <a:pathLst>
                <a:path w="277" h="325" extrusionOk="0">
                  <a:moveTo>
                    <a:pt x="172" y="0"/>
                  </a:moveTo>
                  <a:cubicBezTo>
                    <a:pt x="142" y="0"/>
                    <a:pt x="96" y="28"/>
                    <a:pt x="54" y="70"/>
                  </a:cubicBezTo>
                  <a:cubicBezTo>
                    <a:pt x="1" y="119"/>
                    <a:pt x="39" y="278"/>
                    <a:pt x="54" y="283"/>
                  </a:cubicBezTo>
                  <a:cubicBezTo>
                    <a:pt x="69" y="283"/>
                    <a:pt x="112" y="312"/>
                    <a:pt x="122" y="322"/>
                  </a:cubicBezTo>
                  <a:cubicBezTo>
                    <a:pt x="124" y="324"/>
                    <a:pt x="126" y="324"/>
                    <a:pt x="128" y="324"/>
                  </a:cubicBezTo>
                  <a:cubicBezTo>
                    <a:pt x="148" y="324"/>
                    <a:pt x="187" y="281"/>
                    <a:pt x="165" y="269"/>
                  </a:cubicBezTo>
                  <a:cubicBezTo>
                    <a:pt x="141" y="249"/>
                    <a:pt x="190" y="220"/>
                    <a:pt x="219" y="215"/>
                  </a:cubicBezTo>
                  <a:cubicBezTo>
                    <a:pt x="253" y="211"/>
                    <a:pt x="238" y="123"/>
                    <a:pt x="257" y="99"/>
                  </a:cubicBezTo>
                  <a:cubicBezTo>
                    <a:pt x="277" y="75"/>
                    <a:pt x="209" y="17"/>
                    <a:pt x="185" y="2"/>
                  </a:cubicBezTo>
                  <a:cubicBezTo>
                    <a:pt x="181" y="1"/>
                    <a:pt x="177"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
            <p:cNvSpPr/>
            <p:nvPr/>
          </p:nvSpPr>
          <p:spPr>
            <a:xfrm rot="-487982" flipH="1">
              <a:off x="6118554" y="4009508"/>
              <a:ext cx="58778" cy="56229"/>
            </a:xfrm>
            <a:custGeom>
              <a:avLst/>
              <a:gdLst/>
              <a:ahLst/>
              <a:cxnLst/>
              <a:rect l="l" t="t" r="r" b="b"/>
              <a:pathLst>
                <a:path w="369" h="353" extrusionOk="0">
                  <a:moveTo>
                    <a:pt x="162" y="0"/>
                  </a:moveTo>
                  <a:cubicBezTo>
                    <a:pt x="147" y="0"/>
                    <a:pt x="136" y="11"/>
                    <a:pt x="136" y="18"/>
                  </a:cubicBezTo>
                  <a:cubicBezTo>
                    <a:pt x="136" y="33"/>
                    <a:pt x="58" y="57"/>
                    <a:pt x="58" y="91"/>
                  </a:cubicBezTo>
                  <a:cubicBezTo>
                    <a:pt x="58" y="129"/>
                    <a:pt x="24" y="183"/>
                    <a:pt x="15" y="188"/>
                  </a:cubicBezTo>
                  <a:cubicBezTo>
                    <a:pt x="0" y="202"/>
                    <a:pt x="15" y="207"/>
                    <a:pt x="44" y="207"/>
                  </a:cubicBezTo>
                  <a:lnTo>
                    <a:pt x="44" y="212"/>
                  </a:lnTo>
                  <a:lnTo>
                    <a:pt x="68" y="280"/>
                  </a:lnTo>
                  <a:cubicBezTo>
                    <a:pt x="145" y="323"/>
                    <a:pt x="213" y="352"/>
                    <a:pt x="218" y="352"/>
                  </a:cubicBezTo>
                  <a:cubicBezTo>
                    <a:pt x="218" y="352"/>
                    <a:pt x="281" y="299"/>
                    <a:pt x="315" y="299"/>
                  </a:cubicBezTo>
                  <a:cubicBezTo>
                    <a:pt x="344" y="299"/>
                    <a:pt x="368" y="304"/>
                    <a:pt x="368" y="304"/>
                  </a:cubicBezTo>
                  <a:lnTo>
                    <a:pt x="305" y="275"/>
                  </a:lnTo>
                  <a:cubicBezTo>
                    <a:pt x="242" y="270"/>
                    <a:pt x="179" y="221"/>
                    <a:pt x="170" y="202"/>
                  </a:cubicBezTo>
                  <a:cubicBezTo>
                    <a:pt x="166" y="186"/>
                    <a:pt x="225" y="177"/>
                    <a:pt x="264" y="177"/>
                  </a:cubicBezTo>
                  <a:cubicBezTo>
                    <a:pt x="273" y="177"/>
                    <a:pt x="280" y="177"/>
                    <a:pt x="286" y="178"/>
                  </a:cubicBezTo>
                  <a:cubicBezTo>
                    <a:pt x="288" y="178"/>
                    <a:pt x="291" y="178"/>
                    <a:pt x="293" y="178"/>
                  </a:cubicBezTo>
                  <a:cubicBezTo>
                    <a:pt x="325" y="178"/>
                    <a:pt x="324" y="148"/>
                    <a:pt x="315" y="134"/>
                  </a:cubicBezTo>
                  <a:cubicBezTo>
                    <a:pt x="312" y="132"/>
                    <a:pt x="300" y="131"/>
                    <a:pt x="288" y="131"/>
                  </a:cubicBezTo>
                  <a:cubicBezTo>
                    <a:pt x="275" y="131"/>
                    <a:pt x="262" y="132"/>
                    <a:pt x="257" y="134"/>
                  </a:cubicBezTo>
                  <a:cubicBezTo>
                    <a:pt x="256" y="135"/>
                    <a:pt x="254" y="135"/>
                    <a:pt x="253" y="135"/>
                  </a:cubicBezTo>
                  <a:cubicBezTo>
                    <a:pt x="236" y="135"/>
                    <a:pt x="228" y="104"/>
                    <a:pt x="228" y="91"/>
                  </a:cubicBezTo>
                  <a:cubicBezTo>
                    <a:pt x="228" y="81"/>
                    <a:pt x="242" y="67"/>
                    <a:pt x="257" y="67"/>
                  </a:cubicBezTo>
                  <a:cubicBezTo>
                    <a:pt x="266" y="67"/>
                    <a:pt x="208" y="18"/>
                    <a:pt x="184" y="8"/>
                  </a:cubicBezTo>
                  <a:cubicBezTo>
                    <a:pt x="177" y="2"/>
                    <a:pt x="169" y="0"/>
                    <a:pt x="16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rot="-487982" flipH="1">
              <a:off x="6027792" y="4087187"/>
              <a:ext cx="30106" cy="37911"/>
            </a:xfrm>
            <a:custGeom>
              <a:avLst/>
              <a:gdLst/>
              <a:ahLst/>
              <a:cxnLst/>
              <a:rect l="l" t="t" r="r" b="b"/>
              <a:pathLst>
                <a:path w="189" h="238" extrusionOk="0">
                  <a:moveTo>
                    <a:pt x="84" y="1"/>
                  </a:moveTo>
                  <a:cubicBezTo>
                    <a:pt x="79" y="1"/>
                    <a:pt x="75" y="2"/>
                    <a:pt x="73" y="6"/>
                  </a:cubicBezTo>
                  <a:lnTo>
                    <a:pt x="63" y="30"/>
                  </a:lnTo>
                  <a:cubicBezTo>
                    <a:pt x="63" y="30"/>
                    <a:pt x="55" y="5"/>
                    <a:pt x="46" y="5"/>
                  </a:cubicBezTo>
                  <a:cubicBezTo>
                    <a:pt x="45" y="5"/>
                    <a:pt x="44" y="5"/>
                    <a:pt x="44" y="6"/>
                  </a:cubicBezTo>
                  <a:cubicBezTo>
                    <a:pt x="44" y="5"/>
                    <a:pt x="43" y="5"/>
                    <a:pt x="43" y="5"/>
                  </a:cubicBezTo>
                  <a:cubicBezTo>
                    <a:pt x="39" y="5"/>
                    <a:pt x="1" y="86"/>
                    <a:pt x="15" y="141"/>
                  </a:cubicBezTo>
                  <a:cubicBezTo>
                    <a:pt x="24" y="195"/>
                    <a:pt x="58" y="224"/>
                    <a:pt x="63" y="224"/>
                  </a:cubicBezTo>
                  <a:cubicBezTo>
                    <a:pt x="63" y="223"/>
                    <a:pt x="64" y="223"/>
                    <a:pt x="65" y="223"/>
                  </a:cubicBezTo>
                  <a:cubicBezTo>
                    <a:pt x="75" y="223"/>
                    <a:pt x="117" y="237"/>
                    <a:pt x="145" y="237"/>
                  </a:cubicBezTo>
                  <a:cubicBezTo>
                    <a:pt x="156" y="237"/>
                    <a:pt x="166" y="235"/>
                    <a:pt x="170" y="229"/>
                  </a:cubicBezTo>
                  <a:cubicBezTo>
                    <a:pt x="189" y="204"/>
                    <a:pt x="170" y="170"/>
                    <a:pt x="165" y="166"/>
                  </a:cubicBezTo>
                  <a:cubicBezTo>
                    <a:pt x="155" y="156"/>
                    <a:pt x="155" y="151"/>
                    <a:pt x="160" y="151"/>
                  </a:cubicBezTo>
                  <a:lnTo>
                    <a:pt x="165" y="151"/>
                  </a:lnTo>
                  <a:lnTo>
                    <a:pt x="165" y="74"/>
                  </a:lnTo>
                  <a:cubicBezTo>
                    <a:pt x="135" y="21"/>
                    <a:pt x="102"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7"/>
            <p:cNvSpPr/>
            <p:nvPr/>
          </p:nvSpPr>
          <p:spPr>
            <a:xfrm rot="-487982" flipH="1">
              <a:off x="5909030" y="4154468"/>
              <a:ext cx="34884" cy="31221"/>
            </a:xfrm>
            <a:custGeom>
              <a:avLst/>
              <a:gdLst/>
              <a:ahLst/>
              <a:cxnLst/>
              <a:rect l="l" t="t" r="r" b="b"/>
              <a:pathLst>
                <a:path w="219" h="196" extrusionOk="0">
                  <a:moveTo>
                    <a:pt x="126" y="1"/>
                  </a:moveTo>
                  <a:cubicBezTo>
                    <a:pt x="116" y="1"/>
                    <a:pt x="112" y="25"/>
                    <a:pt x="112" y="35"/>
                  </a:cubicBezTo>
                  <a:lnTo>
                    <a:pt x="112" y="59"/>
                  </a:lnTo>
                  <a:cubicBezTo>
                    <a:pt x="112" y="69"/>
                    <a:pt x="24" y="93"/>
                    <a:pt x="44" y="117"/>
                  </a:cubicBezTo>
                  <a:cubicBezTo>
                    <a:pt x="53" y="141"/>
                    <a:pt x="29" y="170"/>
                    <a:pt x="20" y="170"/>
                  </a:cubicBezTo>
                  <a:cubicBezTo>
                    <a:pt x="0" y="170"/>
                    <a:pt x="63" y="185"/>
                    <a:pt x="78" y="194"/>
                  </a:cubicBezTo>
                  <a:cubicBezTo>
                    <a:pt x="79" y="195"/>
                    <a:pt x="81" y="195"/>
                    <a:pt x="83" y="195"/>
                  </a:cubicBezTo>
                  <a:cubicBezTo>
                    <a:pt x="105" y="195"/>
                    <a:pt x="149" y="173"/>
                    <a:pt x="184" y="146"/>
                  </a:cubicBezTo>
                  <a:cubicBezTo>
                    <a:pt x="218" y="117"/>
                    <a:pt x="126" y="6"/>
                    <a:pt x="12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7"/>
            <p:cNvSpPr/>
            <p:nvPr/>
          </p:nvSpPr>
          <p:spPr>
            <a:xfrm rot="-487982" flipH="1">
              <a:off x="6076090" y="4283058"/>
              <a:ext cx="38070" cy="28831"/>
            </a:xfrm>
            <a:custGeom>
              <a:avLst/>
              <a:gdLst/>
              <a:ahLst/>
              <a:cxnLst/>
              <a:rect l="l" t="t" r="r" b="b"/>
              <a:pathLst>
                <a:path w="239" h="181" extrusionOk="0">
                  <a:moveTo>
                    <a:pt x="3" y="92"/>
                  </a:moveTo>
                  <a:cubicBezTo>
                    <a:pt x="2" y="92"/>
                    <a:pt x="1" y="92"/>
                    <a:pt x="1" y="93"/>
                  </a:cubicBezTo>
                  <a:cubicBezTo>
                    <a:pt x="1" y="93"/>
                    <a:pt x="2" y="92"/>
                    <a:pt x="3" y="92"/>
                  </a:cubicBezTo>
                  <a:lnTo>
                    <a:pt x="3" y="92"/>
                  </a:lnTo>
                  <a:cubicBezTo>
                    <a:pt x="3" y="92"/>
                    <a:pt x="3" y="92"/>
                    <a:pt x="3" y="92"/>
                  </a:cubicBezTo>
                  <a:close/>
                  <a:moveTo>
                    <a:pt x="224" y="1"/>
                  </a:moveTo>
                  <a:cubicBezTo>
                    <a:pt x="224" y="1"/>
                    <a:pt x="162" y="50"/>
                    <a:pt x="118" y="50"/>
                  </a:cubicBezTo>
                  <a:cubicBezTo>
                    <a:pt x="114" y="50"/>
                    <a:pt x="111" y="50"/>
                    <a:pt x="107" y="49"/>
                  </a:cubicBezTo>
                  <a:cubicBezTo>
                    <a:pt x="104" y="48"/>
                    <a:pt x="100" y="48"/>
                    <a:pt x="97" y="48"/>
                  </a:cubicBezTo>
                  <a:cubicBezTo>
                    <a:pt x="69" y="48"/>
                    <a:pt x="53" y="79"/>
                    <a:pt x="40" y="83"/>
                  </a:cubicBezTo>
                  <a:cubicBezTo>
                    <a:pt x="24" y="83"/>
                    <a:pt x="8" y="89"/>
                    <a:pt x="3" y="92"/>
                  </a:cubicBezTo>
                  <a:lnTo>
                    <a:pt x="3" y="92"/>
                  </a:lnTo>
                  <a:cubicBezTo>
                    <a:pt x="11" y="92"/>
                    <a:pt x="41" y="104"/>
                    <a:pt x="49" y="112"/>
                  </a:cubicBezTo>
                  <a:cubicBezTo>
                    <a:pt x="59" y="117"/>
                    <a:pt x="59" y="141"/>
                    <a:pt x="49" y="161"/>
                  </a:cubicBezTo>
                  <a:lnTo>
                    <a:pt x="30" y="180"/>
                  </a:lnTo>
                  <a:lnTo>
                    <a:pt x="141" y="146"/>
                  </a:lnTo>
                  <a:cubicBezTo>
                    <a:pt x="195" y="73"/>
                    <a:pt x="238" y="15"/>
                    <a:pt x="228" y="6"/>
                  </a:cubicBezTo>
                  <a:cubicBezTo>
                    <a:pt x="224" y="6"/>
                    <a:pt x="224" y="1"/>
                    <a:pt x="22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7"/>
            <p:cNvSpPr/>
            <p:nvPr/>
          </p:nvSpPr>
          <p:spPr>
            <a:xfrm rot="-487982" flipH="1">
              <a:off x="5934219" y="4120974"/>
              <a:ext cx="27239" cy="25646"/>
            </a:xfrm>
            <a:custGeom>
              <a:avLst/>
              <a:gdLst/>
              <a:ahLst/>
              <a:cxnLst/>
              <a:rect l="l" t="t" r="r" b="b"/>
              <a:pathLst>
                <a:path w="171" h="161" extrusionOk="0">
                  <a:moveTo>
                    <a:pt x="78" y="1"/>
                  </a:moveTo>
                  <a:cubicBezTo>
                    <a:pt x="39" y="78"/>
                    <a:pt x="1" y="161"/>
                    <a:pt x="6" y="161"/>
                  </a:cubicBezTo>
                  <a:cubicBezTo>
                    <a:pt x="15" y="161"/>
                    <a:pt x="30" y="161"/>
                    <a:pt x="54" y="151"/>
                  </a:cubicBezTo>
                  <a:cubicBezTo>
                    <a:pt x="83" y="146"/>
                    <a:pt x="165" y="88"/>
                    <a:pt x="165" y="88"/>
                  </a:cubicBezTo>
                  <a:cubicBezTo>
                    <a:pt x="170" y="78"/>
                    <a:pt x="165" y="64"/>
                    <a:pt x="146" y="44"/>
                  </a:cubicBezTo>
                  <a:lnTo>
                    <a:pt x="127" y="30"/>
                  </a:lnTo>
                  <a:lnTo>
                    <a:pt x="78"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7"/>
            <p:cNvSpPr/>
            <p:nvPr/>
          </p:nvSpPr>
          <p:spPr>
            <a:xfrm rot="-487982" flipH="1">
              <a:off x="6060572" y="4266608"/>
              <a:ext cx="26123" cy="18796"/>
            </a:xfrm>
            <a:custGeom>
              <a:avLst/>
              <a:gdLst/>
              <a:ahLst/>
              <a:cxnLst/>
              <a:rect l="l" t="t" r="r" b="b"/>
              <a:pathLst>
                <a:path w="164" h="118" extrusionOk="0">
                  <a:moveTo>
                    <a:pt x="46" y="1"/>
                  </a:moveTo>
                  <a:cubicBezTo>
                    <a:pt x="31" y="1"/>
                    <a:pt x="0" y="64"/>
                    <a:pt x="33" y="78"/>
                  </a:cubicBezTo>
                  <a:lnTo>
                    <a:pt x="81" y="117"/>
                  </a:lnTo>
                  <a:cubicBezTo>
                    <a:pt x="81" y="117"/>
                    <a:pt x="130" y="102"/>
                    <a:pt x="144" y="98"/>
                  </a:cubicBezTo>
                  <a:cubicBezTo>
                    <a:pt x="164" y="93"/>
                    <a:pt x="144" y="64"/>
                    <a:pt x="135" y="49"/>
                  </a:cubicBezTo>
                  <a:cubicBezTo>
                    <a:pt x="120" y="40"/>
                    <a:pt x="67" y="6"/>
                    <a:pt x="47" y="1"/>
                  </a:cubicBezTo>
                  <a:cubicBezTo>
                    <a:pt x="47" y="1"/>
                    <a:pt x="46"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7"/>
            <p:cNvSpPr/>
            <p:nvPr/>
          </p:nvSpPr>
          <p:spPr>
            <a:xfrm rot="-487982" flipH="1">
              <a:off x="6121530" y="4060083"/>
              <a:ext cx="47150" cy="17840"/>
            </a:xfrm>
            <a:custGeom>
              <a:avLst/>
              <a:gdLst/>
              <a:ahLst/>
              <a:cxnLst/>
              <a:rect l="l" t="t" r="r" b="b"/>
              <a:pathLst>
                <a:path w="296" h="112" extrusionOk="0">
                  <a:moveTo>
                    <a:pt x="281" y="0"/>
                  </a:moveTo>
                  <a:cubicBezTo>
                    <a:pt x="281" y="0"/>
                    <a:pt x="237" y="49"/>
                    <a:pt x="208" y="49"/>
                  </a:cubicBezTo>
                  <a:cubicBezTo>
                    <a:pt x="206" y="49"/>
                    <a:pt x="205" y="49"/>
                    <a:pt x="204" y="49"/>
                  </a:cubicBezTo>
                  <a:lnTo>
                    <a:pt x="136" y="49"/>
                  </a:lnTo>
                  <a:cubicBezTo>
                    <a:pt x="131" y="49"/>
                    <a:pt x="122" y="39"/>
                    <a:pt x="102" y="30"/>
                  </a:cubicBezTo>
                  <a:cubicBezTo>
                    <a:pt x="95" y="24"/>
                    <a:pt x="81" y="22"/>
                    <a:pt x="65" y="22"/>
                  </a:cubicBezTo>
                  <a:cubicBezTo>
                    <a:pt x="39" y="22"/>
                    <a:pt x="10" y="28"/>
                    <a:pt x="10" y="34"/>
                  </a:cubicBezTo>
                  <a:cubicBezTo>
                    <a:pt x="10" y="39"/>
                    <a:pt x="0" y="59"/>
                    <a:pt x="0" y="63"/>
                  </a:cubicBezTo>
                  <a:cubicBezTo>
                    <a:pt x="0" y="73"/>
                    <a:pt x="25" y="78"/>
                    <a:pt x="30" y="78"/>
                  </a:cubicBezTo>
                  <a:cubicBezTo>
                    <a:pt x="34" y="78"/>
                    <a:pt x="34" y="88"/>
                    <a:pt x="34" y="97"/>
                  </a:cubicBezTo>
                  <a:cubicBezTo>
                    <a:pt x="34" y="102"/>
                    <a:pt x="39" y="112"/>
                    <a:pt x="39" y="112"/>
                  </a:cubicBezTo>
                  <a:lnTo>
                    <a:pt x="112" y="88"/>
                  </a:lnTo>
                  <a:cubicBezTo>
                    <a:pt x="131" y="83"/>
                    <a:pt x="160" y="73"/>
                    <a:pt x="165" y="73"/>
                  </a:cubicBezTo>
                  <a:cubicBezTo>
                    <a:pt x="175" y="63"/>
                    <a:pt x="238" y="59"/>
                    <a:pt x="262" y="59"/>
                  </a:cubicBezTo>
                  <a:cubicBezTo>
                    <a:pt x="286" y="59"/>
                    <a:pt x="296" y="30"/>
                    <a:pt x="286" y="15"/>
                  </a:cubicBezTo>
                  <a:cubicBezTo>
                    <a:pt x="286" y="5"/>
                    <a:pt x="281" y="0"/>
                    <a:pt x="2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7"/>
            <p:cNvSpPr/>
            <p:nvPr/>
          </p:nvSpPr>
          <p:spPr>
            <a:xfrm rot="-487982" flipH="1">
              <a:off x="6221081" y="4247091"/>
              <a:ext cx="11787" cy="14973"/>
            </a:xfrm>
            <a:custGeom>
              <a:avLst/>
              <a:gdLst/>
              <a:ahLst/>
              <a:cxnLst/>
              <a:rect l="l" t="t" r="r" b="b"/>
              <a:pathLst>
                <a:path w="74" h="94" extrusionOk="0">
                  <a:moveTo>
                    <a:pt x="59" y="0"/>
                  </a:moveTo>
                  <a:lnTo>
                    <a:pt x="45" y="5"/>
                  </a:lnTo>
                  <a:cubicBezTo>
                    <a:pt x="1" y="53"/>
                    <a:pt x="9" y="94"/>
                    <a:pt x="30" y="94"/>
                  </a:cubicBezTo>
                  <a:cubicBezTo>
                    <a:pt x="34" y="94"/>
                    <a:pt x="39" y="92"/>
                    <a:pt x="45" y="87"/>
                  </a:cubicBezTo>
                  <a:cubicBezTo>
                    <a:pt x="74" y="63"/>
                    <a:pt x="69" y="58"/>
                    <a:pt x="54" y="58"/>
                  </a:cubicBezTo>
                  <a:cubicBezTo>
                    <a:pt x="51" y="60"/>
                    <a:pt x="47" y="61"/>
                    <a:pt x="44" y="61"/>
                  </a:cubicBezTo>
                  <a:cubicBezTo>
                    <a:pt x="37" y="61"/>
                    <a:pt x="30" y="58"/>
                    <a:pt x="30" y="58"/>
                  </a:cubicBezTo>
                  <a:cubicBezTo>
                    <a:pt x="30" y="54"/>
                    <a:pt x="49" y="34"/>
                    <a:pt x="54" y="25"/>
                  </a:cubicBezTo>
                  <a:cubicBezTo>
                    <a:pt x="59" y="10"/>
                    <a:pt x="69"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7"/>
            <p:cNvSpPr/>
            <p:nvPr/>
          </p:nvSpPr>
          <p:spPr>
            <a:xfrm rot="-487982" flipH="1">
              <a:off x="6245473" y="4139490"/>
              <a:ext cx="18637" cy="14814"/>
            </a:xfrm>
            <a:custGeom>
              <a:avLst/>
              <a:gdLst/>
              <a:ahLst/>
              <a:cxnLst/>
              <a:rect l="l" t="t" r="r" b="b"/>
              <a:pathLst>
                <a:path w="117" h="93" extrusionOk="0">
                  <a:moveTo>
                    <a:pt x="117" y="0"/>
                  </a:moveTo>
                  <a:lnTo>
                    <a:pt x="117" y="0"/>
                  </a:lnTo>
                  <a:cubicBezTo>
                    <a:pt x="49" y="5"/>
                    <a:pt x="0" y="24"/>
                    <a:pt x="5" y="39"/>
                  </a:cubicBezTo>
                  <a:cubicBezTo>
                    <a:pt x="15" y="49"/>
                    <a:pt x="49" y="73"/>
                    <a:pt x="73" y="83"/>
                  </a:cubicBezTo>
                  <a:lnTo>
                    <a:pt x="97" y="92"/>
                  </a:lnTo>
                  <a:lnTo>
                    <a:pt x="11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7"/>
            <p:cNvSpPr/>
            <p:nvPr/>
          </p:nvSpPr>
          <p:spPr>
            <a:xfrm rot="-487982" flipH="1">
              <a:off x="6072206" y="4094734"/>
              <a:ext cx="13858" cy="10513"/>
            </a:xfrm>
            <a:custGeom>
              <a:avLst/>
              <a:gdLst/>
              <a:ahLst/>
              <a:cxnLst/>
              <a:rect l="l" t="t" r="r" b="b"/>
              <a:pathLst>
                <a:path w="87" h="66" extrusionOk="0">
                  <a:moveTo>
                    <a:pt x="27" y="0"/>
                  </a:moveTo>
                  <a:cubicBezTo>
                    <a:pt x="24" y="0"/>
                    <a:pt x="22" y="1"/>
                    <a:pt x="20" y="3"/>
                  </a:cubicBezTo>
                  <a:cubicBezTo>
                    <a:pt x="6" y="23"/>
                    <a:pt x="1" y="47"/>
                    <a:pt x="11" y="61"/>
                  </a:cubicBezTo>
                  <a:cubicBezTo>
                    <a:pt x="14" y="64"/>
                    <a:pt x="22" y="65"/>
                    <a:pt x="30" y="65"/>
                  </a:cubicBezTo>
                  <a:cubicBezTo>
                    <a:pt x="54" y="65"/>
                    <a:pt x="87" y="56"/>
                    <a:pt x="83" y="42"/>
                  </a:cubicBezTo>
                  <a:cubicBezTo>
                    <a:pt x="83" y="30"/>
                    <a:pt x="45" y="0"/>
                    <a:pt x="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7"/>
            <p:cNvSpPr/>
            <p:nvPr/>
          </p:nvSpPr>
          <p:spPr>
            <a:xfrm rot="-487982" flipH="1">
              <a:off x="6039270" y="4291435"/>
              <a:ext cx="15610" cy="9557"/>
            </a:xfrm>
            <a:custGeom>
              <a:avLst/>
              <a:gdLst/>
              <a:ahLst/>
              <a:cxnLst/>
              <a:rect l="l" t="t" r="r" b="b"/>
              <a:pathLst>
                <a:path w="98" h="60" extrusionOk="0">
                  <a:moveTo>
                    <a:pt x="65" y="0"/>
                  </a:moveTo>
                  <a:cubicBezTo>
                    <a:pt x="44" y="0"/>
                    <a:pt x="19" y="13"/>
                    <a:pt x="15" y="20"/>
                  </a:cubicBezTo>
                  <a:cubicBezTo>
                    <a:pt x="11" y="34"/>
                    <a:pt x="1" y="49"/>
                    <a:pt x="15" y="59"/>
                  </a:cubicBezTo>
                  <a:cubicBezTo>
                    <a:pt x="16" y="60"/>
                    <a:pt x="18" y="60"/>
                    <a:pt x="21" y="60"/>
                  </a:cubicBezTo>
                  <a:cubicBezTo>
                    <a:pt x="35" y="60"/>
                    <a:pt x="67" y="51"/>
                    <a:pt x="83" y="39"/>
                  </a:cubicBezTo>
                  <a:cubicBezTo>
                    <a:pt x="98" y="30"/>
                    <a:pt x="98" y="15"/>
                    <a:pt x="83" y="5"/>
                  </a:cubicBezTo>
                  <a:cubicBezTo>
                    <a:pt x="78" y="2"/>
                    <a:pt x="72" y="0"/>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7"/>
            <p:cNvSpPr/>
            <p:nvPr/>
          </p:nvSpPr>
          <p:spPr>
            <a:xfrm rot="-487982" flipH="1">
              <a:off x="6162576" y="4155525"/>
              <a:ext cx="13858" cy="11947"/>
            </a:xfrm>
            <a:custGeom>
              <a:avLst/>
              <a:gdLst/>
              <a:ahLst/>
              <a:cxnLst/>
              <a:rect l="l" t="t" r="r" b="b"/>
              <a:pathLst>
                <a:path w="87" h="75" extrusionOk="0">
                  <a:moveTo>
                    <a:pt x="77" y="0"/>
                  </a:moveTo>
                  <a:cubicBezTo>
                    <a:pt x="77" y="0"/>
                    <a:pt x="28" y="25"/>
                    <a:pt x="14" y="30"/>
                  </a:cubicBezTo>
                  <a:cubicBezTo>
                    <a:pt x="1" y="42"/>
                    <a:pt x="50" y="75"/>
                    <a:pt x="67" y="75"/>
                  </a:cubicBezTo>
                  <a:cubicBezTo>
                    <a:pt x="69" y="75"/>
                    <a:pt x="71" y="74"/>
                    <a:pt x="72" y="73"/>
                  </a:cubicBezTo>
                  <a:cubicBezTo>
                    <a:pt x="87" y="59"/>
                    <a:pt x="72" y="54"/>
                    <a:pt x="67" y="54"/>
                  </a:cubicBezTo>
                  <a:cubicBezTo>
                    <a:pt x="53" y="54"/>
                    <a:pt x="67" y="30"/>
                    <a:pt x="72" y="20"/>
                  </a:cubicBezTo>
                  <a:cubicBezTo>
                    <a:pt x="77" y="15"/>
                    <a:pt x="87" y="0"/>
                    <a:pt x="7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7"/>
            <p:cNvSpPr/>
            <p:nvPr/>
          </p:nvSpPr>
          <p:spPr>
            <a:xfrm rot="-487982" flipH="1">
              <a:off x="6221202" y="4068244"/>
              <a:ext cx="17840" cy="24849"/>
            </a:xfrm>
            <a:custGeom>
              <a:avLst/>
              <a:gdLst/>
              <a:ahLst/>
              <a:cxnLst/>
              <a:rect l="l" t="t" r="r" b="b"/>
              <a:pathLst>
                <a:path w="112" h="156" extrusionOk="0">
                  <a:moveTo>
                    <a:pt x="68" y="0"/>
                  </a:moveTo>
                  <a:lnTo>
                    <a:pt x="68" y="0"/>
                  </a:lnTo>
                  <a:cubicBezTo>
                    <a:pt x="49" y="54"/>
                    <a:pt x="25" y="102"/>
                    <a:pt x="0" y="155"/>
                  </a:cubicBezTo>
                  <a:cubicBezTo>
                    <a:pt x="73" y="107"/>
                    <a:pt x="112" y="44"/>
                    <a:pt x="6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rot="-487982" flipH="1">
              <a:off x="6269709" y="4207209"/>
              <a:ext cx="10832" cy="11947"/>
            </a:xfrm>
            <a:custGeom>
              <a:avLst/>
              <a:gdLst/>
              <a:ahLst/>
              <a:cxnLst/>
              <a:rect l="l" t="t" r="r" b="b"/>
              <a:pathLst>
                <a:path w="68" h="75" extrusionOk="0">
                  <a:moveTo>
                    <a:pt x="40" y="1"/>
                  </a:moveTo>
                  <a:cubicBezTo>
                    <a:pt x="25" y="1"/>
                    <a:pt x="1" y="52"/>
                    <a:pt x="14" y="70"/>
                  </a:cubicBezTo>
                  <a:cubicBezTo>
                    <a:pt x="17" y="73"/>
                    <a:pt x="21" y="75"/>
                    <a:pt x="25" y="75"/>
                  </a:cubicBezTo>
                  <a:cubicBezTo>
                    <a:pt x="39" y="75"/>
                    <a:pt x="59" y="61"/>
                    <a:pt x="63" y="50"/>
                  </a:cubicBezTo>
                  <a:cubicBezTo>
                    <a:pt x="68" y="41"/>
                    <a:pt x="63" y="16"/>
                    <a:pt x="43" y="2"/>
                  </a:cubicBezTo>
                  <a:cubicBezTo>
                    <a:pt x="42" y="1"/>
                    <a:pt x="4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
            <p:cNvSpPr/>
            <p:nvPr/>
          </p:nvSpPr>
          <p:spPr>
            <a:xfrm rot="-487982" flipH="1">
              <a:off x="6047762" y="4264005"/>
              <a:ext cx="10991" cy="10195"/>
            </a:xfrm>
            <a:custGeom>
              <a:avLst/>
              <a:gdLst/>
              <a:ahLst/>
              <a:cxnLst/>
              <a:rect l="l" t="t" r="r" b="b"/>
              <a:pathLst>
                <a:path w="69" h="64" extrusionOk="0">
                  <a:moveTo>
                    <a:pt x="49" y="1"/>
                  </a:moveTo>
                  <a:cubicBezTo>
                    <a:pt x="49" y="1"/>
                    <a:pt x="20" y="25"/>
                    <a:pt x="15" y="35"/>
                  </a:cubicBezTo>
                  <a:cubicBezTo>
                    <a:pt x="10" y="49"/>
                    <a:pt x="0" y="54"/>
                    <a:pt x="0" y="59"/>
                  </a:cubicBezTo>
                  <a:cubicBezTo>
                    <a:pt x="0" y="64"/>
                    <a:pt x="44" y="64"/>
                    <a:pt x="59" y="64"/>
                  </a:cubicBezTo>
                  <a:cubicBezTo>
                    <a:pt x="68" y="59"/>
                    <a:pt x="68" y="30"/>
                    <a:pt x="68" y="15"/>
                  </a:cubicBezTo>
                  <a:cubicBezTo>
                    <a:pt x="68" y="6"/>
                    <a:pt x="54"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7"/>
            <p:cNvSpPr/>
            <p:nvPr/>
          </p:nvSpPr>
          <p:spPr>
            <a:xfrm rot="-487982" flipH="1">
              <a:off x="5968697" y="4090420"/>
              <a:ext cx="20070" cy="11310"/>
            </a:xfrm>
            <a:custGeom>
              <a:avLst/>
              <a:gdLst/>
              <a:ahLst/>
              <a:cxnLst/>
              <a:rect l="l" t="t" r="r" b="b"/>
              <a:pathLst>
                <a:path w="126" h="71" extrusionOk="0">
                  <a:moveTo>
                    <a:pt x="108" y="1"/>
                  </a:moveTo>
                  <a:cubicBezTo>
                    <a:pt x="90" y="1"/>
                    <a:pt x="58" y="8"/>
                    <a:pt x="44" y="22"/>
                  </a:cubicBezTo>
                  <a:cubicBezTo>
                    <a:pt x="20" y="47"/>
                    <a:pt x="0" y="71"/>
                    <a:pt x="0" y="71"/>
                  </a:cubicBezTo>
                  <a:cubicBezTo>
                    <a:pt x="0" y="71"/>
                    <a:pt x="78" y="27"/>
                    <a:pt x="112" y="13"/>
                  </a:cubicBezTo>
                  <a:cubicBezTo>
                    <a:pt x="126" y="5"/>
                    <a:pt x="121" y="1"/>
                    <a:pt x="10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7"/>
            <p:cNvSpPr/>
            <p:nvPr/>
          </p:nvSpPr>
          <p:spPr>
            <a:xfrm rot="-487982" flipH="1">
              <a:off x="6020597" y="4263586"/>
              <a:ext cx="19433" cy="10832"/>
            </a:xfrm>
            <a:custGeom>
              <a:avLst/>
              <a:gdLst/>
              <a:ahLst/>
              <a:cxnLst/>
              <a:rect l="l" t="t" r="r" b="b"/>
              <a:pathLst>
                <a:path w="122" h="68" extrusionOk="0">
                  <a:moveTo>
                    <a:pt x="87" y="0"/>
                  </a:moveTo>
                  <a:cubicBezTo>
                    <a:pt x="61" y="0"/>
                    <a:pt x="17" y="18"/>
                    <a:pt x="6" y="34"/>
                  </a:cubicBezTo>
                  <a:cubicBezTo>
                    <a:pt x="1" y="38"/>
                    <a:pt x="20" y="58"/>
                    <a:pt x="25" y="63"/>
                  </a:cubicBezTo>
                  <a:cubicBezTo>
                    <a:pt x="30" y="67"/>
                    <a:pt x="44" y="67"/>
                    <a:pt x="44" y="67"/>
                  </a:cubicBezTo>
                  <a:cubicBezTo>
                    <a:pt x="49" y="67"/>
                    <a:pt x="39" y="43"/>
                    <a:pt x="30" y="38"/>
                  </a:cubicBezTo>
                  <a:cubicBezTo>
                    <a:pt x="30" y="29"/>
                    <a:pt x="78" y="19"/>
                    <a:pt x="98" y="19"/>
                  </a:cubicBezTo>
                  <a:cubicBezTo>
                    <a:pt x="117" y="19"/>
                    <a:pt x="122" y="14"/>
                    <a:pt x="102" y="5"/>
                  </a:cubicBezTo>
                  <a:cubicBezTo>
                    <a:pt x="99" y="1"/>
                    <a:pt x="94" y="0"/>
                    <a:pt x="8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
            <p:cNvSpPr/>
            <p:nvPr/>
          </p:nvSpPr>
          <p:spPr>
            <a:xfrm rot="-487982" flipH="1">
              <a:off x="5982009" y="4127225"/>
              <a:ext cx="11628" cy="5257"/>
            </a:xfrm>
            <a:custGeom>
              <a:avLst/>
              <a:gdLst/>
              <a:ahLst/>
              <a:cxnLst/>
              <a:rect l="l" t="t" r="r" b="b"/>
              <a:pathLst>
                <a:path w="73" h="33" extrusionOk="0">
                  <a:moveTo>
                    <a:pt x="39" y="0"/>
                  </a:moveTo>
                  <a:cubicBezTo>
                    <a:pt x="25" y="0"/>
                    <a:pt x="13" y="5"/>
                    <a:pt x="10" y="13"/>
                  </a:cubicBezTo>
                  <a:cubicBezTo>
                    <a:pt x="0" y="18"/>
                    <a:pt x="25" y="32"/>
                    <a:pt x="34" y="32"/>
                  </a:cubicBezTo>
                  <a:lnTo>
                    <a:pt x="73" y="32"/>
                  </a:lnTo>
                  <a:lnTo>
                    <a:pt x="73" y="13"/>
                  </a:lnTo>
                  <a:cubicBezTo>
                    <a:pt x="64" y="4"/>
                    <a:pt x="51"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
            <p:cNvSpPr/>
            <p:nvPr/>
          </p:nvSpPr>
          <p:spPr>
            <a:xfrm rot="-487982" flipH="1">
              <a:off x="5946978" y="4109236"/>
              <a:ext cx="14017" cy="10195"/>
            </a:xfrm>
            <a:custGeom>
              <a:avLst/>
              <a:gdLst/>
              <a:ahLst/>
              <a:cxnLst/>
              <a:rect l="l" t="t" r="r" b="b"/>
              <a:pathLst>
                <a:path w="88" h="64" extrusionOk="0">
                  <a:moveTo>
                    <a:pt x="10" y="0"/>
                  </a:moveTo>
                  <a:cubicBezTo>
                    <a:pt x="0" y="19"/>
                    <a:pt x="58" y="63"/>
                    <a:pt x="68" y="63"/>
                  </a:cubicBezTo>
                  <a:lnTo>
                    <a:pt x="87" y="44"/>
                  </a:lnTo>
                  <a:cubicBezTo>
                    <a:pt x="87" y="44"/>
                    <a:pt x="5" y="34"/>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
            <p:cNvSpPr/>
            <p:nvPr/>
          </p:nvSpPr>
          <p:spPr>
            <a:xfrm rot="-487982" flipH="1">
              <a:off x="6204641" y="4106837"/>
              <a:ext cx="21026" cy="10672"/>
            </a:xfrm>
            <a:custGeom>
              <a:avLst/>
              <a:gdLst/>
              <a:ahLst/>
              <a:cxnLst/>
              <a:rect l="l" t="t" r="r" b="b"/>
              <a:pathLst>
                <a:path w="132" h="67" extrusionOk="0">
                  <a:moveTo>
                    <a:pt x="131" y="1"/>
                  </a:moveTo>
                  <a:cubicBezTo>
                    <a:pt x="78" y="20"/>
                    <a:pt x="39" y="40"/>
                    <a:pt x="1" y="59"/>
                  </a:cubicBezTo>
                  <a:cubicBezTo>
                    <a:pt x="16" y="64"/>
                    <a:pt x="31" y="66"/>
                    <a:pt x="44" y="66"/>
                  </a:cubicBezTo>
                  <a:cubicBezTo>
                    <a:pt x="84" y="66"/>
                    <a:pt x="113" y="45"/>
                    <a:pt x="13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
            <p:cNvSpPr/>
            <p:nvPr/>
          </p:nvSpPr>
          <p:spPr>
            <a:xfrm rot="-487982" flipH="1">
              <a:off x="6009565" y="4108097"/>
              <a:ext cx="12584" cy="5734"/>
            </a:xfrm>
            <a:custGeom>
              <a:avLst/>
              <a:gdLst/>
              <a:ahLst/>
              <a:cxnLst/>
              <a:rect l="l" t="t" r="r" b="b"/>
              <a:pathLst>
                <a:path w="79" h="36" extrusionOk="0">
                  <a:moveTo>
                    <a:pt x="25" y="0"/>
                  </a:moveTo>
                  <a:cubicBezTo>
                    <a:pt x="10" y="10"/>
                    <a:pt x="1" y="20"/>
                    <a:pt x="1" y="34"/>
                  </a:cubicBezTo>
                  <a:cubicBezTo>
                    <a:pt x="1" y="35"/>
                    <a:pt x="3" y="35"/>
                    <a:pt x="5" y="35"/>
                  </a:cubicBezTo>
                  <a:cubicBezTo>
                    <a:pt x="17" y="35"/>
                    <a:pt x="50" y="24"/>
                    <a:pt x="59" y="20"/>
                  </a:cubicBezTo>
                  <a:cubicBezTo>
                    <a:pt x="73" y="15"/>
                    <a:pt x="78" y="10"/>
                    <a:pt x="7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
            <p:cNvSpPr/>
            <p:nvPr/>
          </p:nvSpPr>
          <p:spPr>
            <a:xfrm rot="-487982" flipH="1">
              <a:off x="5913514" y="4202929"/>
              <a:ext cx="12584" cy="7646"/>
            </a:xfrm>
            <a:custGeom>
              <a:avLst/>
              <a:gdLst/>
              <a:ahLst/>
              <a:cxnLst/>
              <a:rect l="l" t="t" r="r" b="b"/>
              <a:pathLst>
                <a:path w="79" h="48" extrusionOk="0">
                  <a:moveTo>
                    <a:pt x="11" y="0"/>
                  </a:moveTo>
                  <a:lnTo>
                    <a:pt x="11" y="0"/>
                  </a:lnTo>
                  <a:cubicBezTo>
                    <a:pt x="0" y="36"/>
                    <a:pt x="0" y="48"/>
                    <a:pt x="32" y="48"/>
                  </a:cubicBezTo>
                  <a:cubicBezTo>
                    <a:pt x="43" y="48"/>
                    <a:pt x="58" y="46"/>
                    <a:pt x="79" y="44"/>
                  </a:cubicBezTo>
                  <a:cubicBezTo>
                    <a:pt x="55" y="29"/>
                    <a:pt x="40" y="19"/>
                    <a:pt x="1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
            <p:cNvSpPr/>
            <p:nvPr/>
          </p:nvSpPr>
          <p:spPr>
            <a:xfrm rot="-487982" flipH="1">
              <a:off x="6191498" y="4061412"/>
              <a:ext cx="9239" cy="3982"/>
            </a:xfrm>
            <a:custGeom>
              <a:avLst/>
              <a:gdLst/>
              <a:ahLst/>
              <a:cxnLst/>
              <a:rect l="l" t="t" r="r" b="b"/>
              <a:pathLst>
                <a:path w="58" h="25" extrusionOk="0">
                  <a:moveTo>
                    <a:pt x="29" y="1"/>
                  </a:moveTo>
                  <a:cubicBezTo>
                    <a:pt x="22" y="1"/>
                    <a:pt x="15" y="2"/>
                    <a:pt x="10" y="5"/>
                  </a:cubicBezTo>
                  <a:cubicBezTo>
                    <a:pt x="0" y="9"/>
                    <a:pt x="0" y="24"/>
                    <a:pt x="19" y="24"/>
                  </a:cubicBezTo>
                  <a:cubicBezTo>
                    <a:pt x="21" y="24"/>
                    <a:pt x="22" y="25"/>
                    <a:pt x="23" y="25"/>
                  </a:cubicBezTo>
                  <a:cubicBezTo>
                    <a:pt x="35" y="25"/>
                    <a:pt x="57" y="9"/>
                    <a:pt x="49" y="5"/>
                  </a:cubicBezTo>
                  <a:cubicBezTo>
                    <a:pt x="44" y="2"/>
                    <a:pt x="36"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
            <p:cNvSpPr/>
            <p:nvPr/>
          </p:nvSpPr>
          <p:spPr>
            <a:xfrm rot="-487982" flipH="1">
              <a:off x="4012646" y="3905168"/>
              <a:ext cx="1378811" cy="768572"/>
            </a:xfrm>
            <a:custGeom>
              <a:avLst/>
              <a:gdLst/>
              <a:ahLst/>
              <a:cxnLst/>
              <a:rect l="l" t="t" r="r" b="b"/>
              <a:pathLst>
                <a:path w="8656" h="4825" extrusionOk="0">
                  <a:moveTo>
                    <a:pt x="1849" y="0"/>
                  </a:moveTo>
                  <a:cubicBezTo>
                    <a:pt x="1819" y="0"/>
                    <a:pt x="1790" y="16"/>
                    <a:pt x="1777" y="51"/>
                  </a:cubicBezTo>
                  <a:cubicBezTo>
                    <a:pt x="1704" y="244"/>
                    <a:pt x="1680" y="448"/>
                    <a:pt x="1719" y="651"/>
                  </a:cubicBezTo>
                  <a:cubicBezTo>
                    <a:pt x="1709" y="656"/>
                    <a:pt x="1704" y="661"/>
                    <a:pt x="1690" y="666"/>
                  </a:cubicBezTo>
                  <a:cubicBezTo>
                    <a:pt x="1641" y="641"/>
                    <a:pt x="1583" y="632"/>
                    <a:pt x="1520" y="627"/>
                  </a:cubicBezTo>
                  <a:cubicBezTo>
                    <a:pt x="1467" y="622"/>
                    <a:pt x="1407" y="617"/>
                    <a:pt x="1346" y="617"/>
                  </a:cubicBezTo>
                  <a:cubicBezTo>
                    <a:pt x="1239" y="617"/>
                    <a:pt x="1130" y="631"/>
                    <a:pt x="1050" y="680"/>
                  </a:cubicBezTo>
                  <a:cubicBezTo>
                    <a:pt x="992" y="714"/>
                    <a:pt x="1007" y="811"/>
                    <a:pt x="1079" y="811"/>
                  </a:cubicBezTo>
                  <a:cubicBezTo>
                    <a:pt x="1200" y="811"/>
                    <a:pt x="1278" y="917"/>
                    <a:pt x="1380" y="966"/>
                  </a:cubicBezTo>
                  <a:cubicBezTo>
                    <a:pt x="1389" y="971"/>
                    <a:pt x="1394" y="971"/>
                    <a:pt x="1404" y="971"/>
                  </a:cubicBezTo>
                  <a:cubicBezTo>
                    <a:pt x="1365" y="1029"/>
                    <a:pt x="1326" y="1092"/>
                    <a:pt x="1297" y="1160"/>
                  </a:cubicBezTo>
                  <a:cubicBezTo>
                    <a:pt x="1215" y="1114"/>
                    <a:pt x="1113" y="1093"/>
                    <a:pt x="1010" y="1093"/>
                  </a:cubicBezTo>
                  <a:cubicBezTo>
                    <a:pt x="896" y="1093"/>
                    <a:pt x="781" y="1119"/>
                    <a:pt x="692" y="1164"/>
                  </a:cubicBezTo>
                  <a:cubicBezTo>
                    <a:pt x="629" y="1193"/>
                    <a:pt x="648" y="1281"/>
                    <a:pt x="702" y="1295"/>
                  </a:cubicBezTo>
                  <a:cubicBezTo>
                    <a:pt x="886" y="1368"/>
                    <a:pt x="1031" y="1440"/>
                    <a:pt x="1171" y="1561"/>
                  </a:cubicBezTo>
                  <a:cubicBezTo>
                    <a:pt x="1162" y="1586"/>
                    <a:pt x="1162" y="1605"/>
                    <a:pt x="1162" y="1629"/>
                  </a:cubicBezTo>
                  <a:cubicBezTo>
                    <a:pt x="1150" y="1629"/>
                    <a:pt x="1139" y="1628"/>
                    <a:pt x="1127" y="1628"/>
                  </a:cubicBezTo>
                  <a:cubicBezTo>
                    <a:pt x="983" y="1628"/>
                    <a:pt x="831" y="1683"/>
                    <a:pt x="692" y="1745"/>
                  </a:cubicBezTo>
                  <a:cubicBezTo>
                    <a:pt x="639" y="1770"/>
                    <a:pt x="644" y="1842"/>
                    <a:pt x="687" y="1871"/>
                  </a:cubicBezTo>
                  <a:cubicBezTo>
                    <a:pt x="818" y="1968"/>
                    <a:pt x="963" y="2046"/>
                    <a:pt x="1123" y="2055"/>
                  </a:cubicBezTo>
                  <a:cubicBezTo>
                    <a:pt x="987" y="2143"/>
                    <a:pt x="871" y="2254"/>
                    <a:pt x="774" y="2375"/>
                  </a:cubicBezTo>
                  <a:cubicBezTo>
                    <a:pt x="668" y="2249"/>
                    <a:pt x="508" y="2152"/>
                    <a:pt x="358" y="2118"/>
                  </a:cubicBezTo>
                  <a:cubicBezTo>
                    <a:pt x="354" y="2118"/>
                    <a:pt x="350" y="2118"/>
                    <a:pt x="346" y="2118"/>
                  </a:cubicBezTo>
                  <a:cubicBezTo>
                    <a:pt x="282" y="2118"/>
                    <a:pt x="221" y="2189"/>
                    <a:pt x="280" y="2239"/>
                  </a:cubicBezTo>
                  <a:cubicBezTo>
                    <a:pt x="290" y="2254"/>
                    <a:pt x="309" y="2264"/>
                    <a:pt x="324" y="2278"/>
                  </a:cubicBezTo>
                  <a:cubicBezTo>
                    <a:pt x="401" y="2380"/>
                    <a:pt x="474" y="2482"/>
                    <a:pt x="518" y="2612"/>
                  </a:cubicBezTo>
                  <a:cubicBezTo>
                    <a:pt x="522" y="2637"/>
                    <a:pt x="527" y="2651"/>
                    <a:pt x="532" y="2675"/>
                  </a:cubicBezTo>
                  <a:cubicBezTo>
                    <a:pt x="430" y="2564"/>
                    <a:pt x="290" y="2482"/>
                    <a:pt x="154" y="2477"/>
                  </a:cubicBezTo>
                  <a:cubicBezTo>
                    <a:pt x="116" y="2477"/>
                    <a:pt x="91" y="2496"/>
                    <a:pt x="82" y="2530"/>
                  </a:cubicBezTo>
                  <a:cubicBezTo>
                    <a:pt x="38" y="2641"/>
                    <a:pt x="188" y="2724"/>
                    <a:pt x="251" y="2787"/>
                  </a:cubicBezTo>
                  <a:cubicBezTo>
                    <a:pt x="348" y="2879"/>
                    <a:pt x="421" y="2975"/>
                    <a:pt x="484" y="3082"/>
                  </a:cubicBezTo>
                  <a:cubicBezTo>
                    <a:pt x="479" y="3121"/>
                    <a:pt x="479" y="3155"/>
                    <a:pt x="479" y="3193"/>
                  </a:cubicBezTo>
                  <a:cubicBezTo>
                    <a:pt x="428" y="3182"/>
                    <a:pt x="378" y="3175"/>
                    <a:pt x="329" y="3175"/>
                  </a:cubicBezTo>
                  <a:cubicBezTo>
                    <a:pt x="237" y="3175"/>
                    <a:pt x="148" y="3198"/>
                    <a:pt x="62" y="3252"/>
                  </a:cubicBezTo>
                  <a:cubicBezTo>
                    <a:pt x="1" y="3291"/>
                    <a:pt x="19" y="3395"/>
                    <a:pt x="93" y="3395"/>
                  </a:cubicBezTo>
                  <a:cubicBezTo>
                    <a:pt x="100" y="3395"/>
                    <a:pt x="107" y="3394"/>
                    <a:pt x="116" y="3392"/>
                  </a:cubicBezTo>
                  <a:cubicBezTo>
                    <a:pt x="130" y="3389"/>
                    <a:pt x="144" y="3387"/>
                    <a:pt x="158" y="3387"/>
                  </a:cubicBezTo>
                  <a:cubicBezTo>
                    <a:pt x="250" y="3387"/>
                    <a:pt x="326" y="3452"/>
                    <a:pt x="406" y="3498"/>
                  </a:cubicBezTo>
                  <a:cubicBezTo>
                    <a:pt x="290" y="3557"/>
                    <a:pt x="188" y="3629"/>
                    <a:pt x="106" y="3726"/>
                  </a:cubicBezTo>
                  <a:cubicBezTo>
                    <a:pt x="52" y="3780"/>
                    <a:pt x="90" y="3863"/>
                    <a:pt x="162" y="3863"/>
                  </a:cubicBezTo>
                  <a:cubicBezTo>
                    <a:pt x="167" y="3863"/>
                    <a:pt x="173" y="3863"/>
                    <a:pt x="179" y="3862"/>
                  </a:cubicBezTo>
                  <a:cubicBezTo>
                    <a:pt x="300" y="3847"/>
                    <a:pt x="426" y="3852"/>
                    <a:pt x="547" y="3833"/>
                  </a:cubicBezTo>
                  <a:cubicBezTo>
                    <a:pt x="552" y="3833"/>
                    <a:pt x="556" y="3833"/>
                    <a:pt x="566" y="3828"/>
                  </a:cubicBezTo>
                  <a:lnTo>
                    <a:pt x="566" y="3828"/>
                  </a:lnTo>
                  <a:cubicBezTo>
                    <a:pt x="503" y="4065"/>
                    <a:pt x="668" y="4312"/>
                    <a:pt x="847" y="4467"/>
                  </a:cubicBezTo>
                  <a:cubicBezTo>
                    <a:pt x="864" y="4483"/>
                    <a:pt x="884" y="4490"/>
                    <a:pt x="903" y="4490"/>
                  </a:cubicBezTo>
                  <a:cubicBezTo>
                    <a:pt x="964" y="4490"/>
                    <a:pt x="1019" y="4420"/>
                    <a:pt x="963" y="4360"/>
                  </a:cubicBezTo>
                  <a:cubicBezTo>
                    <a:pt x="891" y="4283"/>
                    <a:pt x="866" y="4196"/>
                    <a:pt x="866" y="4099"/>
                  </a:cubicBezTo>
                  <a:lnTo>
                    <a:pt x="866" y="4099"/>
                  </a:lnTo>
                  <a:cubicBezTo>
                    <a:pt x="933" y="4367"/>
                    <a:pt x="1148" y="4618"/>
                    <a:pt x="1428" y="4618"/>
                  </a:cubicBezTo>
                  <a:cubicBezTo>
                    <a:pt x="1452" y="4618"/>
                    <a:pt x="1476" y="4616"/>
                    <a:pt x="1501" y="4612"/>
                  </a:cubicBezTo>
                  <a:cubicBezTo>
                    <a:pt x="1564" y="4607"/>
                    <a:pt x="1568" y="4506"/>
                    <a:pt x="1510" y="4491"/>
                  </a:cubicBezTo>
                  <a:cubicBezTo>
                    <a:pt x="1462" y="4482"/>
                    <a:pt x="1418" y="4457"/>
                    <a:pt x="1380" y="4414"/>
                  </a:cubicBezTo>
                  <a:lnTo>
                    <a:pt x="1380" y="4414"/>
                  </a:lnTo>
                  <a:cubicBezTo>
                    <a:pt x="1472" y="4443"/>
                    <a:pt x="1564" y="4462"/>
                    <a:pt x="1660" y="4467"/>
                  </a:cubicBezTo>
                  <a:cubicBezTo>
                    <a:pt x="1769" y="4569"/>
                    <a:pt x="1934" y="4620"/>
                    <a:pt x="2087" y="4620"/>
                  </a:cubicBezTo>
                  <a:cubicBezTo>
                    <a:pt x="2145" y="4620"/>
                    <a:pt x="2201" y="4612"/>
                    <a:pt x="2251" y="4598"/>
                  </a:cubicBezTo>
                  <a:cubicBezTo>
                    <a:pt x="2319" y="4578"/>
                    <a:pt x="2338" y="4462"/>
                    <a:pt x="2261" y="4452"/>
                  </a:cubicBezTo>
                  <a:cubicBezTo>
                    <a:pt x="2222" y="4443"/>
                    <a:pt x="2188" y="4428"/>
                    <a:pt x="2154" y="4409"/>
                  </a:cubicBezTo>
                  <a:cubicBezTo>
                    <a:pt x="2295" y="4360"/>
                    <a:pt x="2430" y="4293"/>
                    <a:pt x="2552" y="4201"/>
                  </a:cubicBezTo>
                  <a:cubicBezTo>
                    <a:pt x="2750" y="4501"/>
                    <a:pt x="3084" y="4661"/>
                    <a:pt x="3452" y="4680"/>
                  </a:cubicBezTo>
                  <a:cubicBezTo>
                    <a:pt x="3473" y="4681"/>
                    <a:pt x="3495" y="4682"/>
                    <a:pt x="3516" y="4682"/>
                  </a:cubicBezTo>
                  <a:cubicBezTo>
                    <a:pt x="3953" y="4682"/>
                    <a:pt x="4370" y="4445"/>
                    <a:pt x="4624" y="4094"/>
                  </a:cubicBezTo>
                  <a:cubicBezTo>
                    <a:pt x="4884" y="4317"/>
                    <a:pt x="5228" y="4447"/>
                    <a:pt x="5568" y="4447"/>
                  </a:cubicBezTo>
                  <a:cubicBezTo>
                    <a:pt x="5760" y="4447"/>
                    <a:pt x="5951" y="4406"/>
                    <a:pt x="6125" y="4317"/>
                  </a:cubicBezTo>
                  <a:cubicBezTo>
                    <a:pt x="6208" y="4356"/>
                    <a:pt x="6290" y="4385"/>
                    <a:pt x="6377" y="4409"/>
                  </a:cubicBezTo>
                  <a:cubicBezTo>
                    <a:pt x="6538" y="4547"/>
                    <a:pt x="6741" y="4630"/>
                    <a:pt x="6961" y="4630"/>
                  </a:cubicBezTo>
                  <a:cubicBezTo>
                    <a:pt x="7027" y="4630"/>
                    <a:pt x="7094" y="4623"/>
                    <a:pt x="7162" y="4607"/>
                  </a:cubicBezTo>
                  <a:cubicBezTo>
                    <a:pt x="7176" y="4607"/>
                    <a:pt x="7186" y="4603"/>
                    <a:pt x="7200" y="4598"/>
                  </a:cubicBezTo>
                  <a:lnTo>
                    <a:pt x="7200" y="4598"/>
                  </a:lnTo>
                  <a:cubicBezTo>
                    <a:pt x="7176" y="4646"/>
                    <a:pt x="7133" y="4695"/>
                    <a:pt x="7142" y="4748"/>
                  </a:cubicBezTo>
                  <a:cubicBezTo>
                    <a:pt x="7153" y="4805"/>
                    <a:pt x="7189" y="4824"/>
                    <a:pt x="7232" y="4824"/>
                  </a:cubicBezTo>
                  <a:cubicBezTo>
                    <a:pt x="7283" y="4824"/>
                    <a:pt x="7345" y="4796"/>
                    <a:pt x="7384" y="4772"/>
                  </a:cubicBezTo>
                  <a:cubicBezTo>
                    <a:pt x="7452" y="4733"/>
                    <a:pt x="7501" y="4680"/>
                    <a:pt x="7539" y="4622"/>
                  </a:cubicBezTo>
                  <a:cubicBezTo>
                    <a:pt x="7544" y="4622"/>
                    <a:pt x="7549" y="4612"/>
                    <a:pt x="7549" y="4612"/>
                  </a:cubicBezTo>
                  <a:cubicBezTo>
                    <a:pt x="7588" y="4598"/>
                    <a:pt x="7597" y="4554"/>
                    <a:pt x="7588" y="4525"/>
                  </a:cubicBezTo>
                  <a:cubicBezTo>
                    <a:pt x="7602" y="4477"/>
                    <a:pt x="7617" y="4428"/>
                    <a:pt x="7622" y="4370"/>
                  </a:cubicBezTo>
                  <a:lnTo>
                    <a:pt x="7660" y="4443"/>
                  </a:lnTo>
                  <a:cubicBezTo>
                    <a:pt x="7669" y="4469"/>
                    <a:pt x="7697" y="4485"/>
                    <a:pt x="7724" y="4485"/>
                  </a:cubicBezTo>
                  <a:cubicBezTo>
                    <a:pt x="7742" y="4485"/>
                    <a:pt x="7760" y="4478"/>
                    <a:pt x="7772" y="4462"/>
                  </a:cubicBezTo>
                  <a:cubicBezTo>
                    <a:pt x="7854" y="4365"/>
                    <a:pt x="7840" y="4268"/>
                    <a:pt x="7811" y="4152"/>
                  </a:cubicBezTo>
                  <a:cubicBezTo>
                    <a:pt x="7806" y="4138"/>
                    <a:pt x="7796" y="4113"/>
                    <a:pt x="7791" y="4094"/>
                  </a:cubicBezTo>
                  <a:cubicBezTo>
                    <a:pt x="7835" y="4007"/>
                    <a:pt x="7864" y="3920"/>
                    <a:pt x="7883" y="3823"/>
                  </a:cubicBezTo>
                  <a:cubicBezTo>
                    <a:pt x="7907" y="3949"/>
                    <a:pt x="7927" y="4075"/>
                    <a:pt x="7936" y="4210"/>
                  </a:cubicBezTo>
                  <a:cubicBezTo>
                    <a:pt x="7940" y="4247"/>
                    <a:pt x="7970" y="4285"/>
                    <a:pt x="8009" y="4285"/>
                  </a:cubicBezTo>
                  <a:cubicBezTo>
                    <a:pt x="8021" y="4285"/>
                    <a:pt x="8034" y="4281"/>
                    <a:pt x="8048" y="4273"/>
                  </a:cubicBezTo>
                  <a:cubicBezTo>
                    <a:pt x="8145" y="4220"/>
                    <a:pt x="8125" y="4075"/>
                    <a:pt x="8106" y="3954"/>
                  </a:cubicBezTo>
                  <a:cubicBezTo>
                    <a:pt x="8174" y="3900"/>
                    <a:pt x="8169" y="3779"/>
                    <a:pt x="8174" y="3707"/>
                  </a:cubicBezTo>
                  <a:cubicBezTo>
                    <a:pt x="8179" y="3639"/>
                    <a:pt x="8179" y="3571"/>
                    <a:pt x="8174" y="3508"/>
                  </a:cubicBezTo>
                  <a:cubicBezTo>
                    <a:pt x="8198" y="3465"/>
                    <a:pt x="8227" y="3421"/>
                    <a:pt x="8246" y="3377"/>
                  </a:cubicBezTo>
                  <a:cubicBezTo>
                    <a:pt x="8280" y="3474"/>
                    <a:pt x="8304" y="3581"/>
                    <a:pt x="8304" y="3692"/>
                  </a:cubicBezTo>
                  <a:cubicBezTo>
                    <a:pt x="8304" y="3741"/>
                    <a:pt x="8341" y="3769"/>
                    <a:pt x="8379" y="3769"/>
                  </a:cubicBezTo>
                  <a:cubicBezTo>
                    <a:pt x="8408" y="3769"/>
                    <a:pt x="8437" y="3752"/>
                    <a:pt x="8450" y="3716"/>
                  </a:cubicBezTo>
                  <a:cubicBezTo>
                    <a:pt x="8547" y="3465"/>
                    <a:pt x="8464" y="3222"/>
                    <a:pt x="8329" y="3009"/>
                  </a:cubicBezTo>
                  <a:lnTo>
                    <a:pt x="8329" y="2975"/>
                  </a:lnTo>
                  <a:cubicBezTo>
                    <a:pt x="8401" y="3048"/>
                    <a:pt x="8459" y="3130"/>
                    <a:pt x="8513" y="3227"/>
                  </a:cubicBezTo>
                  <a:cubicBezTo>
                    <a:pt x="8527" y="3254"/>
                    <a:pt x="8555" y="3267"/>
                    <a:pt x="8583" y="3267"/>
                  </a:cubicBezTo>
                  <a:cubicBezTo>
                    <a:pt x="8620" y="3267"/>
                    <a:pt x="8656" y="3243"/>
                    <a:pt x="8653" y="3198"/>
                  </a:cubicBezTo>
                  <a:cubicBezTo>
                    <a:pt x="8614" y="2956"/>
                    <a:pt x="8445" y="2622"/>
                    <a:pt x="8188" y="2574"/>
                  </a:cubicBezTo>
                  <a:cubicBezTo>
                    <a:pt x="8150" y="2515"/>
                    <a:pt x="8106" y="2462"/>
                    <a:pt x="8067" y="2404"/>
                  </a:cubicBezTo>
                  <a:cubicBezTo>
                    <a:pt x="8174" y="2380"/>
                    <a:pt x="8275" y="2341"/>
                    <a:pt x="8367" y="2278"/>
                  </a:cubicBezTo>
                  <a:cubicBezTo>
                    <a:pt x="8437" y="2232"/>
                    <a:pt x="8405" y="2137"/>
                    <a:pt x="8326" y="2137"/>
                  </a:cubicBezTo>
                  <a:cubicBezTo>
                    <a:pt x="8322" y="2137"/>
                    <a:pt x="8318" y="2137"/>
                    <a:pt x="8314" y="2138"/>
                  </a:cubicBezTo>
                  <a:cubicBezTo>
                    <a:pt x="8269" y="2147"/>
                    <a:pt x="8223" y="2150"/>
                    <a:pt x="8178" y="2150"/>
                  </a:cubicBezTo>
                  <a:cubicBezTo>
                    <a:pt x="8068" y="2150"/>
                    <a:pt x="7957" y="2132"/>
                    <a:pt x="7845" y="2132"/>
                  </a:cubicBezTo>
                  <a:cubicBezTo>
                    <a:pt x="7829" y="2132"/>
                    <a:pt x="7812" y="2132"/>
                    <a:pt x="7796" y="2133"/>
                  </a:cubicBezTo>
                  <a:cubicBezTo>
                    <a:pt x="7791" y="2123"/>
                    <a:pt x="7791" y="2114"/>
                    <a:pt x="7786" y="2104"/>
                  </a:cubicBezTo>
                  <a:cubicBezTo>
                    <a:pt x="7849" y="2089"/>
                    <a:pt x="7907" y="2065"/>
                    <a:pt x="7956" y="2031"/>
                  </a:cubicBezTo>
                  <a:cubicBezTo>
                    <a:pt x="8004" y="1992"/>
                    <a:pt x="8033" y="1934"/>
                    <a:pt x="8082" y="1896"/>
                  </a:cubicBezTo>
                  <a:cubicBezTo>
                    <a:pt x="8130" y="1867"/>
                    <a:pt x="8125" y="1799"/>
                    <a:pt x="8072" y="1775"/>
                  </a:cubicBezTo>
                  <a:cubicBezTo>
                    <a:pt x="7975" y="1741"/>
                    <a:pt x="7878" y="1697"/>
                    <a:pt x="7777" y="1692"/>
                  </a:cubicBezTo>
                  <a:cubicBezTo>
                    <a:pt x="7771" y="1692"/>
                    <a:pt x="7765" y="1692"/>
                    <a:pt x="7759" y="1692"/>
                  </a:cubicBezTo>
                  <a:cubicBezTo>
                    <a:pt x="7700" y="1692"/>
                    <a:pt x="7651" y="1714"/>
                    <a:pt x="7597" y="1741"/>
                  </a:cubicBezTo>
                  <a:cubicBezTo>
                    <a:pt x="7568" y="1702"/>
                    <a:pt x="7544" y="1668"/>
                    <a:pt x="7510" y="1629"/>
                  </a:cubicBezTo>
                  <a:cubicBezTo>
                    <a:pt x="7588" y="1542"/>
                    <a:pt x="7631" y="1426"/>
                    <a:pt x="7631" y="1290"/>
                  </a:cubicBezTo>
                  <a:cubicBezTo>
                    <a:pt x="7631" y="1247"/>
                    <a:pt x="7600" y="1224"/>
                    <a:pt x="7568" y="1224"/>
                  </a:cubicBezTo>
                  <a:cubicBezTo>
                    <a:pt x="7546" y="1224"/>
                    <a:pt x="7524" y="1235"/>
                    <a:pt x="7510" y="1256"/>
                  </a:cubicBezTo>
                  <a:cubicBezTo>
                    <a:pt x="7442" y="1339"/>
                    <a:pt x="7341" y="1377"/>
                    <a:pt x="7234" y="1402"/>
                  </a:cubicBezTo>
                  <a:cubicBezTo>
                    <a:pt x="7137" y="1339"/>
                    <a:pt x="7036" y="1285"/>
                    <a:pt x="6919" y="1247"/>
                  </a:cubicBezTo>
                  <a:cubicBezTo>
                    <a:pt x="7004" y="1222"/>
                    <a:pt x="7088" y="1205"/>
                    <a:pt x="7178" y="1205"/>
                  </a:cubicBezTo>
                  <a:cubicBezTo>
                    <a:pt x="7212" y="1205"/>
                    <a:pt x="7247" y="1208"/>
                    <a:pt x="7283" y="1213"/>
                  </a:cubicBezTo>
                  <a:cubicBezTo>
                    <a:pt x="7284" y="1213"/>
                    <a:pt x="7286" y="1213"/>
                    <a:pt x="7288" y="1213"/>
                  </a:cubicBezTo>
                  <a:cubicBezTo>
                    <a:pt x="7352" y="1213"/>
                    <a:pt x="7373" y="1120"/>
                    <a:pt x="7321" y="1092"/>
                  </a:cubicBezTo>
                  <a:cubicBezTo>
                    <a:pt x="7226" y="1031"/>
                    <a:pt x="7123" y="1004"/>
                    <a:pt x="7022" y="1004"/>
                  </a:cubicBezTo>
                  <a:cubicBezTo>
                    <a:pt x="6873" y="1004"/>
                    <a:pt x="6726" y="1063"/>
                    <a:pt x="6605" y="1164"/>
                  </a:cubicBezTo>
                  <a:cubicBezTo>
                    <a:pt x="6605" y="1121"/>
                    <a:pt x="6619" y="1082"/>
                    <a:pt x="6653" y="1058"/>
                  </a:cubicBezTo>
                  <a:cubicBezTo>
                    <a:pt x="6668" y="1048"/>
                    <a:pt x="6673" y="1038"/>
                    <a:pt x="6673" y="1024"/>
                  </a:cubicBezTo>
                  <a:cubicBezTo>
                    <a:pt x="6740" y="1009"/>
                    <a:pt x="6721" y="898"/>
                    <a:pt x="6648" y="893"/>
                  </a:cubicBezTo>
                  <a:cubicBezTo>
                    <a:pt x="6636" y="892"/>
                    <a:pt x="6623" y="891"/>
                    <a:pt x="6610" y="891"/>
                  </a:cubicBezTo>
                  <a:cubicBezTo>
                    <a:pt x="6498" y="891"/>
                    <a:pt x="6375" y="946"/>
                    <a:pt x="6309" y="1029"/>
                  </a:cubicBezTo>
                  <a:cubicBezTo>
                    <a:pt x="6309" y="1029"/>
                    <a:pt x="6309" y="1038"/>
                    <a:pt x="6304" y="1038"/>
                  </a:cubicBezTo>
                  <a:cubicBezTo>
                    <a:pt x="6242" y="1087"/>
                    <a:pt x="6208" y="1160"/>
                    <a:pt x="6188" y="1237"/>
                  </a:cubicBezTo>
                  <a:cubicBezTo>
                    <a:pt x="6130" y="1256"/>
                    <a:pt x="6072" y="1271"/>
                    <a:pt x="6019" y="1295"/>
                  </a:cubicBezTo>
                  <a:cubicBezTo>
                    <a:pt x="5985" y="1247"/>
                    <a:pt x="5946" y="1193"/>
                    <a:pt x="5912" y="1150"/>
                  </a:cubicBezTo>
                  <a:cubicBezTo>
                    <a:pt x="5941" y="1116"/>
                    <a:pt x="5970" y="1077"/>
                    <a:pt x="5995" y="1038"/>
                  </a:cubicBezTo>
                  <a:cubicBezTo>
                    <a:pt x="6048" y="951"/>
                    <a:pt x="6130" y="796"/>
                    <a:pt x="6111" y="690"/>
                  </a:cubicBezTo>
                  <a:cubicBezTo>
                    <a:pt x="6101" y="634"/>
                    <a:pt x="6070" y="615"/>
                    <a:pt x="6033" y="615"/>
                  </a:cubicBezTo>
                  <a:cubicBezTo>
                    <a:pt x="5983" y="615"/>
                    <a:pt x="5920" y="650"/>
                    <a:pt x="5878" y="675"/>
                  </a:cubicBezTo>
                  <a:cubicBezTo>
                    <a:pt x="5777" y="729"/>
                    <a:pt x="5680" y="796"/>
                    <a:pt x="5607" y="884"/>
                  </a:cubicBezTo>
                  <a:cubicBezTo>
                    <a:pt x="5573" y="864"/>
                    <a:pt x="5535" y="840"/>
                    <a:pt x="5496" y="821"/>
                  </a:cubicBezTo>
                  <a:cubicBezTo>
                    <a:pt x="5515" y="593"/>
                    <a:pt x="5404" y="361"/>
                    <a:pt x="5288" y="172"/>
                  </a:cubicBezTo>
                  <a:cubicBezTo>
                    <a:pt x="5273" y="149"/>
                    <a:pt x="5246" y="138"/>
                    <a:pt x="5219" y="138"/>
                  </a:cubicBezTo>
                  <a:cubicBezTo>
                    <a:pt x="5183" y="138"/>
                    <a:pt x="5147" y="159"/>
                    <a:pt x="5147" y="201"/>
                  </a:cubicBezTo>
                  <a:cubicBezTo>
                    <a:pt x="5157" y="365"/>
                    <a:pt x="5142" y="520"/>
                    <a:pt x="5099" y="675"/>
                  </a:cubicBezTo>
                  <a:cubicBezTo>
                    <a:pt x="5079" y="666"/>
                    <a:pt x="5070" y="666"/>
                    <a:pt x="5050" y="661"/>
                  </a:cubicBezTo>
                  <a:cubicBezTo>
                    <a:pt x="5031" y="578"/>
                    <a:pt x="5012" y="486"/>
                    <a:pt x="5002" y="399"/>
                  </a:cubicBezTo>
                  <a:cubicBezTo>
                    <a:pt x="4993" y="366"/>
                    <a:pt x="4964" y="349"/>
                    <a:pt x="4934" y="349"/>
                  </a:cubicBezTo>
                  <a:cubicBezTo>
                    <a:pt x="4917" y="349"/>
                    <a:pt x="4900" y="355"/>
                    <a:pt x="4886" y="365"/>
                  </a:cubicBezTo>
                  <a:cubicBezTo>
                    <a:pt x="4789" y="438"/>
                    <a:pt x="4716" y="535"/>
                    <a:pt x="4673" y="641"/>
                  </a:cubicBezTo>
                  <a:cubicBezTo>
                    <a:pt x="4576" y="651"/>
                    <a:pt x="4489" y="666"/>
                    <a:pt x="4397" y="690"/>
                  </a:cubicBezTo>
                  <a:cubicBezTo>
                    <a:pt x="4416" y="632"/>
                    <a:pt x="4430" y="569"/>
                    <a:pt x="4440" y="511"/>
                  </a:cubicBezTo>
                  <a:cubicBezTo>
                    <a:pt x="4444" y="472"/>
                    <a:pt x="4422" y="421"/>
                    <a:pt x="4375" y="421"/>
                  </a:cubicBezTo>
                  <a:cubicBezTo>
                    <a:pt x="4370" y="421"/>
                    <a:pt x="4364" y="422"/>
                    <a:pt x="4358" y="423"/>
                  </a:cubicBezTo>
                  <a:cubicBezTo>
                    <a:pt x="4174" y="482"/>
                    <a:pt x="3995" y="583"/>
                    <a:pt x="3912" y="748"/>
                  </a:cubicBezTo>
                  <a:cubicBezTo>
                    <a:pt x="3835" y="685"/>
                    <a:pt x="3748" y="632"/>
                    <a:pt x="3651" y="588"/>
                  </a:cubicBezTo>
                  <a:cubicBezTo>
                    <a:pt x="3743" y="472"/>
                    <a:pt x="3849" y="385"/>
                    <a:pt x="3990" y="312"/>
                  </a:cubicBezTo>
                  <a:cubicBezTo>
                    <a:pt x="4057" y="276"/>
                    <a:pt x="4020" y="190"/>
                    <a:pt x="3960" y="190"/>
                  </a:cubicBezTo>
                  <a:cubicBezTo>
                    <a:pt x="3955" y="190"/>
                    <a:pt x="3951" y="190"/>
                    <a:pt x="3946" y="191"/>
                  </a:cubicBezTo>
                  <a:cubicBezTo>
                    <a:pt x="3767" y="215"/>
                    <a:pt x="3559" y="317"/>
                    <a:pt x="3447" y="472"/>
                  </a:cubicBezTo>
                  <a:cubicBezTo>
                    <a:pt x="3472" y="361"/>
                    <a:pt x="3462" y="230"/>
                    <a:pt x="3447" y="118"/>
                  </a:cubicBezTo>
                  <a:cubicBezTo>
                    <a:pt x="3440" y="83"/>
                    <a:pt x="3410" y="66"/>
                    <a:pt x="3381" y="66"/>
                  </a:cubicBezTo>
                  <a:cubicBezTo>
                    <a:pt x="3353" y="66"/>
                    <a:pt x="3326" y="81"/>
                    <a:pt x="3317" y="109"/>
                  </a:cubicBezTo>
                  <a:cubicBezTo>
                    <a:pt x="3283" y="239"/>
                    <a:pt x="3244" y="365"/>
                    <a:pt x="3181" y="482"/>
                  </a:cubicBezTo>
                  <a:cubicBezTo>
                    <a:pt x="3118" y="482"/>
                    <a:pt x="3060" y="486"/>
                    <a:pt x="3002" y="496"/>
                  </a:cubicBezTo>
                  <a:cubicBezTo>
                    <a:pt x="3016" y="409"/>
                    <a:pt x="3036" y="293"/>
                    <a:pt x="3089" y="225"/>
                  </a:cubicBezTo>
                  <a:cubicBezTo>
                    <a:pt x="3089" y="225"/>
                    <a:pt x="3089" y="220"/>
                    <a:pt x="3094" y="220"/>
                  </a:cubicBezTo>
                  <a:cubicBezTo>
                    <a:pt x="3099" y="215"/>
                    <a:pt x="3108" y="215"/>
                    <a:pt x="3113" y="206"/>
                  </a:cubicBezTo>
                  <a:cubicBezTo>
                    <a:pt x="3177" y="176"/>
                    <a:pt x="3136" y="94"/>
                    <a:pt x="3076" y="94"/>
                  </a:cubicBezTo>
                  <a:cubicBezTo>
                    <a:pt x="3068" y="94"/>
                    <a:pt x="3059" y="95"/>
                    <a:pt x="3050" y="99"/>
                  </a:cubicBezTo>
                  <a:cubicBezTo>
                    <a:pt x="2900" y="172"/>
                    <a:pt x="2774" y="312"/>
                    <a:pt x="2711" y="472"/>
                  </a:cubicBezTo>
                  <a:cubicBezTo>
                    <a:pt x="2706" y="472"/>
                    <a:pt x="2697" y="467"/>
                    <a:pt x="2687" y="467"/>
                  </a:cubicBezTo>
                  <a:cubicBezTo>
                    <a:pt x="2687" y="462"/>
                    <a:pt x="2697" y="457"/>
                    <a:pt x="2697" y="448"/>
                  </a:cubicBezTo>
                  <a:cubicBezTo>
                    <a:pt x="2711" y="341"/>
                    <a:pt x="2658" y="230"/>
                    <a:pt x="2634" y="123"/>
                  </a:cubicBezTo>
                  <a:cubicBezTo>
                    <a:pt x="2629" y="90"/>
                    <a:pt x="2602" y="74"/>
                    <a:pt x="2574" y="74"/>
                  </a:cubicBezTo>
                  <a:cubicBezTo>
                    <a:pt x="2551" y="74"/>
                    <a:pt x="2527" y="86"/>
                    <a:pt x="2518" y="109"/>
                  </a:cubicBezTo>
                  <a:cubicBezTo>
                    <a:pt x="2382" y="181"/>
                    <a:pt x="2285" y="298"/>
                    <a:pt x="2237" y="443"/>
                  </a:cubicBezTo>
                  <a:cubicBezTo>
                    <a:pt x="2154" y="457"/>
                    <a:pt x="2082" y="472"/>
                    <a:pt x="2009" y="496"/>
                  </a:cubicBezTo>
                  <a:cubicBezTo>
                    <a:pt x="1956" y="365"/>
                    <a:pt x="1922" y="225"/>
                    <a:pt x="1922" y="75"/>
                  </a:cubicBezTo>
                  <a:cubicBezTo>
                    <a:pt x="1922" y="26"/>
                    <a:pt x="1886" y="0"/>
                    <a:pt x="1849"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
            <p:cNvSpPr/>
            <p:nvPr/>
          </p:nvSpPr>
          <p:spPr>
            <a:xfrm rot="-487982" flipH="1">
              <a:off x="4610263" y="4306388"/>
              <a:ext cx="260120" cy="246262"/>
            </a:xfrm>
            <a:custGeom>
              <a:avLst/>
              <a:gdLst/>
              <a:ahLst/>
              <a:cxnLst/>
              <a:rect l="l" t="t" r="r" b="b"/>
              <a:pathLst>
                <a:path w="1633" h="1546" extrusionOk="0">
                  <a:moveTo>
                    <a:pt x="1352" y="486"/>
                  </a:moveTo>
                  <a:cubicBezTo>
                    <a:pt x="1350" y="488"/>
                    <a:pt x="1349" y="489"/>
                    <a:pt x="1347" y="491"/>
                  </a:cubicBezTo>
                  <a:lnTo>
                    <a:pt x="1347" y="491"/>
                  </a:lnTo>
                  <a:cubicBezTo>
                    <a:pt x="1350" y="491"/>
                    <a:pt x="1354" y="490"/>
                    <a:pt x="1357" y="490"/>
                  </a:cubicBezTo>
                  <a:lnTo>
                    <a:pt x="1352" y="486"/>
                  </a:lnTo>
                  <a:close/>
                  <a:moveTo>
                    <a:pt x="1344" y="698"/>
                  </a:moveTo>
                  <a:cubicBezTo>
                    <a:pt x="1358" y="698"/>
                    <a:pt x="1374" y="700"/>
                    <a:pt x="1381" y="703"/>
                  </a:cubicBezTo>
                  <a:cubicBezTo>
                    <a:pt x="1391" y="708"/>
                    <a:pt x="1410" y="722"/>
                    <a:pt x="1410" y="727"/>
                  </a:cubicBezTo>
                  <a:cubicBezTo>
                    <a:pt x="1415" y="732"/>
                    <a:pt x="1405" y="741"/>
                    <a:pt x="1386" y="746"/>
                  </a:cubicBezTo>
                  <a:cubicBezTo>
                    <a:pt x="1385" y="747"/>
                    <a:pt x="1384" y="747"/>
                    <a:pt x="1382" y="747"/>
                  </a:cubicBezTo>
                  <a:cubicBezTo>
                    <a:pt x="1364" y="747"/>
                    <a:pt x="1318" y="721"/>
                    <a:pt x="1318" y="708"/>
                  </a:cubicBezTo>
                  <a:cubicBezTo>
                    <a:pt x="1318" y="700"/>
                    <a:pt x="1330" y="698"/>
                    <a:pt x="1344" y="698"/>
                  </a:cubicBezTo>
                  <a:close/>
                  <a:moveTo>
                    <a:pt x="1425" y="869"/>
                  </a:moveTo>
                  <a:cubicBezTo>
                    <a:pt x="1438" y="869"/>
                    <a:pt x="1448" y="870"/>
                    <a:pt x="1454" y="872"/>
                  </a:cubicBezTo>
                  <a:cubicBezTo>
                    <a:pt x="1483" y="882"/>
                    <a:pt x="1507" y="911"/>
                    <a:pt x="1512" y="921"/>
                  </a:cubicBezTo>
                  <a:cubicBezTo>
                    <a:pt x="1522" y="930"/>
                    <a:pt x="1400" y="1022"/>
                    <a:pt x="1342" y="1037"/>
                  </a:cubicBezTo>
                  <a:cubicBezTo>
                    <a:pt x="1336" y="1038"/>
                    <a:pt x="1330" y="1038"/>
                    <a:pt x="1325" y="1038"/>
                  </a:cubicBezTo>
                  <a:cubicBezTo>
                    <a:pt x="1280" y="1038"/>
                    <a:pt x="1245" y="1005"/>
                    <a:pt x="1245" y="945"/>
                  </a:cubicBezTo>
                  <a:cubicBezTo>
                    <a:pt x="1245" y="889"/>
                    <a:pt x="1366" y="869"/>
                    <a:pt x="1425" y="869"/>
                  </a:cubicBezTo>
                  <a:close/>
                  <a:moveTo>
                    <a:pt x="35" y="0"/>
                  </a:moveTo>
                  <a:cubicBezTo>
                    <a:pt x="15" y="0"/>
                    <a:pt x="1" y="88"/>
                    <a:pt x="1" y="117"/>
                  </a:cubicBezTo>
                  <a:cubicBezTo>
                    <a:pt x="1" y="146"/>
                    <a:pt x="25" y="175"/>
                    <a:pt x="30" y="185"/>
                  </a:cubicBezTo>
                  <a:cubicBezTo>
                    <a:pt x="35" y="189"/>
                    <a:pt x="122" y="243"/>
                    <a:pt x="151" y="267"/>
                  </a:cubicBezTo>
                  <a:cubicBezTo>
                    <a:pt x="180" y="291"/>
                    <a:pt x="199" y="330"/>
                    <a:pt x="195" y="339"/>
                  </a:cubicBezTo>
                  <a:cubicBezTo>
                    <a:pt x="193" y="342"/>
                    <a:pt x="197" y="343"/>
                    <a:pt x="205" y="343"/>
                  </a:cubicBezTo>
                  <a:cubicBezTo>
                    <a:pt x="236" y="343"/>
                    <a:pt x="334" y="327"/>
                    <a:pt x="385" y="327"/>
                  </a:cubicBezTo>
                  <a:cubicBezTo>
                    <a:pt x="404" y="327"/>
                    <a:pt x="416" y="329"/>
                    <a:pt x="417" y="335"/>
                  </a:cubicBezTo>
                  <a:cubicBezTo>
                    <a:pt x="422" y="359"/>
                    <a:pt x="369" y="417"/>
                    <a:pt x="345" y="431"/>
                  </a:cubicBezTo>
                  <a:cubicBezTo>
                    <a:pt x="316" y="441"/>
                    <a:pt x="393" y="509"/>
                    <a:pt x="422" y="533"/>
                  </a:cubicBezTo>
                  <a:cubicBezTo>
                    <a:pt x="451" y="557"/>
                    <a:pt x="587" y="606"/>
                    <a:pt x="630" y="645"/>
                  </a:cubicBezTo>
                  <a:cubicBezTo>
                    <a:pt x="646" y="657"/>
                    <a:pt x="671" y="661"/>
                    <a:pt x="699" y="661"/>
                  </a:cubicBezTo>
                  <a:cubicBezTo>
                    <a:pt x="749" y="661"/>
                    <a:pt x="807" y="646"/>
                    <a:pt x="829" y="630"/>
                  </a:cubicBezTo>
                  <a:cubicBezTo>
                    <a:pt x="835" y="626"/>
                    <a:pt x="841" y="624"/>
                    <a:pt x="847" y="624"/>
                  </a:cubicBezTo>
                  <a:cubicBezTo>
                    <a:pt x="874" y="624"/>
                    <a:pt x="895" y="663"/>
                    <a:pt x="887" y="683"/>
                  </a:cubicBezTo>
                  <a:cubicBezTo>
                    <a:pt x="883" y="706"/>
                    <a:pt x="856" y="747"/>
                    <a:pt x="837" y="747"/>
                  </a:cubicBezTo>
                  <a:cubicBezTo>
                    <a:pt x="836" y="747"/>
                    <a:pt x="835" y="746"/>
                    <a:pt x="834" y="746"/>
                  </a:cubicBezTo>
                  <a:cubicBezTo>
                    <a:pt x="819" y="741"/>
                    <a:pt x="781" y="732"/>
                    <a:pt x="761" y="732"/>
                  </a:cubicBezTo>
                  <a:cubicBezTo>
                    <a:pt x="742" y="732"/>
                    <a:pt x="732" y="746"/>
                    <a:pt x="732" y="751"/>
                  </a:cubicBezTo>
                  <a:cubicBezTo>
                    <a:pt x="732" y="756"/>
                    <a:pt x="819" y="809"/>
                    <a:pt x="819" y="872"/>
                  </a:cubicBezTo>
                  <a:cubicBezTo>
                    <a:pt x="819" y="921"/>
                    <a:pt x="809" y="942"/>
                    <a:pt x="803" y="942"/>
                  </a:cubicBezTo>
                  <a:cubicBezTo>
                    <a:pt x="802" y="942"/>
                    <a:pt x="801" y="942"/>
                    <a:pt x="800" y="940"/>
                  </a:cubicBezTo>
                  <a:cubicBezTo>
                    <a:pt x="799" y="939"/>
                    <a:pt x="798" y="938"/>
                    <a:pt x="797" y="938"/>
                  </a:cubicBezTo>
                  <a:cubicBezTo>
                    <a:pt x="789" y="938"/>
                    <a:pt x="773" y="960"/>
                    <a:pt x="756" y="993"/>
                  </a:cubicBezTo>
                  <a:lnTo>
                    <a:pt x="674" y="1017"/>
                  </a:lnTo>
                  <a:lnTo>
                    <a:pt x="558" y="1046"/>
                  </a:lnTo>
                  <a:cubicBezTo>
                    <a:pt x="524" y="1119"/>
                    <a:pt x="553" y="1172"/>
                    <a:pt x="558" y="1172"/>
                  </a:cubicBezTo>
                  <a:cubicBezTo>
                    <a:pt x="563" y="1172"/>
                    <a:pt x="601" y="1211"/>
                    <a:pt x="606" y="1216"/>
                  </a:cubicBezTo>
                  <a:cubicBezTo>
                    <a:pt x="609" y="1220"/>
                    <a:pt x="616" y="1222"/>
                    <a:pt x="624" y="1222"/>
                  </a:cubicBezTo>
                  <a:cubicBezTo>
                    <a:pt x="643" y="1222"/>
                    <a:pt x="670" y="1213"/>
                    <a:pt x="684" y="1206"/>
                  </a:cubicBezTo>
                  <a:cubicBezTo>
                    <a:pt x="703" y="1192"/>
                    <a:pt x="679" y="1143"/>
                    <a:pt x="664" y="1134"/>
                  </a:cubicBezTo>
                  <a:cubicBezTo>
                    <a:pt x="662" y="1129"/>
                    <a:pt x="666" y="1128"/>
                    <a:pt x="676" y="1128"/>
                  </a:cubicBezTo>
                  <a:cubicBezTo>
                    <a:pt x="700" y="1128"/>
                    <a:pt x="757" y="1138"/>
                    <a:pt x="829" y="1148"/>
                  </a:cubicBezTo>
                  <a:lnTo>
                    <a:pt x="916" y="1134"/>
                  </a:lnTo>
                  <a:lnTo>
                    <a:pt x="979" y="1240"/>
                  </a:lnTo>
                  <a:cubicBezTo>
                    <a:pt x="1095" y="1308"/>
                    <a:pt x="1216" y="1361"/>
                    <a:pt x="1221" y="1361"/>
                  </a:cubicBezTo>
                  <a:cubicBezTo>
                    <a:pt x="1236" y="1361"/>
                    <a:pt x="1241" y="1376"/>
                    <a:pt x="1241" y="1376"/>
                  </a:cubicBezTo>
                  <a:cubicBezTo>
                    <a:pt x="1241" y="1381"/>
                    <a:pt x="1192" y="1400"/>
                    <a:pt x="1168" y="1405"/>
                  </a:cubicBezTo>
                  <a:cubicBezTo>
                    <a:pt x="1149" y="1410"/>
                    <a:pt x="1192" y="1439"/>
                    <a:pt x="1212" y="1448"/>
                  </a:cubicBezTo>
                  <a:cubicBezTo>
                    <a:pt x="1226" y="1453"/>
                    <a:pt x="1226" y="1487"/>
                    <a:pt x="1221" y="1502"/>
                  </a:cubicBezTo>
                  <a:cubicBezTo>
                    <a:pt x="1221" y="1507"/>
                    <a:pt x="1231" y="1536"/>
                    <a:pt x="1241" y="1545"/>
                  </a:cubicBezTo>
                  <a:cubicBezTo>
                    <a:pt x="1242" y="1546"/>
                    <a:pt x="1243" y="1546"/>
                    <a:pt x="1244" y="1546"/>
                  </a:cubicBezTo>
                  <a:cubicBezTo>
                    <a:pt x="1260" y="1546"/>
                    <a:pt x="1289" y="1520"/>
                    <a:pt x="1294" y="1507"/>
                  </a:cubicBezTo>
                  <a:cubicBezTo>
                    <a:pt x="1304" y="1497"/>
                    <a:pt x="1430" y="1410"/>
                    <a:pt x="1454" y="1366"/>
                  </a:cubicBezTo>
                  <a:cubicBezTo>
                    <a:pt x="1478" y="1327"/>
                    <a:pt x="1463" y="1279"/>
                    <a:pt x="1454" y="1269"/>
                  </a:cubicBezTo>
                  <a:cubicBezTo>
                    <a:pt x="1449" y="1264"/>
                    <a:pt x="1531" y="1231"/>
                    <a:pt x="1560" y="1216"/>
                  </a:cubicBezTo>
                  <a:cubicBezTo>
                    <a:pt x="1594" y="1206"/>
                    <a:pt x="1609" y="1192"/>
                    <a:pt x="1604" y="1187"/>
                  </a:cubicBezTo>
                  <a:cubicBezTo>
                    <a:pt x="1599" y="1182"/>
                    <a:pt x="1546" y="1134"/>
                    <a:pt x="1526" y="1090"/>
                  </a:cubicBezTo>
                  <a:cubicBezTo>
                    <a:pt x="1512" y="1076"/>
                    <a:pt x="1551" y="1061"/>
                    <a:pt x="1570" y="1061"/>
                  </a:cubicBezTo>
                  <a:cubicBezTo>
                    <a:pt x="1584" y="1051"/>
                    <a:pt x="1599" y="1051"/>
                    <a:pt x="1599" y="1051"/>
                  </a:cubicBezTo>
                  <a:cubicBezTo>
                    <a:pt x="1599" y="1051"/>
                    <a:pt x="1594" y="1027"/>
                    <a:pt x="1580" y="998"/>
                  </a:cubicBezTo>
                  <a:lnTo>
                    <a:pt x="1584" y="979"/>
                  </a:lnTo>
                  <a:lnTo>
                    <a:pt x="1628" y="882"/>
                  </a:lnTo>
                  <a:cubicBezTo>
                    <a:pt x="1594" y="833"/>
                    <a:pt x="1604" y="770"/>
                    <a:pt x="1618" y="756"/>
                  </a:cubicBezTo>
                  <a:cubicBezTo>
                    <a:pt x="1633" y="751"/>
                    <a:pt x="1560" y="708"/>
                    <a:pt x="1531" y="698"/>
                  </a:cubicBezTo>
                  <a:cubicBezTo>
                    <a:pt x="1497" y="683"/>
                    <a:pt x="1483" y="625"/>
                    <a:pt x="1488" y="606"/>
                  </a:cubicBezTo>
                  <a:cubicBezTo>
                    <a:pt x="1494" y="593"/>
                    <a:pt x="1466" y="589"/>
                    <a:pt x="1441" y="589"/>
                  </a:cubicBezTo>
                  <a:cubicBezTo>
                    <a:pt x="1428" y="589"/>
                    <a:pt x="1417" y="590"/>
                    <a:pt x="1410" y="591"/>
                  </a:cubicBezTo>
                  <a:cubicBezTo>
                    <a:pt x="1404" y="594"/>
                    <a:pt x="1395" y="595"/>
                    <a:pt x="1385" y="595"/>
                  </a:cubicBezTo>
                  <a:cubicBezTo>
                    <a:pt x="1362" y="595"/>
                    <a:pt x="1334" y="590"/>
                    <a:pt x="1328" y="586"/>
                  </a:cubicBezTo>
                  <a:cubicBezTo>
                    <a:pt x="1313" y="582"/>
                    <a:pt x="1304" y="543"/>
                    <a:pt x="1308" y="533"/>
                  </a:cubicBezTo>
                  <a:cubicBezTo>
                    <a:pt x="1311" y="524"/>
                    <a:pt x="1327" y="509"/>
                    <a:pt x="1347" y="491"/>
                  </a:cubicBezTo>
                  <a:lnTo>
                    <a:pt x="1347" y="491"/>
                  </a:lnTo>
                  <a:cubicBezTo>
                    <a:pt x="1297" y="498"/>
                    <a:pt x="1251" y="501"/>
                    <a:pt x="1215" y="501"/>
                  </a:cubicBezTo>
                  <a:cubicBezTo>
                    <a:pt x="1157" y="501"/>
                    <a:pt x="1122" y="492"/>
                    <a:pt x="1124" y="475"/>
                  </a:cubicBezTo>
                  <a:cubicBezTo>
                    <a:pt x="1129" y="441"/>
                    <a:pt x="1149" y="364"/>
                    <a:pt x="1163" y="359"/>
                  </a:cubicBezTo>
                  <a:cubicBezTo>
                    <a:pt x="1173" y="364"/>
                    <a:pt x="1212" y="383"/>
                    <a:pt x="1241" y="407"/>
                  </a:cubicBezTo>
                  <a:lnTo>
                    <a:pt x="1270" y="431"/>
                  </a:lnTo>
                  <a:lnTo>
                    <a:pt x="1352" y="486"/>
                  </a:lnTo>
                  <a:lnTo>
                    <a:pt x="1352" y="486"/>
                  </a:lnTo>
                  <a:cubicBezTo>
                    <a:pt x="1364" y="476"/>
                    <a:pt x="1377" y="466"/>
                    <a:pt x="1391" y="456"/>
                  </a:cubicBezTo>
                  <a:lnTo>
                    <a:pt x="1430" y="431"/>
                  </a:lnTo>
                  <a:cubicBezTo>
                    <a:pt x="1400" y="393"/>
                    <a:pt x="1381" y="359"/>
                    <a:pt x="1333" y="339"/>
                  </a:cubicBezTo>
                  <a:lnTo>
                    <a:pt x="1308" y="335"/>
                  </a:lnTo>
                  <a:cubicBezTo>
                    <a:pt x="1308" y="335"/>
                    <a:pt x="1307" y="335"/>
                    <a:pt x="1306" y="335"/>
                  </a:cubicBezTo>
                  <a:cubicBezTo>
                    <a:pt x="1266" y="335"/>
                    <a:pt x="1192" y="237"/>
                    <a:pt x="1168" y="204"/>
                  </a:cubicBezTo>
                  <a:cubicBezTo>
                    <a:pt x="1139" y="175"/>
                    <a:pt x="1115" y="126"/>
                    <a:pt x="1100" y="122"/>
                  </a:cubicBezTo>
                  <a:cubicBezTo>
                    <a:pt x="1095" y="114"/>
                    <a:pt x="1087" y="110"/>
                    <a:pt x="1077" y="110"/>
                  </a:cubicBezTo>
                  <a:cubicBezTo>
                    <a:pt x="1069" y="110"/>
                    <a:pt x="1060" y="112"/>
                    <a:pt x="1052" y="117"/>
                  </a:cubicBezTo>
                  <a:lnTo>
                    <a:pt x="1042" y="122"/>
                  </a:lnTo>
                  <a:lnTo>
                    <a:pt x="979" y="151"/>
                  </a:lnTo>
                  <a:cubicBezTo>
                    <a:pt x="940" y="194"/>
                    <a:pt x="940" y="238"/>
                    <a:pt x="950" y="243"/>
                  </a:cubicBezTo>
                  <a:cubicBezTo>
                    <a:pt x="955" y="245"/>
                    <a:pt x="966" y="246"/>
                    <a:pt x="979" y="246"/>
                  </a:cubicBezTo>
                  <a:cubicBezTo>
                    <a:pt x="991" y="246"/>
                    <a:pt x="1006" y="245"/>
                    <a:pt x="1018" y="243"/>
                  </a:cubicBezTo>
                  <a:lnTo>
                    <a:pt x="1037" y="247"/>
                  </a:lnTo>
                  <a:lnTo>
                    <a:pt x="1173" y="296"/>
                  </a:lnTo>
                  <a:cubicBezTo>
                    <a:pt x="1071" y="318"/>
                    <a:pt x="980" y="329"/>
                    <a:pt x="941" y="329"/>
                  </a:cubicBezTo>
                  <a:cubicBezTo>
                    <a:pt x="928" y="329"/>
                    <a:pt x="921" y="327"/>
                    <a:pt x="921" y="325"/>
                  </a:cubicBezTo>
                  <a:cubicBezTo>
                    <a:pt x="921" y="320"/>
                    <a:pt x="877" y="320"/>
                    <a:pt x="868" y="320"/>
                  </a:cubicBezTo>
                  <a:cubicBezTo>
                    <a:pt x="853" y="325"/>
                    <a:pt x="853" y="417"/>
                    <a:pt x="882" y="436"/>
                  </a:cubicBezTo>
                  <a:cubicBezTo>
                    <a:pt x="916" y="456"/>
                    <a:pt x="1003" y="519"/>
                    <a:pt x="989" y="538"/>
                  </a:cubicBezTo>
                  <a:cubicBezTo>
                    <a:pt x="983" y="544"/>
                    <a:pt x="974" y="547"/>
                    <a:pt x="963" y="547"/>
                  </a:cubicBezTo>
                  <a:cubicBezTo>
                    <a:pt x="937" y="547"/>
                    <a:pt x="901" y="532"/>
                    <a:pt x="868" y="509"/>
                  </a:cubicBezTo>
                  <a:lnTo>
                    <a:pt x="800" y="553"/>
                  </a:lnTo>
                  <a:lnTo>
                    <a:pt x="737" y="591"/>
                  </a:lnTo>
                  <a:cubicBezTo>
                    <a:pt x="732" y="528"/>
                    <a:pt x="747" y="446"/>
                    <a:pt x="756" y="441"/>
                  </a:cubicBezTo>
                  <a:cubicBezTo>
                    <a:pt x="761" y="431"/>
                    <a:pt x="761" y="398"/>
                    <a:pt x="756" y="369"/>
                  </a:cubicBezTo>
                  <a:lnTo>
                    <a:pt x="737" y="364"/>
                  </a:lnTo>
                  <a:lnTo>
                    <a:pt x="630" y="315"/>
                  </a:lnTo>
                  <a:cubicBezTo>
                    <a:pt x="573" y="274"/>
                    <a:pt x="448" y="250"/>
                    <a:pt x="388" y="250"/>
                  </a:cubicBezTo>
                  <a:cubicBezTo>
                    <a:pt x="378" y="250"/>
                    <a:pt x="370" y="251"/>
                    <a:pt x="364" y="252"/>
                  </a:cubicBezTo>
                  <a:cubicBezTo>
                    <a:pt x="359" y="254"/>
                    <a:pt x="354" y="255"/>
                    <a:pt x="350" y="255"/>
                  </a:cubicBezTo>
                  <a:cubicBezTo>
                    <a:pt x="324" y="255"/>
                    <a:pt x="336" y="217"/>
                    <a:pt x="345" y="204"/>
                  </a:cubicBezTo>
                  <a:cubicBezTo>
                    <a:pt x="354" y="194"/>
                    <a:pt x="248" y="194"/>
                    <a:pt x="204" y="189"/>
                  </a:cubicBezTo>
                  <a:cubicBezTo>
                    <a:pt x="161" y="185"/>
                    <a:pt x="127" y="88"/>
                    <a:pt x="127" y="49"/>
                  </a:cubicBezTo>
                  <a:cubicBezTo>
                    <a:pt x="127" y="15"/>
                    <a:pt x="54" y="0"/>
                    <a:pt x="3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7"/>
            <p:cNvSpPr/>
            <p:nvPr/>
          </p:nvSpPr>
          <p:spPr>
            <a:xfrm rot="-487982" flipH="1">
              <a:off x="4818379" y="4419559"/>
              <a:ext cx="53362" cy="35522"/>
            </a:xfrm>
            <a:custGeom>
              <a:avLst/>
              <a:gdLst/>
              <a:ahLst/>
              <a:cxnLst/>
              <a:rect l="l" t="t" r="r" b="b"/>
              <a:pathLst>
                <a:path w="335" h="223" extrusionOk="0">
                  <a:moveTo>
                    <a:pt x="118" y="0"/>
                  </a:moveTo>
                  <a:cubicBezTo>
                    <a:pt x="115" y="0"/>
                    <a:pt x="113" y="0"/>
                    <a:pt x="112" y="1"/>
                  </a:cubicBezTo>
                  <a:cubicBezTo>
                    <a:pt x="93" y="11"/>
                    <a:pt x="35" y="40"/>
                    <a:pt x="25" y="45"/>
                  </a:cubicBezTo>
                  <a:cubicBezTo>
                    <a:pt x="10" y="59"/>
                    <a:pt x="1" y="69"/>
                    <a:pt x="1" y="74"/>
                  </a:cubicBezTo>
                  <a:cubicBezTo>
                    <a:pt x="1" y="89"/>
                    <a:pt x="30" y="98"/>
                    <a:pt x="49" y="108"/>
                  </a:cubicBezTo>
                  <a:cubicBezTo>
                    <a:pt x="64" y="108"/>
                    <a:pt x="102" y="185"/>
                    <a:pt x="141" y="205"/>
                  </a:cubicBezTo>
                  <a:cubicBezTo>
                    <a:pt x="167" y="212"/>
                    <a:pt x="213" y="222"/>
                    <a:pt x="255" y="222"/>
                  </a:cubicBezTo>
                  <a:cubicBezTo>
                    <a:pt x="268" y="222"/>
                    <a:pt x="280" y="222"/>
                    <a:pt x="291" y="219"/>
                  </a:cubicBezTo>
                  <a:lnTo>
                    <a:pt x="335" y="214"/>
                  </a:lnTo>
                  <a:cubicBezTo>
                    <a:pt x="316" y="171"/>
                    <a:pt x="330" y="132"/>
                    <a:pt x="296" y="93"/>
                  </a:cubicBezTo>
                  <a:lnTo>
                    <a:pt x="267" y="59"/>
                  </a:lnTo>
                  <a:cubicBezTo>
                    <a:pt x="223" y="42"/>
                    <a:pt x="143" y="0"/>
                    <a:pt x="11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rot="-487982" flipH="1">
              <a:off x="4855734" y="4396196"/>
              <a:ext cx="11787" cy="20230"/>
            </a:xfrm>
            <a:custGeom>
              <a:avLst/>
              <a:gdLst/>
              <a:ahLst/>
              <a:cxnLst/>
              <a:rect l="l" t="t" r="r" b="b"/>
              <a:pathLst>
                <a:path w="74" h="127" extrusionOk="0">
                  <a:moveTo>
                    <a:pt x="26" y="0"/>
                  </a:moveTo>
                  <a:cubicBezTo>
                    <a:pt x="9" y="0"/>
                    <a:pt x="1" y="33"/>
                    <a:pt x="1" y="78"/>
                  </a:cubicBezTo>
                  <a:lnTo>
                    <a:pt x="1" y="127"/>
                  </a:lnTo>
                  <a:lnTo>
                    <a:pt x="49" y="93"/>
                  </a:lnTo>
                  <a:cubicBezTo>
                    <a:pt x="73" y="54"/>
                    <a:pt x="49" y="5"/>
                    <a:pt x="30" y="1"/>
                  </a:cubicBezTo>
                  <a:cubicBezTo>
                    <a:pt x="29" y="0"/>
                    <a:pt x="27" y="0"/>
                    <a:pt x="2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
            <p:cNvSpPr/>
            <p:nvPr/>
          </p:nvSpPr>
          <p:spPr>
            <a:xfrm rot="-487982" flipH="1">
              <a:off x="4423065" y="4220243"/>
              <a:ext cx="270155" cy="209784"/>
            </a:xfrm>
            <a:custGeom>
              <a:avLst/>
              <a:gdLst/>
              <a:ahLst/>
              <a:cxnLst/>
              <a:rect l="l" t="t" r="r" b="b"/>
              <a:pathLst>
                <a:path w="1696" h="1317" extrusionOk="0">
                  <a:moveTo>
                    <a:pt x="652" y="410"/>
                  </a:moveTo>
                  <a:cubicBezTo>
                    <a:pt x="656" y="410"/>
                    <a:pt x="660" y="410"/>
                    <a:pt x="664" y="411"/>
                  </a:cubicBezTo>
                  <a:cubicBezTo>
                    <a:pt x="693" y="430"/>
                    <a:pt x="693" y="459"/>
                    <a:pt x="649" y="483"/>
                  </a:cubicBezTo>
                  <a:cubicBezTo>
                    <a:pt x="634" y="492"/>
                    <a:pt x="609" y="495"/>
                    <a:pt x="585" y="495"/>
                  </a:cubicBezTo>
                  <a:cubicBezTo>
                    <a:pt x="537" y="495"/>
                    <a:pt x="488" y="483"/>
                    <a:pt x="504" y="474"/>
                  </a:cubicBezTo>
                  <a:cubicBezTo>
                    <a:pt x="526" y="452"/>
                    <a:pt x="608" y="410"/>
                    <a:pt x="652" y="410"/>
                  </a:cubicBezTo>
                  <a:close/>
                  <a:moveTo>
                    <a:pt x="286" y="672"/>
                  </a:moveTo>
                  <a:lnTo>
                    <a:pt x="286" y="672"/>
                  </a:lnTo>
                  <a:cubicBezTo>
                    <a:pt x="325" y="716"/>
                    <a:pt x="354" y="750"/>
                    <a:pt x="383" y="784"/>
                  </a:cubicBezTo>
                  <a:cubicBezTo>
                    <a:pt x="374" y="784"/>
                    <a:pt x="366" y="784"/>
                    <a:pt x="359" y="784"/>
                  </a:cubicBezTo>
                  <a:cubicBezTo>
                    <a:pt x="273" y="784"/>
                    <a:pt x="259" y="757"/>
                    <a:pt x="286" y="672"/>
                  </a:cubicBezTo>
                  <a:close/>
                  <a:moveTo>
                    <a:pt x="202" y="1"/>
                  </a:moveTo>
                  <a:cubicBezTo>
                    <a:pt x="162" y="1"/>
                    <a:pt x="92" y="12"/>
                    <a:pt x="58" y="19"/>
                  </a:cubicBezTo>
                  <a:cubicBezTo>
                    <a:pt x="0" y="33"/>
                    <a:pt x="10" y="67"/>
                    <a:pt x="20" y="72"/>
                  </a:cubicBezTo>
                  <a:cubicBezTo>
                    <a:pt x="23" y="74"/>
                    <a:pt x="30" y="75"/>
                    <a:pt x="39" y="75"/>
                  </a:cubicBezTo>
                  <a:cubicBezTo>
                    <a:pt x="68" y="75"/>
                    <a:pt x="117" y="66"/>
                    <a:pt x="136" y="62"/>
                  </a:cubicBezTo>
                  <a:cubicBezTo>
                    <a:pt x="137" y="62"/>
                    <a:pt x="138" y="62"/>
                    <a:pt x="139" y="62"/>
                  </a:cubicBezTo>
                  <a:cubicBezTo>
                    <a:pt x="165" y="62"/>
                    <a:pt x="214" y="112"/>
                    <a:pt x="228" y="140"/>
                  </a:cubicBezTo>
                  <a:cubicBezTo>
                    <a:pt x="242" y="169"/>
                    <a:pt x="218" y="232"/>
                    <a:pt x="208" y="251"/>
                  </a:cubicBezTo>
                  <a:cubicBezTo>
                    <a:pt x="194" y="266"/>
                    <a:pt x="189" y="290"/>
                    <a:pt x="194" y="299"/>
                  </a:cubicBezTo>
                  <a:cubicBezTo>
                    <a:pt x="194" y="299"/>
                    <a:pt x="233" y="285"/>
                    <a:pt x="252" y="275"/>
                  </a:cubicBezTo>
                  <a:cubicBezTo>
                    <a:pt x="253" y="274"/>
                    <a:pt x="254" y="274"/>
                    <a:pt x="255" y="274"/>
                  </a:cubicBezTo>
                  <a:cubicBezTo>
                    <a:pt x="265" y="274"/>
                    <a:pt x="281" y="311"/>
                    <a:pt x="281" y="328"/>
                  </a:cubicBezTo>
                  <a:cubicBezTo>
                    <a:pt x="281" y="348"/>
                    <a:pt x="359" y="406"/>
                    <a:pt x="354" y="435"/>
                  </a:cubicBezTo>
                  <a:cubicBezTo>
                    <a:pt x="349" y="469"/>
                    <a:pt x="339" y="493"/>
                    <a:pt x="339" y="493"/>
                  </a:cubicBezTo>
                  <a:lnTo>
                    <a:pt x="392" y="503"/>
                  </a:lnTo>
                  <a:lnTo>
                    <a:pt x="417" y="508"/>
                  </a:lnTo>
                  <a:lnTo>
                    <a:pt x="417" y="532"/>
                  </a:lnTo>
                  <a:cubicBezTo>
                    <a:pt x="392" y="580"/>
                    <a:pt x="276" y="624"/>
                    <a:pt x="233" y="624"/>
                  </a:cubicBezTo>
                  <a:cubicBezTo>
                    <a:pt x="228" y="623"/>
                    <a:pt x="224" y="623"/>
                    <a:pt x="220" y="623"/>
                  </a:cubicBezTo>
                  <a:cubicBezTo>
                    <a:pt x="187" y="623"/>
                    <a:pt x="159" y="639"/>
                    <a:pt x="155" y="648"/>
                  </a:cubicBezTo>
                  <a:cubicBezTo>
                    <a:pt x="150" y="653"/>
                    <a:pt x="233" y="667"/>
                    <a:pt x="233" y="692"/>
                  </a:cubicBezTo>
                  <a:cubicBezTo>
                    <a:pt x="233" y="716"/>
                    <a:pt x="208" y="740"/>
                    <a:pt x="175" y="745"/>
                  </a:cubicBezTo>
                  <a:lnTo>
                    <a:pt x="141" y="750"/>
                  </a:lnTo>
                  <a:lnTo>
                    <a:pt x="175" y="808"/>
                  </a:lnTo>
                  <a:cubicBezTo>
                    <a:pt x="213" y="832"/>
                    <a:pt x="271" y="866"/>
                    <a:pt x="276" y="871"/>
                  </a:cubicBezTo>
                  <a:cubicBezTo>
                    <a:pt x="277" y="872"/>
                    <a:pt x="279" y="873"/>
                    <a:pt x="281" y="873"/>
                  </a:cubicBezTo>
                  <a:cubicBezTo>
                    <a:pt x="296" y="873"/>
                    <a:pt x="339" y="857"/>
                    <a:pt x="370" y="857"/>
                  </a:cubicBezTo>
                  <a:cubicBezTo>
                    <a:pt x="379" y="857"/>
                    <a:pt x="386" y="859"/>
                    <a:pt x="392" y="861"/>
                  </a:cubicBezTo>
                  <a:cubicBezTo>
                    <a:pt x="415" y="876"/>
                    <a:pt x="437" y="882"/>
                    <a:pt x="448" y="882"/>
                  </a:cubicBezTo>
                  <a:cubicBezTo>
                    <a:pt x="452" y="882"/>
                    <a:pt x="454" y="882"/>
                    <a:pt x="455" y="881"/>
                  </a:cubicBezTo>
                  <a:lnTo>
                    <a:pt x="460" y="881"/>
                  </a:lnTo>
                  <a:cubicBezTo>
                    <a:pt x="494" y="871"/>
                    <a:pt x="518" y="866"/>
                    <a:pt x="536" y="866"/>
                  </a:cubicBezTo>
                  <a:cubicBezTo>
                    <a:pt x="582" y="866"/>
                    <a:pt x="595" y="896"/>
                    <a:pt x="639" y="958"/>
                  </a:cubicBezTo>
                  <a:lnTo>
                    <a:pt x="668" y="992"/>
                  </a:lnTo>
                  <a:cubicBezTo>
                    <a:pt x="673" y="1035"/>
                    <a:pt x="785" y="1103"/>
                    <a:pt x="799" y="1127"/>
                  </a:cubicBezTo>
                  <a:cubicBezTo>
                    <a:pt x="819" y="1157"/>
                    <a:pt x="770" y="1186"/>
                    <a:pt x="746" y="1195"/>
                  </a:cubicBezTo>
                  <a:cubicBezTo>
                    <a:pt x="722" y="1195"/>
                    <a:pt x="712" y="1224"/>
                    <a:pt x="717" y="1229"/>
                  </a:cubicBezTo>
                  <a:cubicBezTo>
                    <a:pt x="722" y="1234"/>
                    <a:pt x="688" y="1249"/>
                    <a:pt x="673" y="1249"/>
                  </a:cubicBezTo>
                  <a:cubicBezTo>
                    <a:pt x="668" y="1249"/>
                    <a:pt x="649" y="1253"/>
                    <a:pt x="649" y="1258"/>
                  </a:cubicBezTo>
                  <a:cubicBezTo>
                    <a:pt x="644" y="1268"/>
                    <a:pt x="688" y="1282"/>
                    <a:pt x="702" y="1297"/>
                  </a:cubicBezTo>
                  <a:cubicBezTo>
                    <a:pt x="722" y="1307"/>
                    <a:pt x="886" y="1316"/>
                    <a:pt x="940" y="1316"/>
                  </a:cubicBezTo>
                  <a:cubicBezTo>
                    <a:pt x="998" y="1316"/>
                    <a:pt x="1051" y="1307"/>
                    <a:pt x="1051" y="1307"/>
                  </a:cubicBezTo>
                  <a:cubicBezTo>
                    <a:pt x="1056" y="1302"/>
                    <a:pt x="1288" y="1161"/>
                    <a:pt x="1327" y="1079"/>
                  </a:cubicBezTo>
                  <a:cubicBezTo>
                    <a:pt x="1371" y="992"/>
                    <a:pt x="1511" y="798"/>
                    <a:pt x="1545" y="750"/>
                  </a:cubicBezTo>
                  <a:cubicBezTo>
                    <a:pt x="1584" y="701"/>
                    <a:pt x="1627" y="663"/>
                    <a:pt x="1627" y="653"/>
                  </a:cubicBezTo>
                  <a:cubicBezTo>
                    <a:pt x="1627" y="653"/>
                    <a:pt x="1603" y="643"/>
                    <a:pt x="1593" y="643"/>
                  </a:cubicBezTo>
                  <a:cubicBezTo>
                    <a:pt x="1589" y="643"/>
                    <a:pt x="1569" y="575"/>
                    <a:pt x="1569" y="551"/>
                  </a:cubicBezTo>
                  <a:cubicBezTo>
                    <a:pt x="1569" y="527"/>
                    <a:pt x="1632" y="454"/>
                    <a:pt x="1656" y="435"/>
                  </a:cubicBezTo>
                  <a:cubicBezTo>
                    <a:pt x="1681" y="411"/>
                    <a:pt x="1695" y="377"/>
                    <a:pt x="1695" y="362"/>
                  </a:cubicBezTo>
                  <a:cubicBezTo>
                    <a:pt x="1695" y="353"/>
                    <a:pt x="1690" y="328"/>
                    <a:pt x="1685" y="324"/>
                  </a:cubicBezTo>
                  <a:cubicBezTo>
                    <a:pt x="1681" y="314"/>
                    <a:pt x="1603" y="314"/>
                    <a:pt x="1574" y="304"/>
                  </a:cubicBezTo>
                  <a:cubicBezTo>
                    <a:pt x="1550" y="290"/>
                    <a:pt x="1521" y="275"/>
                    <a:pt x="1516" y="275"/>
                  </a:cubicBezTo>
                  <a:lnTo>
                    <a:pt x="1506" y="275"/>
                  </a:lnTo>
                  <a:cubicBezTo>
                    <a:pt x="1506" y="275"/>
                    <a:pt x="1482" y="285"/>
                    <a:pt x="1448" y="324"/>
                  </a:cubicBezTo>
                  <a:lnTo>
                    <a:pt x="1443" y="338"/>
                  </a:lnTo>
                  <a:lnTo>
                    <a:pt x="1405" y="445"/>
                  </a:lnTo>
                  <a:cubicBezTo>
                    <a:pt x="1367" y="391"/>
                    <a:pt x="1317" y="373"/>
                    <a:pt x="1284" y="373"/>
                  </a:cubicBezTo>
                  <a:cubicBezTo>
                    <a:pt x="1266" y="373"/>
                    <a:pt x="1253" y="378"/>
                    <a:pt x="1250" y="387"/>
                  </a:cubicBezTo>
                  <a:cubicBezTo>
                    <a:pt x="1235" y="411"/>
                    <a:pt x="1148" y="469"/>
                    <a:pt x="1148" y="503"/>
                  </a:cubicBezTo>
                  <a:cubicBezTo>
                    <a:pt x="1148" y="546"/>
                    <a:pt x="1109" y="575"/>
                    <a:pt x="1090" y="575"/>
                  </a:cubicBezTo>
                  <a:cubicBezTo>
                    <a:pt x="1075" y="575"/>
                    <a:pt x="1056" y="571"/>
                    <a:pt x="1051" y="566"/>
                  </a:cubicBezTo>
                  <a:cubicBezTo>
                    <a:pt x="1050" y="565"/>
                    <a:pt x="1049" y="565"/>
                    <a:pt x="1048" y="565"/>
                  </a:cubicBezTo>
                  <a:cubicBezTo>
                    <a:pt x="1031" y="565"/>
                    <a:pt x="962" y="625"/>
                    <a:pt x="935" y="648"/>
                  </a:cubicBezTo>
                  <a:cubicBezTo>
                    <a:pt x="911" y="672"/>
                    <a:pt x="862" y="726"/>
                    <a:pt x="862" y="745"/>
                  </a:cubicBezTo>
                  <a:cubicBezTo>
                    <a:pt x="857" y="759"/>
                    <a:pt x="891" y="769"/>
                    <a:pt x="911" y="769"/>
                  </a:cubicBezTo>
                  <a:cubicBezTo>
                    <a:pt x="920" y="769"/>
                    <a:pt x="964" y="764"/>
                    <a:pt x="969" y="764"/>
                  </a:cubicBezTo>
                  <a:cubicBezTo>
                    <a:pt x="978" y="764"/>
                    <a:pt x="959" y="808"/>
                    <a:pt x="969" y="818"/>
                  </a:cubicBezTo>
                  <a:cubicBezTo>
                    <a:pt x="971" y="818"/>
                    <a:pt x="974" y="819"/>
                    <a:pt x="978" y="819"/>
                  </a:cubicBezTo>
                  <a:cubicBezTo>
                    <a:pt x="999" y="819"/>
                    <a:pt x="1040" y="808"/>
                    <a:pt x="1080" y="784"/>
                  </a:cubicBezTo>
                  <a:lnTo>
                    <a:pt x="1133" y="745"/>
                  </a:lnTo>
                  <a:lnTo>
                    <a:pt x="1148" y="808"/>
                  </a:lnTo>
                  <a:cubicBezTo>
                    <a:pt x="1104" y="818"/>
                    <a:pt x="1037" y="832"/>
                    <a:pt x="1017" y="832"/>
                  </a:cubicBezTo>
                  <a:cubicBezTo>
                    <a:pt x="1007" y="832"/>
                    <a:pt x="978" y="881"/>
                    <a:pt x="969" y="895"/>
                  </a:cubicBezTo>
                  <a:cubicBezTo>
                    <a:pt x="964" y="914"/>
                    <a:pt x="1007" y="929"/>
                    <a:pt x="1027" y="929"/>
                  </a:cubicBezTo>
                  <a:cubicBezTo>
                    <a:pt x="1041" y="929"/>
                    <a:pt x="1061" y="934"/>
                    <a:pt x="1061" y="939"/>
                  </a:cubicBezTo>
                  <a:cubicBezTo>
                    <a:pt x="1066" y="943"/>
                    <a:pt x="1003" y="953"/>
                    <a:pt x="978" y="958"/>
                  </a:cubicBezTo>
                  <a:cubicBezTo>
                    <a:pt x="978" y="958"/>
                    <a:pt x="977" y="958"/>
                    <a:pt x="976" y="958"/>
                  </a:cubicBezTo>
                  <a:cubicBezTo>
                    <a:pt x="952" y="958"/>
                    <a:pt x="885" y="906"/>
                    <a:pt x="850" y="906"/>
                  </a:cubicBezTo>
                  <a:cubicBezTo>
                    <a:pt x="846" y="906"/>
                    <a:pt x="841" y="907"/>
                    <a:pt x="838" y="910"/>
                  </a:cubicBezTo>
                  <a:lnTo>
                    <a:pt x="775" y="943"/>
                  </a:lnTo>
                  <a:cubicBezTo>
                    <a:pt x="775" y="943"/>
                    <a:pt x="746" y="943"/>
                    <a:pt x="712" y="953"/>
                  </a:cubicBezTo>
                  <a:lnTo>
                    <a:pt x="678" y="958"/>
                  </a:lnTo>
                  <a:lnTo>
                    <a:pt x="678" y="958"/>
                  </a:lnTo>
                  <a:lnTo>
                    <a:pt x="717" y="905"/>
                  </a:lnTo>
                  <a:cubicBezTo>
                    <a:pt x="765" y="861"/>
                    <a:pt x="760" y="784"/>
                    <a:pt x="741" y="769"/>
                  </a:cubicBezTo>
                  <a:cubicBezTo>
                    <a:pt x="733" y="765"/>
                    <a:pt x="718" y="764"/>
                    <a:pt x="701" y="764"/>
                  </a:cubicBezTo>
                  <a:cubicBezTo>
                    <a:pt x="679" y="764"/>
                    <a:pt x="653" y="766"/>
                    <a:pt x="639" y="769"/>
                  </a:cubicBezTo>
                  <a:cubicBezTo>
                    <a:pt x="638" y="770"/>
                    <a:pt x="637" y="770"/>
                    <a:pt x="637" y="770"/>
                  </a:cubicBezTo>
                  <a:cubicBezTo>
                    <a:pt x="626" y="770"/>
                    <a:pt x="678" y="664"/>
                    <a:pt x="760" y="614"/>
                  </a:cubicBezTo>
                  <a:cubicBezTo>
                    <a:pt x="848" y="551"/>
                    <a:pt x="896" y="493"/>
                    <a:pt x="867" y="469"/>
                  </a:cubicBezTo>
                  <a:lnTo>
                    <a:pt x="838" y="450"/>
                  </a:lnTo>
                  <a:lnTo>
                    <a:pt x="736" y="401"/>
                  </a:lnTo>
                  <a:cubicBezTo>
                    <a:pt x="654" y="314"/>
                    <a:pt x="543" y="207"/>
                    <a:pt x="523" y="207"/>
                  </a:cubicBezTo>
                  <a:cubicBezTo>
                    <a:pt x="504" y="207"/>
                    <a:pt x="470" y="212"/>
                    <a:pt x="436" y="227"/>
                  </a:cubicBezTo>
                  <a:lnTo>
                    <a:pt x="402" y="241"/>
                  </a:lnTo>
                  <a:lnTo>
                    <a:pt x="402" y="241"/>
                  </a:lnTo>
                  <a:lnTo>
                    <a:pt x="422" y="130"/>
                  </a:lnTo>
                  <a:cubicBezTo>
                    <a:pt x="396" y="63"/>
                    <a:pt x="339" y="42"/>
                    <a:pt x="303" y="42"/>
                  </a:cubicBezTo>
                  <a:cubicBezTo>
                    <a:pt x="291" y="42"/>
                    <a:pt x="282" y="44"/>
                    <a:pt x="276" y="48"/>
                  </a:cubicBezTo>
                  <a:cubicBezTo>
                    <a:pt x="272" y="51"/>
                    <a:pt x="268" y="52"/>
                    <a:pt x="264" y="52"/>
                  </a:cubicBezTo>
                  <a:cubicBezTo>
                    <a:pt x="246" y="52"/>
                    <a:pt x="233" y="21"/>
                    <a:pt x="233" y="9"/>
                  </a:cubicBezTo>
                  <a:cubicBezTo>
                    <a:pt x="233" y="3"/>
                    <a:pt x="221" y="1"/>
                    <a:pt x="20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7"/>
            <p:cNvSpPr/>
            <p:nvPr/>
          </p:nvSpPr>
          <p:spPr>
            <a:xfrm rot="-487982" flipH="1">
              <a:off x="4337999" y="4431606"/>
              <a:ext cx="290226" cy="176015"/>
            </a:xfrm>
            <a:custGeom>
              <a:avLst/>
              <a:gdLst/>
              <a:ahLst/>
              <a:cxnLst/>
              <a:rect l="l" t="t" r="r" b="b"/>
              <a:pathLst>
                <a:path w="1822" h="1105" extrusionOk="0">
                  <a:moveTo>
                    <a:pt x="867" y="543"/>
                  </a:moveTo>
                  <a:cubicBezTo>
                    <a:pt x="864" y="586"/>
                    <a:pt x="848" y="604"/>
                    <a:pt x="824" y="604"/>
                  </a:cubicBezTo>
                  <a:cubicBezTo>
                    <a:pt x="807" y="604"/>
                    <a:pt x="787" y="595"/>
                    <a:pt x="766" y="582"/>
                  </a:cubicBezTo>
                  <a:cubicBezTo>
                    <a:pt x="795" y="567"/>
                    <a:pt x="824" y="557"/>
                    <a:pt x="867" y="543"/>
                  </a:cubicBezTo>
                  <a:close/>
                  <a:moveTo>
                    <a:pt x="314" y="1084"/>
                  </a:moveTo>
                  <a:cubicBezTo>
                    <a:pt x="314" y="1085"/>
                    <a:pt x="315" y="1085"/>
                    <a:pt x="315" y="1085"/>
                  </a:cubicBezTo>
                  <a:cubicBezTo>
                    <a:pt x="316" y="1085"/>
                    <a:pt x="318" y="1085"/>
                    <a:pt x="319" y="1085"/>
                  </a:cubicBezTo>
                  <a:lnTo>
                    <a:pt x="319" y="1085"/>
                  </a:lnTo>
                  <a:cubicBezTo>
                    <a:pt x="317" y="1085"/>
                    <a:pt x="316" y="1084"/>
                    <a:pt x="314" y="1084"/>
                  </a:cubicBezTo>
                  <a:close/>
                  <a:moveTo>
                    <a:pt x="872" y="1"/>
                  </a:moveTo>
                  <a:cubicBezTo>
                    <a:pt x="688" y="5"/>
                    <a:pt x="722" y="44"/>
                    <a:pt x="722" y="44"/>
                  </a:cubicBezTo>
                  <a:cubicBezTo>
                    <a:pt x="833" y="146"/>
                    <a:pt x="945" y="243"/>
                    <a:pt x="959" y="262"/>
                  </a:cubicBezTo>
                  <a:cubicBezTo>
                    <a:pt x="960" y="264"/>
                    <a:pt x="958" y="264"/>
                    <a:pt x="953" y="264"/>
                  </a:cubicBezTo>
                  <a:cubicBezTo>
                    <a:pt x="941" y="264"/>
                    <a:pt x="918" y="261"/>
                    <a:pt x="894" y="261"/>
                  </a:cubicBezTo>
                  <a:cubicBezTo>
                    <a:pt x="864" y="261"/>
                    <a:pt x="833" y="266"/>
                    <a:pt x="824" y="286"/>
                  </a:cubicBezTo>
                  <a:cubicBezTo>
                    <a:pt x="817" y="303"/>
                    <a:pt x="807" y="312"/>
                    <a:pt x="796" y="312"/>
                  </a:cubicBezTo>
                  <a:cubicBezTo>
                    <a:pt x="783" y="312"/>
                    <a:pt x="769" y="299"/>
                    <a:pt x="761" y="272"/>
                  </a:cubicBezTo>
                  <a:lnTo>
                    <a:pt x="698" y="325"/>
                  </a:lnTo>
                  <a:lnTo>
                    <a:pt x="606" y="412"/>
                  </a:lnTo>
                  <a:cubicBezTo>
                    <a:pt x="654" y="538"/>
                    <a:pt x="664" y="664"/>
                    <a:pt x="630" y="693"/>
                  </a:cubicBezTo>
                  <a:lnTo>
                    <a:pt x="567" y="674"/>
                  </a:lnTo>
                  <a:lnTo>
                    <a:pt x="582" y="659"/>
                  </a:lnTo>
                  <a:cubicBezTo>
                    <a:pt x="595" y="625"/>
                    <a:pt x="552" y="601"/>
                    <a:pt x="523" y="601"/>
                  </a:cubicBezTo>
                  <a:cubicBezTo>
                    <a:pt x="510" y="601"/>
                    <a:pt x="501" y="605"/>
                    <a:pt x="499" y="616"/>
                  </a:cubicBezTo>
                  <a:cubicBezTo>
                    <a:pt x="494" y="654"/>
                    <a:pt x="485" y="683"/>
                    <a:pt x="480" y="688"/>
                  </a:cubicBezTo>
                  <a:cubicBezTo>
                    <a:pt x="475" y="688"/>
                    <a:pt x="456" y="679"/>
                    <a:pt x="431" y="654"/>
                  </a:cubicBezTo>
                  <a:lnTo>
                    <a:pt x="407" y="645"/>
                  </a:lnTo>
                  <a:lnTo>
                    <a:pt x="310" y="616"/>
                  </a:lnTo>
                  <a:lnTo>
                    <a:pt x="310" y="616"/>
                  </a:lnTo>
                  <a:cubicBezTo>
                    <a:pt x="315" y="737"/>
                    <a:pt x="359" y="853"/>
                    <a:pt x="383" y="858"/>
                  </a:cubicBezTo>
                  <a:cubicBezTo>
                    <a:pt x="406" y="862"/>
                    <a:pt x="313" y="926"/>
                    <a:pt x="270" y="926"/>
                  </a:cubicBezTo>
                  <a:cubicBezTo>
                    <a:pt x="267" y="926"/>
                    <a:pt x="264" y="926"/>
                    <a:pt x="262" y="925"/>
                  </a:cubicBezTo>
                  <a:cubicBezTo>
                    <a:pt x="255" y="922"/>
                    <a:pt x="246" y="920"/>
                    <a:pt x="237" y="920"/>
                  </a:cubicBezTo>
                  <a:cubicBezTo>
                    <a:pt x="209" y="920"/>
                    <a:pt x="176" y="934"/>
                    <a:pt x="165" y="945"/>
                  </a:cubicBezTo>
                  <a:cubicBezTo>
                    <a:pt x="165" y="945"/>
                    <a:pt x="164" y="945"/>
                    <a:pt x="163" y="945"/>
                  </a:cubicBezTo>
                  <a:cubicBezTo>
                    <a:pt x="151" y="945"/>
                    <a:pt x="116" y="910"/>
                    <a:pt x="107" y="901"/>
                  </a:cubicBezTo>
                  <a:cubicBezTo>
                    <a:pt x="103" y="895"/>
                    <a:pt x="94" y="893"/>
                    <a:pt x="84" y="893"/>
                  </a:cubicBezTo>
                  <a:cubicBezTo>
                    <a:pt x="63" y="893"/>
                    <a:pt x="33" y="904"/>
                    <a:pt x="20" y="911"/>
                  </a:cubicBezTo>
                  <a:cubicBezTo>
                    <a:pt x="0" y="925"/>
                    <a:pt x="63" y="984"/>
                    <a:pt x="88" y="1003"/>
                  </a:cubicBezTo>
                  <a:cubicBezTo>
                    <a:pt x="112" y="1022"/>
                    <a:pt x="117" y="1071"/>
                    <a:pt x="107" y="1080"/>
                  </a:cubicBezTo>
                  <a:cubicBezTo>
                    <a:pt x="103" y="1085"/>
                    <a:pt x="112" y="1086"/>
                    <a:pt x="127" y="1086"/>
                  </a:cubicBezTo>
                  <a:cubicBezTo>
                    <a:pt x="161" y="1086"/>
                    <a:pt x="226" y="1080"/>
                    <a:pt x="269" y="1080"/>
                  </a:cubicBezTo>
                  <a:cubicBezTo>
                    <a:pt x="277" y="1080"/>
                    <a:pt x="285" y="1080"/>
                    <a:pt x="291" y="1080"/>
                  </a:cubicBezTo>
                  <a:cubicBezTo>
                    <a:pt x="299" y="1082"/>
                    <a:pt x="306" y="1083"/>
                    <a:pt x="314" y="1084"/>
                  </a:cubicBezTo>
                  <a:lnTo>
                    <a:pt x="314" y="1084"/>
                  </a:lnTo>
                  <a:cubicBezTo>
                    <a:pt x="312" y="1079"/>
                    <a:pt x="317" y="1063"/>
                    <a:pt x="325" y="1047"/>
                  </a:cubicBezTo>
                  <a:cubicBezTo>
                    <a:pt x="335" y="1027"/>
                    <a:pt x="383" y="988"/>
                    <a:pt x="402" y="988"/>
                  </a:cubicBezTo>
                  <a:lnTo>
                    <a:pt x="407" y="993"/>
                  </a:lnTo>
                  <a:lnTo>
                    <a:pt x="431" y="1047"/>
                  </a:lnTo>
                  <a:cubicBezTo>
                    <a:pt x="383" y="1068"/>
                    <a:pt x="335" y="1082"/>
                    <a:pt x="319" y="1085"/>
                  </a:cubicBezTo>
                  <a:lnTo>
                    <a:pt x="319" y="1085"/>
                  </a:lnTo>
                  <a:cubicBezTo>
                    <a:pt x="365" y="1092"/>
                    <a:pt x="403" y="1095"/>
                    <a:pt x="407" y="1095"/>
                  </a:cubicBezTo>
                  <a:cubicBezTo>
                    <a:pt x="412" y="1100"/>
                    <a:pt x="461" y="1100"/>
                    <a:pt x="509" y="1105"/>
                  </a:cubicBezTo>
                  <a:lnTo>
                    <a:pt x="553" y="1100"/>
                  </a:lnTo>
                  <a:cubicBezTo>
                    <a:pt x="717" y="1090"/>
                    <a:pt x="761" y="1076"/>
                    <a:pt x="761" y="1076"/>
                  </a:cubicBezTo>
                  <a:cubicBezTo>
                    <a:pt x="911" y="1042"/>
                    <a:pt x="993" y="998"/>
                    <a:pt x="945" y="974"/>
                  </a:cubicBezTo>
                  <a:lnTo>
                    <a:pt x="916" y="959"/>
                  </a:lnTo>
                  <a:lnTo>
                    <a:pt x="969" y="882"/>
                  </a:lnTo>
                  <a:cubicBezTo>
                    <a:pt x="991" y="900"/>
                    <a:pt x="1021" y="907"/>
                    <a:pt x="1051" y="907"/>
                  </a:cubicBezTo>
                  <a:cubicBezTo>
                    <a:pt x="1101" y="907"/>
                    <a:pt x="1153" y="889"/>
                    <a:pt x="1177" y="877"/>
                  </a:cubicBezTo>
                  <a:cubicBezTo>
                    <a:pt x="1211" y="858"/>
                    <a:pt x="1308" y="790"/>
                    <a:pt x="1332" y="766"/>
                  </a:cubicBezTo>
                  <a:cubicBezTo>
                    <a:pt x="1352" y="737"/>
                    <a:pt x="1395" y="688"/>
                    <a:pt x="1405" y="679"/>
                  </a:cubicBezTo>
                  <a:cubicBezTo>
                    <a:pt x="1419" y="664"/>
                    <a:pt x="1477" y="611"/>
                    <a:pt x="1473" y="596"/>
                  </a:cubicBezTo>
                  <a:cubicBezTo>
                    <a:pt x="1471" y="592"/>
                    <a:pt x="1464" y="591"/>
                    <a:pt x="1456" y="591"/>
                  </a:cubicBezTo>
                  <a:cubicBezTo>
                    <a:pt x="1446" y="591"/>
                    <a:pt x="1433" y="593"/>
                    <a:pt x="1424" y="596"/>
                  </a:cubicBezTo>
                  <a:cubicBezTo>
                    <a:pt x="1423" y="598"/>
                    <a:pt x="1423" y="598"/>
                    <a:pt x="1422" y="598"/>
                  </a:cubicBezTo>
                  <a:cubicBezTo>
                    <a:pt x="1417" y="598"/>
                    <a:pt x="1430" y="541"/>
                    <a:pt x="1444" y="519"/>
                  </a:cubicBezTo>
                  <a:cubicBezTo>
                    <a:pt x="1453" y="494"/>
                    <a:pt x="1473" y="461"/>
                    <a:pt x="1473" y="446"/>
                  </a:cubicBezTo>
                  <a:cubicBezTo>
                    <a:pt x="1473" y="436"/>
                    <a:pt x="1448" y="432"/>
                    <a:pt x="1439" y="432"/>
                  </a:cubicBezTo>
                  <a:cubicBezTo>
                    <a:pt x="1429" y="432"/>
                    <a:pt x="1376" y="446"/>
                    <a:pt x="1356" y="461"/>
                  </a:cubicBezTo>
                  <a:cubicBezTo>
                    <a:pt x="1354" y="462"/>
                    <a:pt x="1349" y="463"/>
                    <a:pt x="1343" y="463"/>
                  </a:cubicBezTo>
                  <a:cubicBezTo>
                    <a:pt x="1318" y="463"/>
                    <a:pt x="1270" y="447"/>
                    <a:pt x="1274" y="432"/>
                  </a:cubicBezTo>
                  <a:cubicBezTo>
                    <a:pt x="1284" y="412"/>
                    <a:pt x="1269" y="373"/>
                    <a:pt x="1245" y="354"/>
                  </a:cubicBezTo>
                  <a:lnTo>
                    <a:pt x="1206" y="330"/>
                  </a:lnTo>
                  <a:lnTo>
                    <a:pt x="1206" y="364"/>
                  </a:lnTo>
                  <a:cubicBezTo>
                    <a:pt x="1187" y="432"/>
                    <a:pt x="1124" y="494"/>
                    <a:pt x="1105" y="494"/>
                  </a:cubicBezTo>
                  <a:cubicBezTo>
                    <a:pt x="1085" y="494"/>
                    <a:pt x="1090" y="538"/>
                    <a:pt x="1100" y="553"/>
                  </a:cubicBezTo>
                  <a:cubicBezTo>
                    <a:pt x="1105" y="562"/>
                    <a:pt x="1061" y="586"/>
                    <a:pt x="1042" y="586"/>
                  </a:cubicBezTo>
                  <a:cubicBezTo>
                    <a:pt x="1032" y="591"/>
                    <a:pt x="1056" y="625"/>
                    <a:pt x="1066" y="630"/>
                  </a:cubicBezTo>
                  <a:cubicBezTo>
                    <a:pt x="1080" y="640"/>
                    <a:pt x="1042" y="679"/>
                    <a:pt x="988" y="712"/>
                  </a:cubicBezTo>
                  <a:lnTo>
                    <a:pt x="940" y="746"/>
                  </a:lnTo>
                  <a:cubicBezTo>
                    <a:pt x="964" y="654"/>
                    <a:pt x="959" y="557"/>
                    <a:pt x="1008" y="470"/>
                  </a:cubicBezTo>
                  <a:cubicBezTo>
                    <a:pt x="1061" y="383"/>
                    <a:pt x="1177" y="320"/>
                    <a:pt x="1260" y="248"/>
                  </a:cubicBezTo>
                  <a:cubicBezTo>
                    <a:pt x="1326" y="285"/>
                    <a:pt x="1391" y="350"/>
                    <a:pt x="1456" y="350"/>
                  </a:cubicBezTo>
                  <a:cubicBezTo>
                    <a:pt x="1476" y="350"/>
                    <a:pt x="1496" y="344"/>
                    <a:pt x="1516" y="330"/>
                  </a:cubicBezTo>
                  <a:lnTo>
                    <a:pt x="1623" y="252"/>
                  </a:lnTo>
                  <a:cubicBezTo>
                    <a:pt x="1695" y="170"/>
                    <a:pt x="1768" y="102"/>
                    <a:pt x="1787" y="102"/>
                  </a:cubicBezTo>
                  <a:lnTo>
                    <a:pt x="1821" y="102"/>
                  </a:lnTo>
                  <a:lnTo>
                    <a:pt x="1773" y="54"/>
                  </a:lnTo>
                  <a:cubicBezTo>
                    <a:pt x="1769" y="53"/>
                    <a:pt x="1763" y="53"/>
                    <a:pt x="1757" y="53"/>
                  </a:cubicBezTo>
                  <a:cubicBezTo>
                    <a:pt x="1697" y="53"/>
                    <a:pt x="1565" y="94"/>
                    <a:pt x="1521" y="107"/>
                  </a:cubicBezTo>
                  <a:cubicBezTo>
                    <a:pt x="1473" y="126"/>
                    <a:pt x="1424" y="141"/>
                    <a:pt x="1419" y="141"/>
                  </a:cubicBezTo>
                  <a:cubicBezTo>
                    <a:pt x="1419" y="141"/>
                    <a:pt x="1415" y="93"/>
                    <a:pt x="1415" y="73"/>
                  </a:cubicBezTo>
                  <a:cubicBezTo>
                    <a:pt x="1415" y="63"/>
                    <a:pt x="1409" y="58"/>
                    <a:pt x="1400" y="58"/>
                  </a:cubicBezTo>
                  <a:cubicBezTo>
                    <a:pt x="1392" y="58"/>
                    <a:pt x="1382" y="62"/>
                    <a:pt x="1371" y="68"/>
                  </a:cubicBezTo>
                  <a:cubicBezTo>
                    <a:pt x="1367" y="71"/>
                    <a:pt x="1361" y="72"/>
                    <a:pt x="1355" y="72"/>
                  </a:cubicBezTo>
                  <a:cubicBezTo>
                    <a:pt x="1325" y="72"/>
                    <a:pt x="1278" y="49"/>
                    <a:pt x="1274" y="49"/>
                  </a:cubicBezTo>
                  <a:lnTo>
                    <a:pt x="1274" y="49"/>
                  </a:lnTo>
                  <a:lnTo>
                    <a:pt x="1303" y="156"/>
                  </a:lnTo>
                  <a:cubicBezTo>
                    <a:pt x="1182" y="146"/>
                    <a:pt x="1051" y="122"/>
                    <a:pt x="1037" y="117"/>
                  </a:cubicBezTo>
                  <a:cubicBezTo>
                    <a:pt x="1035" y="115"/>
                    <a:pt x="1033" y="115"/>
                    <a:pt x="1031" y="115"/>
                  </a:cubicBezTo>
                  <a:cubicBezTo>
                    <a:pt x="1021" y="115"/>
                    <a:pt x="1008" y="133"/>
                    <a:pt x="1008" y="141"/>
                  </a:cubicBezTo>
                  <a:cubicBezTo>
                    <a:pt x="1003" y="151"/>
                    <a:pt x="988" y="156"/>
                    <a:pt x="988" y="156"/>
                  </a:cubicBezTo>
                  <a:cubicBezTo>
                    <a:pt x="984" y="156"/>
                    <a:pt x="930" y="88"/>
                    <a:pt x="945" y="68"/>
                  </a:cubicBezTo>
                  <a:cubicBezTo>
                    <a:pt x="964" y="44"/>
                    <a:pt x="964" y="10"/>
                    <a:pt x="959" y="5"/>
                  </a:cubicBezTo>
                  <a:cubicBezTo>
                    <a:pt x="959" y="5"/>
                    <a:pt x="930" y="1"/>
                    <a:pt x="89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7"/>
            <p:cNvSpPr/>
            <p:nvPr/>
          </p:nvSpPr>
          <p:spPr>
            <a:xfrm rot="-487982" flipH="1">
              <a:off x="4446855" y="4085515"/>
              <a:ext cx="138423" cy="125679"/>
            </a:xfrm>
            <a:custGeom>
              <a:avLst/>
              <a:gdLst/>
              <a:ahLst/>
              <a:cxnLst/>
              <a:rect l="l" t="t" r="r" b="b"/>
              <a:pathLst>
                <a:path w="869" h="789" extrusionOk="0">
                  <a:moveTo>
                    <a:pt x="737" y="0"/>
                  </a:moveTo>
                  <a:cubicBezTo>
                    <a:pt x="700" y="0"/>
                    <a:pt x="645" y="26"/>
                    <a:pt x="625" y="43"/>
                  </a:cubicBezTo>
                  <a:cubicBezTo>
                    <a:pt x="591" y="67"/>
                    <a:pt x="514" y="164"/>
                    <a:pt x="504" y="203"/>
                  </a:cubicBezTo>
                  <a:cubicBezTo>
                    <a:pt x="489" y="232"/>
                    <a:pt x="494" y="314"/>
                    <a:pt x="514" y="387"/>
                  </a:cubicBezTo>
                  <a:lnTo>
                    <a:pt x="397" y="406"/>
                  </a:lnTo>
                  <a:lnTo>
                    <a:pt x="320" y="421"/>
                  </a:lnTo>
                  <a:cubicBezTo>
                    <a:pt x="267" y="469"/>
                    <a:pt x="199" y="556"/>
                    <a:pt x="180" y="556"/>
                  </a:cubicBezTo>
                  <a:cubicBezTo>
                    <a:pt x="165" y="552"/>
                    <a:pt x="146" y="552"/>
                    <a:pt x="146" y="552"/>
                  </a:cubicBezTo>
                  <a:cubicBezTo>
                    <a:pt x="0" y="629"/>
                    <a:pt x="34" y="668"/>
                    <a:pt x="121" y="789"/>
                  </a:cubicBezTo>
                  <a:lnTo>
                    <a:pt x="247" y="721"/>
                  </a:lnTo>
                  <a:cubicBezTo>
                    <a:pt x="251" y="661"/>
                    <a:pt x="291" y="618"/>
                    <a:pt x="338" y="618"/>
                  </a:cubicBezTo>
                  <a:cubicBezTo>
                    <a:pt x="348" y="618"/>
                    <a:pt x="358" y="620"/>
                    <a:pt x="368" y="624"/>
                  </a:cubicBezTo>
                  <a:lnTo>
                    <a:pt x="383" y="547"/>
                  </a:lnTo>
                  <a:cubicBezTo>
                    <a:pt x="399" y="562"/>
                    <a:pt x="417" y="568"/>
                    <a:pt x="438" y="568"/>
                  </a:cubicBezTo>
                  <a:cubicBezTo>
                    <a:pt x="540" y="568"/>
                    <a:pt x="684" y="402"/>
                    <a:pt x="736" y="353"/>
                  </a:cubicBezTo>
                  <a:cubicBezTo>
                    <a:pt x="833" y="261"/>
                    <a:pt x="848" y="217"/>
                    <a:pt x="848" y="217"/>
                  </a:cubicBezTo>
                  <a:cubicBezTo>
                    <a:pt x="868" y="125"/>
                    <a:pt x="862" y="88"/>
                    <a:pt x="850" y="88"/>
                  </a:cubicBezTo>
                  <a:cubicBezTo>
                    <a:pt x="845" y="88"/>
                    <a:pt x="839" y="95"/>
                    <a:pt x="833" y="106"/>
                  </a:cubicBezTo>
                  <a:cubicBezTo>
                    <a:pt x="831" y="110"/>
                    <a:pt x="828" y="112"/>
                    <a:pt x="825" y="112"/>
                  </a:cubicBezTo>
                  <a:cubicBezTo>
                    <a:pt x="808" y="112"/>
                    <a:pt x="779" y="52"/>
                    <a:pt x="770" y="19"/>
                  </a:cubicBezTo>
                  <a:cubicBezTo>
                    <a:pt x="766" y="5"/>
                    <a:pt x="753" y="0"/>
                    <a:pt x="73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7"/>
            <p:cNvSpPr/>
            <p:nvPr/>
          </p:nvSpPr>
          <p:spPr>
            <a:xfrm rot="-487982" flipH="1">
              <a:off x="4631556" y="4215286"/>
              <a:ext cx="152122" cy="81078"/>
            </a:xfrm>
            <a:custGeom>
              <a:avLst/>
              <a:gdLst/>
              <a:ahLst/>
              <a:cxnLst/>
              <a:rect l="l" t="t" r="r" b="b"/>
              <a:pathLst>
                <a:path w="955" h="509" extrusionOk="0">
                  <a:moveTo>
                    <a:pt x="186" y="1"/>
                  </a:moveTo>
                  <a:cubicBezTo>
                    <a:pt x="174" y="1"/>
                    <a:pt x="164" y="4"/>
                    <a:pt x="155" y="9"/>
                  </a:cubicBezTo>
                  <a:lnTo>
                    <a:pt x="97" y="53"/>
                  </a:lnTo>
                  <a:cubicBezTo>
                    <a:pt x="58" y="72"/>
                    <a:pt x="25" y="97"/>
                    <a:pt x="25" y="101"/>
                  </a:cubicBezTo>
                  <a:cubicBezTo>
                    <a:pt x="20" y="106"/>
                    <a:pt x="44" y="135"/>
                    <a:pt x="54" y="150"/>
                  </a:cubicBezTo>
                  <a:cubicBezTo>
                    <a:pt x="68" y="160"/>
                    <a:pt x="54" y="179"/>
                    <a:pt x="25" y="198"/>
                  </a:cubicBezTo>
                  <a:lnTo>
                    <a:pt x="0" y="208"/>
                  </a:lnTo>
                  <a:lnTo>
                    <a:pt x="131" y="242"/>
                  </a:lnTo>
                  <a:cubicBezTo>
                    <a:pt x="193" y="180"/>
                    <a:pt x="278" y="139"/>
                    <a:pt x="308" y="139"/>
                  </a:cubicBezTo>
                  <a:cubicBezTo>
                    <a:pt x="311" y="139"/>
                    <a:pt x="313" y="139"/>
                    <a:pt x="315" y="140"/>
                  </a:cubicBezTo>
                  <a:cubicBezTo>
                    <a:pt x="330" y="155"/>
                    <a:pt x="301" y="184"/>
                    <a:pt x="291" y="189"/>
                  </a:cubicBezTo>
                  <a:cubicBezTo>
                    <a:pt x="286" y="189"/>
                    <a:pt x="286" y="232"/>
                    <a:pt x="291" y="247"/>
                  </a:cubicBezTo>
                  <a:cubicBezTo>
                    <a:pt x="291" y="256"/>
                    <a:pt x="242" y="300"/>
                    <a:pt x="223" y="310"/>
                  </a:cubicBezTo>
                  <a:cubicBezTo>
                    <a:pt x="209" y="324"/>
                    <a:pt x="199" y="353"/>
                    <a:pt x="204" y="368"/>
                  </a:cubicBezTo>
                  <a:cubicBezTo>
                    <a:pt x="206" y="369"/>
                    <a:pt x="209" y="370"/>
                    <a:pt x="213" y="370"/>
                  </a:cubicBezTo>
                  <a:cubicBezTo>
                    <a:pt x="236" y="370"/>
                    <a:pt x="288" y="348"/>
                    <a:pt x="301" y="344"/>
                  </a:cubicBezTo>
                  <a:cubicBezTo>
                    <a:pt x="320" y="334"/>
                    <a:pt x="344" y="334"/>
                    <a:pt x="344" y="334"/>
                  </a:cubicBezTo>
                  <a:lnTo>
                    <a:pt x="344" y="334"/>
                  </a:lnTo>
                  <a:cubicBezTo>
                    <a:pt x="344" y="334"/>
                    <a:pt x="320" y="373"/>
                    <a:pt x="291" y="406"/>
                  </a:cubicBezTo>
                  <a:lnTo>
                    <a:pt x="247" y="455"/>
                  </a:lnTo>
                  <a:cubicBezTo>
                    <a:pt x="330" y="471"/>
                    <a:pt x="404" y="508"/>
                    <a:pt x="479" y="508"/>
                  </a:cubicBezTo>
                  <a:cubicBezTo>
                    <a:pt x="514" y="508"/>
                    <a:pt x="550" y="501"/>
                    <a:pt x="586" y="479"/>
                  </a:cubicBezTo>
                  <a:lnTo>
                    <a:pt x="635" y="455"/>
                  </a:lnTo>
                  <a:cubicBezTo>
                    <a:pt x="727" y="462"/>
                    <a:pt x="811" y="466"/>
                    <a:pt x="852" y="466"/>
                  </a:cubicBezTo>
                  <a:cubicBezTo>
                    <a:pt x="867" y="466"/>
                    <a:pt x="876" y="466"/>
                    <a:pt x="877" y="465"/>
                  </a:cubicBezTo>
                  <a:cubicBezTo>
                    <a:pt x="882" y="455"/>
                    <a:pt x="920" y="416"/>
                    <a:pt x="930" y="402"/>
                  </a:cubicBezTo>
                  <a:lnTo>
                    <a:pt x="954" y="377"/>
                  </a:lnTo>
                  <a:cubicBezTo>
                    <a:pt x="932" y="374"/>
                    <a:pt x="912" y="372"/>
                    <a:pt x="893" y="372"/>
                  </a:cubicBezTo>
                  <a:cubicBezTo>
                    <a:pt x="862" y="372"/>
                    <a:pt x="832" y="376"/>
                    <a:pt x="799" y="382"/>
                  </a:cubicBezTo>
                  <a:cubicBezTo>
                    <a:pt x="772" y="399"/>
                    <a:pt x="740" y="404"/>
                    <a:pt x="717" y="404"/>
                  </a:cubicBezTo>
                  <a:cubicBezTo>
                    <a:pt x="700" y="404"/>
                    <a:pt x="688" y="401"/>
                    <a:pt x="688" y="397"/>
                  </a:cubicBezTo>
                  <a:cubicBezTo>
                    <a:pt x="688" y="387"/>
                    <a:pt x="659" y="377"/>
                    <a:pt x="649" y="377"/>
                  </a:cubicBezTo>
                  <a:cubicBezTo>
                    <a:pt x="635" y="377"/>
                    <a:pt x="547" y="465"/>
                    <a:pt x="513" y="465"/>
                  </a:cubicBezTo>
                  <a:cubicBezTo>
                    <a:pt x="512" y="465"/>
                    <a:pt x="510" y="465"/>
                    <a:pt x="509" y="465"/>
                  </a:cubicBezTo>
                  <a:cubicBezTo>
                    <a:pt x="475" y="450"/>
                    <a:pt x="533" y="411"/>
                    <a:pt x="562" y="397"/>
                  </a:cubicBezTo>
                  <a:cubicBezTo>
                    <a:pt x="591" y="387"/>
                    <a:pt x="712" y="281"/>
                    <a:pt x="751" y="252"/>
                  </a:cubicBezTo>
                  <a:cubicBezTo>
                    <a:pt x="785" y="218"/>
                    <a:pt x="809" y="179"/>
                    <a:pt x="804" y="174"/>
                  </a:cubicBezTo>
                  <a:cubicBezTo>
                    <a:pt x="804" y="169"/>
                    <a:pt x="780" y="150"/>
                    <a:pt x="761" y="135"/>
                  </a:cubicBezTo>
                  <a:cubicBezTo>
                    <a:pt x="753" y="132"/>
                    <a:pt x="737" y="131"/>
                    <a:pt x="716" y="131"/>
                  </a:cubicBezTo>
                  <a:cubicBezTo>
                    <a:pt x="666" y="131"/>
                    <a:pt x="589" y="139"/>
                    <a:pt x="528" y="160"/>
                  </a:cubicBezTo>
                  <a:lnTo>
                    <a:pt x="465" y="174"/>
                  </a:lnTo>
                  <a:cubicBezTo>
                    <a:pt x="418" y="140"/>
                    <a:pt x="270" y="1"/>
                    <a:pt x="18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7"/>
            <p:cNvSpPr/>
            <p:nvPr/>
          </p:nvSpPr>
          <p:spPr>
            <a:xfrm rot="-487982" flipH="1">
              <a:off x="4368720" y="4348555"/>
              <a:ext cx="99715" cy="98760"/>
            </a:xfrm>
            <a:custGeom>
              <a:avLst/>
              <a:gdLst/>
              <a:ahLst/>
              <a:cxnLst/>
              <a:rect l="l" t="t" r="r" b="b"/>
              <a:pathLst>
                <a:path w="626" h="620" extrusionOk="0">
                  <a:moveTo>
                    <a:pt x="388" y="0"/>
                  </a:moveTo>
                  <a:cubicBezTo>
                    <a:pt x="359" y="0"/>
                    <a:pt x="310" y="63"/>
                    <a:pt x="296" y="87"/>
                  </a:cubicBezTo>
                  <a:cubicBezTo>
                    <a:pt x="286" y="112"/>
                    <a:pt x="214" y="126"/>
                    <a:pt x="194" y="126"/>
                  </a:cubicBezTo>
                  <a:cubicBezTo>
                    <a:pt x="175" y="126"/>
                    <a:pt x="136" y="136"/>
                    <a:pt x="122" y="141"/>
                  </a:cubicBezTo>
                  <a:cubicBezTo>
                    <a:pt x="112" y="145"/>
                    <a:pt x="88" y="213"/>
                    <a:pt x="78" y="237"/>
                  </a:cubicBezTo>
                  <a:cubicBezTo>
                    <a:pt x="73" y="262"/>
                    <a:pt x="78" y="291"/>
                    <a:pt x="93" y="305"/>
                  </a:cubicBezTo>
                  <a:lnTo>
                    <a:pt x="102" y="315"/>
                  </a:lnTo>
                  <a:lnTo>
                    <a:pt x="189" y="257"/>
                  </a:lnTo>
                  <a:cubicBezTo>
                    <a:pt x="228" y="291"/>
                    <a:pt x="247" y="334"/>
                    <a:pt x="247" y="339"/>
                  </a:cubicBezTo>
                  <a:cubicBezTo>
                    <a:pt x="247" y="340"/>
                    <a:pt x="244" y="341"/>
                    <a:pt x="238" y="341"/>
                  </a:cubicBezTo>
                  <a:cubicBezTo>
                    <a:pt x="222" y="341"/>
                    <a:pt x="186" y="337"/>
                    <a:pt x="151" y="329"/>
                  </a:cubicBezTo>
                  <a:lnTo>
                    <a:pt x="102" y="315"/>
                  </a:lnTo>
                  <a:lnTo>
                    <a:pt x="1" y="358"/>
                  </a:lnTo>
                  <a:cubicBezTo>
                    <a:pt x="39" y="475"/>
                    <a:pt x="88" y="576"/>
                    <a:pt x="93" y="581"/>
                  </a:cubicBezTo>
                  <a:cubicBezTo>
                    <a:pt x="97" y="591"/>
                    <a:pt x="112" y="596"/>
                    <a:pt x="122" y="596"/>
                  </a:cubicBezTo>
                  <a:cubicBezTo>
                    <a:pt x="133" y="596"/>
                    <a:pt x="154" y="602"/>
                    <a:pt x="162" y="602"/>
                  </a:cubicBezTo>
                  <a:cubicBezTo>
                    <a:pt x="164" y="602"/>
                    <a:pt x="165" y="602"/>
                    <a:pt x="165" y="601"/>
                  </a:cubicBezTo>
                  <a:cubicBezTo>
                    <a:pt x="165" y="605"/>
                    <a:pt x="272" y="605"/>
                    <a:pt x="315" y="610"/>
                  </a:cubicBezTo>
                  <a:cubicBezTo>
                    <a:pt x="359" y="620"/>
                    <a:pt x="393" y="620"/>
                    <a:pt x="393" y="620"/>
                  </a:cubicBezTo>
                  <a:cubicBezTo>
                    <a:pt x="393" y="620"/>
                    <a:pt x="417" y="576"/>
                    <a:pt x="436" y="572"/>
                  </a:cubicBezTo>
                  <a:cubicBezTo>
                    <a:pt x="456" y="562"/>
                    <a:pt x="470" y="538"/>
                    <a:pt x="470" y="518"/>
                  </a:cubicBezTo>
                  <a:lnTo>
                    <a:pt x="470" y="480"/>
                  </a:lnTo>
                  <a:lnTo>
                    <a:pt x="436" y="499"/>
                  </a:lnTo>
                  <a:cubicBezTo>
                    <a:pt x="387" y="513"/>
                    <a:pt x="338" y="519"/>
                    <a:pt x="304" y="519"/>
                  </a:cubicBezTo>
                  <a:cubicBezTo>
                    <a:pt x="277" y="519"/>
                    <a:pt x="259" y="515"/>
                    <a:pt x="257" y="509"/>
                  </a:cubicBezTo>
                  <a:cubicBezTo>
                    <a:pt x="257" y="499"/>
                    <a:pt x="339" y="460"/>
                    <a:pt x="369" y="455"/>
                  </a:cubicBezTo>
                  <a:cubicBezTo>
                    <a:pt x="402" y="450"/>
                    <a:pt x="427" y="431"/>
                    <a:pt x="427" y="426"/>
                  </a:cubicBezTo>
                  <a:cubicBezTo>
                    <a:pt x="427" y="417"/>
                    <a:pt x="378" y="412"/>
                    <a:pt x="359" y="412"/>
                  </a:cubicBezTo>
                  <a:cubicBezTo>
                    <a:pt x="340" y="412"/>
                    <a:pt x="384" y="358"/>
                    <a:pt x="426" y="358"/>
                  </a:cubicBezTo>
                  <a:cubicBezTo>
                    <a:pt x="428" y="358"/>
                    <a:pt x="430" y="358"/>
                    <a:pt x="431" y="358"/>
                  </a:cubicBezTo>
                  <a:cubicBezTo>
                    <a:pt x="445" y="360"/>
                    <a:pt x="465" y="361"/>
                    <a:pt x="487" y="361"/>
                  </a:cubicBezTo>
                  <a:cubicBezTo>
                    <a:pt x="535" y="361"/>
                    <a:pt x="592" y="356"/>
                    <a:pt x="606" y="339"/>
                  </a:cubicBezTo>
                  <a:cubicBezTo>
                    <a:pt x="625" y="315"/>
                    <a:pt x="586" y="276"/>
                    <a:pt x="577" y="266"/>
                  </a:cubicBezTo>
                  <a:cubicBezTo>
                    <a:pt x="562" y="262"/>
                    <a:pt x="465" y="252"/>
                    <a:pt x="441" y="252"/>
                  </a:cubicBezTo>
                  <a:cubicBezTo>
                    <a:pt x="436" y="250"/>
                    <a:pt x="432" y="250"/>
                    <a:pt x="428" y="250"/>
                  </a:cubicBezTo>
                  <a:cubicBezTo>
                    <a:pt x="405" y="250"/>
                    <a:pt x="388" y="268"/>
                    <a:pt x="388" y="276"/>
                  </a:cubicBezTo>
                  <a:cubicBezTo>
                    <a:pt x="388" y="281"/>
                    <a:pt x="378" y="291"/>
                    <a:pt x="369" y="291"/>
                  </a:cubicBezTo>
                  <a:cubicBezTo>
                    <a:pt x="369" y="291"/>
                    <a:pt x="354" y="262"/>
                    <a:pt x="335" y="218"/>
                  </a:cubicBezTo>
                  <a:lnTo>
                    <a:pt x="315" y="170"/>
                  </a:lnTo>
                  <a:lnTo>
                    <a:pt x="446" y="218"/>
                  </a:lnTo>
                  <a:cubicBezTo>
                    <a:pt x="470" y="112"/>
                    <a:pt x="490" y="15"/>
                    <a:pt x="490" y="5"/>
                  </a:cubicBezTo>
                  <a:cubicBezTo>
                    <a:pt x="490" y="5"/>
                    <a:pt x="417" y="0"/>
                    <a:pt x="38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7"/>
            <p:cNvSpPr/>
            <p:nvPr/>
          </p:nvSpPr>
          <p:spPr>
            <a:xfrm rot="-487982" flipH="1">
              <a:off x="4441392" y="4168997"/>
              <a:ext cx="57981" cy="70406"/>
            </a:xfrm>
            <a:custGeom>
              <a:avLst/>
              <a:gdLst/>
              <a:ahLst/>
              <a:cxnLst/>
              <a:rect l="l" t="t" r="r" b="b"/>
              <a:pathLst>
                <a:path w="364" h="442" extrusionOk="0">
                  <a:moveTo>
                    <a:pt x="217" y="0"/>
                  </a:moveTo>
                  <a:cubicBezTo>
                    <a:pt x="176" y="0"/>
                    <a:pt x="112" y="34"/>
                    <a:pt x="63" y="91"/>
                  </a:cubicBezTo>
                  <a:cubicBezTo>
                    <a:pt x="0" y="154"/>
                    <a:pt x="49" y="377"/>
                    <a:pt x="68" y="386"/>
                  </a:cubicBezTo>
                  <a:cubicBezTo>
                    <a:pt x="92" y="386"/>
                    <a:pt x="146" y="425"/>
                    <a:pt x="165" y="440"/>
                  </a:cubicBezTo>
                  <a:cubicBezTo>
                    <a:pt x="167" y="441"/>
                    <a:pt x="169" y="442"/>
                    <a:pt x="172" y="442"/>
                  </a:cubicBezTo>
                  <a:cubicBezTo>
                    <a:pt x="196" y="442"/>
                    <a:pt x="245" y="384"/>
                    <a:pt x="218" y="367"/>
                  </a:cubicBezTo>
                  <a:cubicBezTo>
                    <a:pt x="189" y="352"/>
                    <a:pt x="257" y="309"/>
                    <a:pt x="291" y="294"/>
                  </a:cubicBezTo>
                  <a:cubicBezTo>
                    <a:pt x="330" y="285"/>
                    <a:pt x="315" y="168"/>
                    <a:pt x="339" y="139"/>
                  </a:cubicBezTo>
                  <a:cubicBezTo>
                    <a:pt x="364" y="101"/>
                    <a:pt x="271" y="23"/>
                    <a:pt x="238" y="4"/>
                  </a:cubicBezTo>
                  <a:cubicBezTo>
                    <a:pt x="232" y="2"/>
                    <a:pt x="225" y="0"/>
                    <a:pt x="21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7"/>
            <p:cNvSpPr/>
            <p:nvPr/>
          </p:nvSpPr>
          <p:spPr>
            <a:xfrm rot="-487982" flipH="1">
              <a:off x="4632634" y="4113869"/>
              <a:ext cx="78052" cy="74548"/>
            </a:xfrm>
            <a:custGeom>
              <a:avLst/>
              <a:gdLst/>
              <a:ahLst/>
              <a:cxnLst/>
              <a:rect l="l" t="t" r="r" b="b"/>
              <a:pathLst>
                <a:path w="490" h="468" extrusionOk="0">
                  <a:moveTo>
                    <a:pt x="219" y="1"/>
                  </a:moveTo>
                  <a:cubicBezTo>
                    <a:pt x="198" y="1"/>
                    <a:pt x="180" y="15"/>
                    <a:pt x="180" y="22"/>
                  </a:cubicBezTo>
                  <a:cubicBezTo>
                    <a:pt x="175" y="37"/>
                    <a:pt x="78" y="71"/>
                    <a:pt x="73" y="119"/>
                  </a:cubicBezTo>
                  <a:cubicBezTo>
                    <a:pt x="73" y="168"/>
                    <a:pt x="30" y="236"/>
                    <a:pt x="10" y="250"/>
                  </a:cubicBezTo>
                  <a:cubicBezTo>
                    <a:pt x="1" y="260"/>
                    <a:pt x="20" y="274"/>
                    <a:pt x="54" y="274"/>
                  </a:cubicBezTo>
                  <a:lnTo>
                    <a:pt x="59" y="279"/>
                  </a:lnTo>
                  <a:lnTo>
                    <a:pt x="97" y="371"/>
                  </a:lnTo>
                  <a:cubicBezTo>
                    <a:pt x="204" y="424"/>
                    <a:pt x="296" y="468"/>
                    <a:pt x="301" y="468"/>
                  </a:cubicBezTo>
                  <a:cubicBezTo>
                    <a:pt x="310" y="468"/>
                    <a:pt x="380" y="395"/>
                    <a:pt x="412" y="395"/>
                  </a:cubicBezTo>
                  <a:cubicBezTo>
                    <a:pt x="414" y="395"/>
                    <a:pt x="415" y="395"/>
                    <a:pt x="417" y="395"/>
                  </a:cubicBezTo>
                  <a:cubicBezTo>
                    <a:pt x="461" y="395"/>
                    <a:pt x="490" y="400"/>
                    <a:pt x="490" y="400"/>
                  </a:cubicBezTo>
                  <a:lnTo>
                    <a:pt x="398" y="357"/>
                  </a:lnTo>
                  <a:cubicBezTo>
                    <a:pt x="320" y="352"/>
                    <a:pt x="238" y="284"/>
                    <a:pt x="223" y="260"/>
                  </a:cubicBezTo>
                  <a:cubicBezTo>
                    <a:pt x="216" y="241"/>
                    <a:pt x="283" y="228"/>
                    <a:pt x="336" y="228"/>
                  </a:cubicBezTo>
                  <a:cubicBezTo>
                    <a:pt x="350" y="228"/>
                    <a:pt x="363" y="229"/>
                    <a:pt x="373" y="231"/>
                  </a:cubicBezTo>
                  <a:cubicBezTo>
                    <a:pt x="432" y="231"/>
                    <a:pt x="432" y="182"/>
                    <a:pt x="417" y="168"/>
                  </a:cubicBezTo>
                  <a:cubicBezTo>
                    <a:pt x="413" y="164"/>
                    <a:pt x="400" y="162"/>
                    <a:pt x="386" y="162"/>
                  </a:cubicBezTo>
                  <a:cubicBezTo>
                    <a:pt x="366" y="162"/>
                    <a:pt x="343" y="165"/>
                    <a:pt x="335" y="168"/>
                  </a:cubicBezTo>
                  <a:cubicBezTo>
                    <a:pt x="333" y="169"/>
                    <a:pt x="331" y="169"/>
                    <a:pt x="329" y="169"/>
                  </a:cubicBezTo>
                  <a:cubicBezTo>
                    <a:pt x="312" y="169"/>
                    <a:pt x="296" y="132"/>
                    <a:pt x="296" y="114"/>
                  </a:cubicBezTo>
                  <a:cubicBezTo>
                    <a:pt x="296" y="95"/>
                    <a:pt x="325" y="85"/>
                    <a:pt x="340" y="85"/>
                  </a:cubicBezTo>
                  <a:cubicBezTo>
                    <a:pt x="349" y="85"/>
                    <a:pt x="272" y="22"/>
                    <a:pt x="243" y="8"/>
                  </a:cubicBezTo>
                  <a:cubicBezTo>
                    <a:pt x="235" y="3"/>
                    <a:pt x="227" y="1"/>
                    <a:pt x="21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7"/>
            <p:cNvSpPr/>
            <p:nvPr/>
          </p:nvSpPr>
          <p:spPr>
            <a:xfrm rot="-487982" flipH="1">
              <a:off x="4505613" y="4214202"/>
              <a:ext cx="40937" cy="51291"/>
            </a:xfrm>
            <a:custGeom>
              <a:avLst/>
              <a:gdLst/>
              <a:ahLst/>
              <a:cxnLst/>
              <a:rect l="l" t="t" r="r" b="b"/>
              <a:pathLst>
                <a:path w="257" h="322" extrusionOk="0">
                  <a:moveTo>
                    <a:pt x="61" y="1"/>
                  </a:moveTo>
                  <a:cubicBezTo>
                    <a:pt x="47" y="1"/>
                    <a:pt x="1" y="113"/>
                    <a:pt x="19" y="181"/>
                  </a:cubicBezTo>
                  <a:cubicBezTo>
                    <a:pt x="38" y="251"/>
                    <a:pt x="69" y="298"/>
                    <a:pt x="85" y="298"/>
                  </a:cubicBezTo>
                  <a:cubicBezTo>
                    <a:pt x="86" y="298"/>
                    <a:pt x="86" y="298"/>
                    <a:pt x="87" y="297"/>
                  </a:cubicBezTo>
                  <a:cubicBezTo>
                    <a:pt x="94" y="297"/>
                    <a:pt x="159" y="322"/>
                    <a:pt x="201" y="322"/>
                  </a:cubicBezTo>
                  <a:cubicBezTo>
                    <a:pt x="215" y="322"/>
                    <a:pt x="226" y="319"/>
                    <a:pt x="232" y="312"/>
                  </a:cubicBezTo>
                  <a:cubicBezTo>
                    <a:pt x="256" y="278"/>
                    <a:pt x="232" y="230"/>
                    <a:pt x="218" y="225"/>
                  </a:cubicBezTo>
                  <a:cubicBezTo>
                    <a:pt x="208" y="220"/>
                    <a:pt x="208" y="215"/>
                    <a:pt x="213" y="215"/>
                  </a:cubicBezTo>
                  <a:lnTo>
                    <a:pt x="218" y="215"/>
                  </a:lnTo>
                  <a:lnTo>
                    <a:pt x="218" y="109"/>
                  </a:lnTo>
                  <a:cubicBezTo>
                    <a:pt x="177" y="41"/>
                    <a:pt x="130" y="15"/>
                    <a:pt x="108" y="15"/>
                  </a:cubicBezTo>
                  <a:cubicBezTo>
                    <a:pt x="102" y="15"/>
                    <a:pt x="98" y="17"/>
                    <a:pt x="97" y="21"/>
                  </a:cubicBezTo>
                  <a:lnTo>
                    <a:pt x="87" y="55"/>
                  </a:lnTo>
                  <a:cubicBezTo>
                    <a:pt x="82" y="55"/>
                    <a:pt x="68" y="21"/>
                    <a:pt x="63" y="2"/>
                  </a:cubicBezTo>
                  <a:cubicBezTo>
                    <a:pt x="62" y="1"/>
                    <a:pt x="62" y="1"/>
                    <a:pt x="6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7"/>
            <p:cNvSpPr/>
            <p:nvPr/>
          </p:nvSpPr>
          <p:spPr>
            <a:xfrm rot="-487982" flipH="1">
              <a:off x="4346150" y="4307618"/>
              <a:ext cx="47150" cy="41893"/>
            </a:xfrm>
            <a:custGeom>
              <a:avLst/>
              <a:gdLst/>
              <a:ahLst/>
              <a:cxnLst/>
              <a:rect l="l" t="t" r="r" b="b"/>
              <a:pathLst>
                <a:path w="296" h="263" extrusionOk="0">
                  <a:moveTo>
                    <a:pt x="155" y="1"/>
                  </a:moveTo>
                  <a:cubicBezTo>
                    <a:pt x="146" y="1"/>
                    <a:pt x="136" y="35"/>
                    <a:pt x="136" y="49"/>
                  </a:cubicBezTo>
                  <a:lnTo>
                    <a:pt x="136" y="78"/>
                  </a:lnTo>
                  <a:cubicBezTo>
                    <a:pt x="136" y="88"/>
                    <a:pt x="24" y="122"/>
                    <a:pt x="49" y="151"/>
                  </a:cubicBezTo>
                  <a:cubicBezTo>
                    <a:pt x="73" y="185"/>
                    <a:pt x="34" y="219"/>
                    <a:pt x="15" y="223"/>
                  </a:cubicBezTo>
                  <a:cubicBezTo>
                    <a:pt x="0" y="233"/>
                    <a:pt x="73" y="257"/>
                    <a:pt x="102" y="262"/>
                  </a:cubicBezTo>
                  <a:cubicBezTo>
                    <a:pt x="104" y="263"/>
                    <a:pt x="106" y="263"/>
                    <a:pt x="109" y="263"/>
                  </a:cubicBezTo>
                  <a:cubicBezTo>
                    <a:pt x="141" y="263"/>
                    <a:pt x="202" y="235"/>
                    <a:pt x="247" y="194"/>
                  </a:cubicBezTo>
                  <a:cubicBezTo>
                    <a:pt x="296" y="151"/>
                    <a:pt x="175" y="6"/>
                    <a:pt x="15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7"/>
            <p:cNvSpPr/>
            <p:nvPr/>
          </p:nvSpPr>
          <p:spPr>
            <a:xfrm rot="-487982" flipH="1">
              <a:off x="4571774" y="4480829"/>
              <a:ext cx="51928" cy="40141"/>
            </a:xfrm>
            <a:custGeom>
              <a:avLst/>
              <a:gdLst/>
              <a:ahLst/>
              <a:cxnLst/>
              <a:rect l="l" t="t" r="r" b="b"/>
              <a:pathLst>
                <a:path w="326" h="252" extrusionOk="0">
                  <a:moveTo>
                    <a:pt x="311" y="0"/>
                  </a:moveTo>
                  <a:cubicBezTo>
                    <a:pt x="311" y="0"/>
                    <a:pt x="225" y="70"/>
                    <a:pt x="166" y="70"/>
                  </a:cubicBezTo>
                  <a:cubicBezTo>
                    <a:pt x="161" y="70"/>
                    <a:pt x="156" y="69"/>
                    <a:pt x="151" y="68"/>
                  </a:cubicBezTo>
                  <a:cubicBezTo>
                    <a:pt x="145" y="66"/>
                    <a:pt x="139" y="65"/>
                    <a:pt x="133" y="65"/>
                  </a:cubicBezTo>
                  <a:cubicBezTo>
                    <a:pt x="93" y="65"/>
                    <a:pt x="75" y="108"/>
                    <a:pt x="49" y="116"/>
                  </a:cubicBezTo>
                  <a:cubicBezTo>
                    <a:pt x="20" y="121"/>
                    <a:pt x="1" y="126"/>
                    <a:pt x="1" y="126"/>
                  </a:cubicBezTo>
                  <a:cubicBezTo>
                    <a:pt x="1" y="126"/>
                    <a:pt x="49" y="145"/>
                    <a:pt x="78" y="155"/>
                  </a:cubicBezTo>
                  <a:cubicBezTo>
                    <a:pt x="98" y="170"/>
                    <a:pt x="98" y="199"/>
                    <a:pt x="78" y="223"/>
                  </a:cubicBezTo>
                  <a:lnTo>
                    <a:pt x="54" y="252"/>
                  </a:lnTo>
                  <a:lnTo>
                    <a:pt x="199" y="199"/>
                  </a:lnTo>
                  <a:cubicBezTo>
                    <a:pt x="267" y="102"/>
                    <a:pt x="325" y="20"/>
                    <a:pt x="320" y="10"/>
                  </a:cubicBezTo>
                  <a:lnTo>
                    <a:pt x="311"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7"/>
            <p:cNvSpPr/>
            <p:nvPr/>
          </p:nvSpPr>
          <p:spPr>
            <a:xfrm rot="-487982" flipH="1">
              <a:off x="4380262" y="4262912"/>
              <a:ext cx="36477" cy="32973"/>
            </a:xfrm>
            <a:custGeom>
              <a:avLst/>
              <a:gdLst/>
              <a:ahLst/>
              <a:cxnLst/>
              <a:rect l="l" t="t" r="r" b="b"/>
              <a:pathLst>
                <a:path w="229" h="207" extrusionOk="0">
                  <a:moveTo>
                    <a:pt x="102" y="1"/>
                  </a:moveTo>
                  <a:cubicBezTo>
                    <a:pt x="44" y="103"/>
                    <a:pt x="0" y="199"/>
                    <a:pt x="5" y="204"/>
                  </a:cubicBezTo>
                  <a:cubicBezTo>
                    <a:pt x="7" y="206"/>
                    <a:pt x="11" y="206"/>
                    <a:pt x="16" y="206"/>
                  </a:cubicBezTo>
                  <a:cubicBezTo>
                    <a:pt x="30" y="206"/>
                    <a:pt x="53" y="203"/>
                    <a:pt x="73" y="199"/>
                  </a:cubicBezTo>
                  <a:cubicBezTo>
                    <a:pt x="102" y="195"/>
                    <a:pt x="218" y="112"/>
                    <a:pt x="223" y="112"/>
                  </a:cubicBezTo>
                  <a:cubicBezTo>
                    <a:pt x="228" y="107"/>
                    <a:pt x="218" y="83"/>
                    <a:pt x="194" y="59"/>
                  </a:cubicBezTo>
                  <a:lnTo>
                    <a:pt x="170" y="40"/>
                  </a:lnTo>
                  <a:lnTo>
                    <a:pt x="102"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7"/>
            <p:cNvSpPr/>
            <p:nvPr/>
          </p:nvSpPr>
          <p:spPr>
            <a:xfrm rot="-487982" flipH="1">
              <a:off x="4550510" y="4459221"/>
              <a:ext cx="35522" cy="25646"/>
            </a:xfrm>
            <a:custGeom>
              <a:avLst/>
              <a:gdLst/>
              <a:ahLst/>
              <a:cxnLst/>
              <a:rect l="l" t="t" r="r" b="b"/>
              <a:pathLst>
                <a:path w="223" h="161" extrusionOk="0">
                  <a:moveTo>
                    <a:pt x="56" y="0"/>
                  </a:moveTo>
                  <a:cubicBezTo>
                    <a:pt x="32" y="0"/>
                    <a:pt x="1" y="83"/>
                    <a:pt x="34" y="112"/>
                  </a:cubicBezTo>
                  <a:cubicBezTo>
                    <a:pt x="73" y="141"/>
                    <a:pt x="102" y="160"/>
                    <a:pt x="102" y="160"/>
                  </a:cubicBezTo>
                  <a:cubicBezTo>
                    <a:pt x="102" y="160"/>
                    <a:pt x="165" y="141"/>
                    <a:pt x="199" y="136"/>
                  </a:cubicBezTo>
                  <a:cubicBezTo>
                    <a:pt x="223" y="131"/>
                    <a:pt x="199" y="83"/>
                    <a:pt x="179" y="68"/>
                  </a:cubicBezTo>
                  <a:cubicBezTo>
                    <a:pt x="160" y="49"/>
                    <a:pt x="82" y="10"/>
                    <a:pt x="58" y="0"/>
                  </a:cubicBezTo>
                  <a:cubicBezTo>
                    <a:pt x="58" y="0"/>
                    <a:pt x="57" y="0"/>
                    <a:pt x="56"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7"/>
            <p:cNvSpPr/>
            <p:nvPr/>
          </p:nvSpPr>
          <p:spPr>
            <a:xfrm rot="-487982" flipH="1">
              <a:off x="4633564" y="4178730"/>
              <a:ext cx="65627" cy="24053"/>
            </a:xfrm>
            <a:custGeom>
              <a:avLst/>
              <a:gdLst/>
              <a:ahLst/>
              <a:cxnLst/>
              <a:rect l="l" t="t" r="r" b="b"/>
              <a:pathLst>
                <a:path w="412" h="151" extrusionOk="0">
                  <a:moveTo>
                    <a:pt x="397" y="0"/>
                  </a:moveTo>
                  <a:cubicBezTo>
                    <a:pt x="397" y="0"/>
                    <a:pt x="338" y="64"/>
                    <a:pt x="294" y="64"/>
                  </a:cubicBezTo>
                  <a:cubicBezTo>
                    <a:pt x="291" y="64"/>
                    <a:pt x="289" y="64"/>
                    <a:pt x="286" y="63"/>
                  </a:cubicBezTo>
                  <a:cubicBezTo>
                    <a:pt x="271" y="62"/>
                    <a:pt x="257" y="61"/>
                    <a:pt x="245" y="61"/>
                  </a:cubicBezTo>
                  <a:cubicBezTo>
                    <a:pt x="220" y="61"/>
                    <a:pt x="200" y="63"/>
                    <a:pt x="194" y="63"/>
                  </a:cubicBezTo>
                  <a:cubicBezTo>
                    <a:pt x="189" y="63"/>
                    <a:pt x="170" y="53"/>
                    <a:pt x="145" y="39"/>
                  </a:cubicBezTo>
                  <a:cubicBezTo>
                    <a:pt x="136" y="33"/>
                    <a:pt x="115" y="31"/>
                    <a:pt x="93" y="31"/>
                  </a:cubicBezTo>
                  <a:cubicBezTo>
                    <a:pt x="59" y="31"/>
                    <a:pt x="22" y="36"/>
                    <a:pt x="19" y="39"/>
                  </a:cubicBezTo>
                  <a:cubicBezTo>
                    <a:pt x="15" y="53"/>
                    <a:pt x="0" y="78"/>
                    <a:pt x="0" y="83"/>
                  </a:cubicBezTo>
                  <a:cubicBezTo>
                    <a:pt x="0" y="97"/>
                    <a:pt x="34" y="102"/>
                    <a:pt x="44" y="102"/>
                  </a:cubicBezTo>
                  <a:cubicBezTo>
                    <a:pt x="58" y="102"/>
                    <a:pt x="58" y="121"/>
                    <a:pt x="58" y="126"/>
                  </a:cubicBezTo>
                  <a:cubicBezTo>
                    <a:pt x="49" y="131"/>
                    <a:pt x="58" y="150"/>
                    <a:pt x="63" y="150"/>
                  </a:cubicBezTo>
                  <a:cubicBezTo>
                    <a:pt x="68" y="150"/>
                    <a:pt x="141" y="131"/>
                    <a:pt x="165" y="121"/>
                  </a:cubicBezTo>
                  <a:cubicBezTo>
                    <a:pt x="194" y="112"/>
                    <a:pt x="237" y="97"/>
                    <a:pt x="242" y="97"/>
                  </a:cubicBezTo>
                  <a:cubicBezTo>
                    <a:pt x="252" y="97"/>
                    <a:pt x="334" y="87"/>
                    <a:pt x="373" y="83"/>
                  </a:cubicBezTo>
                  <a:cubicBezTo>
                    <a:pt x="407" y="78"/>
                    <a:pt x="412" y="34"/>
                    <a:pt x="407" y="24"/>
                  </a:cubicBezTo>
                  <a:lnTo>
                    <a:pt x="397"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7"/>
            <p:cNvSpPr/>
            <p:nvPr/>
          </p:nvSpPr>
          <p:spPr>
            <a:xfrm rot="-487982" flipH="1">
              <a:off x="4767977" y="4432657"/>
              <a:ext cx="14814" cy="20548"/>
            </a:xfrm>
            <a:custGeom>
              <a:avLst/>
              <a:gdLst/>
              <a:ahLst/>
              <a:cxnLst/>
              <a:rect l="l" t="t" r="r" b="b"/>
              <a:pathLst>
                <a:path w="93" h="129" extrusionOk="0">
                  <a:moveTo>
                    <a:pt x="71" y="1"/>
                  </a:moveTo>
                  <a:lnTo>
                    <a:pt x="71" y="1"/>
                  </a:lnTo>
                  <a:cubicBezTo>
                    <a:pt x="52" y="6"/>
                    <a:pt x="52" y="6"/>
                    <a:pt x="62" y="6"/>
                  </a:cubicBezTo>
                  <a:cubicBezTo>
                    <a:pt x="1" y="71"/>
                    <a:pt x="15" y="129"/>
                    <a:pt x="44" y="129"/>
                  </a:cubicBezTo>
                  <a:cubicBezTo>
                    <a:pt x="49" y="129"/>
                    <a:pt x="55" y="126"/>
                    <a:pt x="62" y="122"/>
                  </a:cubicBezTo>
                  <a:cubicBezTo>
                    <a:pt x="92" y="96"/>
                    <a:pt x="83" y="77"/>
                    <a:pt x="74" y="77"/>
                  </a:cubicBezTo>
                  <a:cubicBezTo>
                    <a:pt x="73" y="77"/>
                    <a:pt x="72" y="78"/>
                    <a:pt x="71" y="78"/>
                  </a:cubicBezTo>
                  <a:cubicBezTo>
                    <a:pt x="62" y="81"/>
                    <a:pt x="54" y="82"/>
                    <a:pt x="49" y="82"/>
                  </a:cubicBezTo>
                  <a:cubicBezTo>
                    <a:pt x="43" y="82"/>
                    <a:pt x="40" y="81"/>
                    <a:pt x="37" y="78"/>
                  </a:cubicBezTo>
                  <a:cubicBezTo>
                    <a:pt x="28" y="73"/>
                    <a:pt x="52" y="44"/>
                    <a:pt x="66" y="30"/>
                  </a:cubicBezTo>
                  <a:cubicBezTo>
                    <a:pt x="71" y="20"/>
                    <a:pt x="76" y="6"/>
                    <a:pt x="7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7"/>
            <p:cNvSpPr/>
            <p:nvPr/>
          </p:nvSpPr>
          <p:spPr>
            <a:xfrm rot="-487982" flipH="1">
              <a:off x="4801295" y="4287666"/>
              <a:ext cx="24849" cy="19433"/>
            </a:xfrm>
            <a:custGeom>
              <a:avLst/>
              <a:gdLst/>
              <a:ahLst/>
              <a:cxnLst/>
              <a:rect l="l" t="t" r="r" b="b"/>
              <a:pathLst>
                <a:path w="156" h="122" extrusionOk="0">
                  <a:moveTo>
                    <a:pt x="156" y="1"/>
                  </a:moveTo>
                  <a:lnTo>
                    <a:pt x="156" y="1"/>
                  </a:lnTo>
                  <a:cubicBezTo>
                    <a:pt x="64" y="15"/>
                    <a:pt x="1" y="35"/>
                    <a:pt x="5" y="49"/>
                  </a:cubicBezTo>
                  <a:cubicBezTo>
                    <a:pt x="10" y="64"/>
                    <a:pt x="64" y="98"/>
                    <a:pt x="107" y="112"/>
                  </a:cubicBezTo>
                  <a:lnTo>
                    <a:pt x="136" y="122"/>
                  </a:lnTo>
                  <a:lnTo>
                    <a:pt x="156"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7"/>
            <p:cNvSpPr/>
            <p:nvPr/>
          </p:nvSpPr>
          <p:spPr>
            <a:xfrm rot="-487982" flipH="1">
              <a:off x="4566945" y="4227161"/>
              <a:ext cx="18000" cy="13858"/>
            </a:xfrm>
            <a:custGeom>
              <a:avLst/>
              <a:gdLst/>
              <a:ahLst/>
              <a:cxnLst/>
              <a:rect l="l" t="t" r="r" b="b"/>
              <a:pathLst>
                <a:path w="113" h="87" extrusionOk="0">
                  <a:moveTo>
                    <a:pt x="34" y="1"/>
                  </a:moveTo>
                  <a:cubicBezTo>
                    <a:pt x="28" y="1"/>
                    <a:pt x="23" y="3"/>
                    <a:pt x="20" y="7"/>
                  </a:cubicBezTo>
                  <a:cubicBezTo>
                    <a:pt x="1" y="31"/>
                    <a:pt x="1" y="65"/>
                    <a:pt x="15" y="79"/>
                  </a:cubicBezTo>
                  <a:cubicBezTo>
                    <a:pt x="18" y="84"/>
                    <a:pt x="25" y="87"/>
                    <a:pt x="36" y="87"/>
                  </a:cubicBezTo>
                  <a:cubicBezTo>
                    <a:pt x="64" y="87"/>
                    <a:pt x="112" y="70"/>
                    <a:pt x="112" y="55"/>
                  </a:cubicBezTo>
                  <a:cubicBezTo>
                    <a:pt x="112" y="43"/>
                    <a:pt x="62" y="1"/>
                    <a:pt x="3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7"/>
            <p:cNvSpPr/>
            <p:nvPr/>
          </p:nvSpPr>
          <p:spPr>
            <a:xfrm rot="-487982" flipH="1">
              <a:off x="4522970" y="4492338"/>
              <a:ext cx="20230" cy="11947"/>
            </a:xfrm>
            <a:custGeom>
              <a:avLst/>
              <a:gdLst/>
              <a:ahLst/>
              <a:cxnLst/>
              <a:rect l="l" t="t" r="r" b="b"/>
              <a:pathLst>
                <a:path w="127" h="75" extrusionOk="0">
                  <a:moveTo>
                    <a:pt x="87" y="0"/>
                  </a:moveTo>
                  <a:cubicBezTo>
                    <a:pt x="59" y="0"/>
                    <a:pt x="22" y="16"/>
                    <a:pt x="10" y="24"/>
                  </a:cubicBezTo>
                  <a:cubicBezTo>
                    <a:pt x="1" y="43"/>
                    <a:pt x="1" y="67"/>
                    <a:pt x="10" y="72"/>
                  </a:cubicBezTo>
                  <a:cubicBezTo>
                    <a:pt x="14" y="74"/>
                    <a:pt x="19" y="75"/>
                    <a:pt x="24" y="75"/>
                  </a:cubicBezTo>
                  <a:cubicBezTo>
                    <a:pt x="49" y="75"/>
                    <a:pt x="87" y="60"/>
                    <a:pt x="107" y="48"/>
                  </a:cubicBezTo>
                  <a:cubicBezTo>
                    <a:pt x="127" y="38"/>
                    <a:pt x="127" y="14"/>
                    <a:pt x="107" y="5"/>
                  </a:cubicBezTo>
                  <a:cubicBezTo>
                    <a:pt x="102" y="1"/>
                    <a:pt x="95" y="0"/>
                    <a:pt x="8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rot="-487982" flipH="1">
              <a:off x="4690420" y="4309479"/>
              <a:ext cx="17681" cy="16725"/>
            </a:xfrm>
            <a:custGeom>
              <a:avLst/>
              <a:gdLst/>
              <a:ahLst/>
              <a:cxnLst/>
              <a:rect l="l" t="t" r="r" b="b"/>
              <a:pathLst>
                <a:path w="111" h="105" extrusionOk="0">
                  <a:moveTo>
                    <a:pt x="106" y="1"/>
                  </a:moveTo>
                  <a:cubicBezTo>
                    <a:pt x="106" y="1"/>
                    <a:pt x="33" y="35"/>
                    <a:pt x="14" y="44"/>
                  </a:cubicBezTo>
                  <a:cubicBezTo>
                    <a:pt x="1" y="57"/>
                    <a:pt x="65" y="105"/>
                    <a:pt x="92" y="105"/>
                  </a:cubicBezTo>
                  <a:cubicBezTo>
                    <a:pt x="96" y="105"/>
                    <a:pt x="99" y="104"/>
                    <a:pt x="101" y="103"/>
                  </a:cubicBezTo>
                  <a:cubicBezTo>
                    <a:pt x="111" y="83"/>
                    <a:pt x="101" y="78"/>
                    <a:pt x="86" y="78"/>
                  </a:cubicBezTo>
                  <a:cubicBezTo>
                    <a:pt x="77" y="78"/>
                    <a:pt x="96" y="40"/>
                    <a:pt x="101" y="30"/>
                  </a:cubicBezTo>
                  <a:cubicBezTo>
                    <a:pt x="106" y="15"/>
                    <a:pt x="111" y="1"/>
                    <a:pt x="10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rot="-487982" flipH="1">
              <a:off x="4768970" y="4190401"/>
              <a:ext cx="24053" cy="34088"/>
            </a:xfrm>
            <a:custGeom>
              <a:avLst/>
              <a:gdLst/>
              <a:ahLst/>
              <a:cxnLst/>
              <a:rect l="l" t="t" r="r" b="b"/>
              <a:pathLst>
                <a:path w="151" h="214" extrusionOk="0">
                  <a:moveTo>
                    <a:pt x="97" y="1"/>
                  </a:moveTo>
                  <a:lnTo>
                    <a:pt x="97" y="1"/>
                  </a:lnTo>
                  <a:cubicBezTo>
                    <a:pt x="59" y="73"/>
                    <a:pt x="34" y="136"/>
                    <a:pt x="1" y="214"/>
                  </a:cubicBezTo>
                  <a:cubicBezTo>
                    <a:pt x="102" y="146"/>
                    <a:pt x="151" y="63"/>
                    <a:pt x="9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rot="-487982" flipH="1">
              <a:off x="4833519" y="4379201"/>
              <a:ext cx="14495" cy="15610"/>
            </a:xfrm>
            <a:custGeom>
              <a:avLst/>
              <a:gdLst/>
              <a:ahLst/>
              <a:cxnLst/>
              <a:rect l="l" t="t" r="r" b="b"/>
              <a:pathLst>
                <a:path w="91" h="98" extrusionOk="0">
                  <a:moveTo>
                    <a:pt x="54" y="1"/>
                  </a:moveTo>
                  <a:cubicBezTo>
                    <a:pt x="30" y="1"/>
                    <a:pt x="1" y="73"/>
                    <a:pt x="23" y="91"/>
                  </a:cubicBezTo>
                  <a:cubicBezTo>
                    <a:pt x="27" y="96"/>
                    <a:pt x="32" y="98"/>
                    <a:pt x="38" y="98"/>
                  </a:cubicBezTo>
                  <a:cubicBezTo>
                    <a:pt x="54" y="98"/>
                    <a:pt x="75" y="82"/>
                    <a:pt x="86" y="71"/>
                  </a:cubicBezTo>
                  <a:cubicBezTo>
                    <a:pt x="90" y="52"/>
                    <a:pt x="86" y="18"/>
                    <a:pt x="61" y="4"/>
                  </a:cubicBezTo>
                  <a:cubicBezTo>
                    <a:pt x="59" y="2"/>
                    <a:pt x="57" y="1"/>
                    <a:pt x="5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rot="-487982" flipH="1">
              <a:off x="4533433" y="4455143"/>
              <a:ext cx="15610" cy="14655"/>
            </a:xfrm>
            <a:custGeom>
              <a:avLst/>
              <a:gdLst/>
              <a:ahLst/>
              <a:cxnLst/>
              <a:rect l="l" t="t" r="r" b="b"/>
              <a:pathLst>
                <a:path w="98" h="92" extrusionOk="0">
                  <a:moveTo>
                    <a:pt x="69" y="1"/>
                  </a:moveTo>
                  <a:lnTo>
                    <a:pt x="20" y="49"/>
                  </a:lnTo>
                  <a:cubicBezTo>
                    <a:pt x="6" y="69"/>
                    <a:pt x="1" y="83"/>
                    <a:pt x="1" y="88"/>
                  </a:cubicBezTo>
                  <a:cubicBezTo>
                    <a:pt x="3" y="91"/>
                    <a:pt x="17" y="92"/>
                    <a:pt x="32" y="92"/>
                  </a:cubicBezTo>
                  <a:cubicBezTo>
                    <a:pt x="47" y="92"/>
                    <a:pt x="64" y="91"/>
                    <a:pt x="73" y="88"/>
                  </a:cubicBezTo>
                  <a:cubicBezTo>
                    <a:pt x="93" y="88"/>
                    <a:pt x="98" y="45"/>
                    <a:pt x="93" y="25"/>
                  </a:cubicBezTo>
                  <a:cubicBezTo>
                    <a:pt x="83" y="15"/>
                    <a:pt x="73" y="1"/>
                    <a:pt x="6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rot="-487982" flipH="1">
              <a:off x="4428651" y="4221030"/>
              <a:ext cx="26920" cy="15451"/>
            </a:xfrm>
            <a:custGeom>
              <a:avLst/>
              <a:gdLst/>
              <a:ahLst/>
              <a:cxnLst/>
              <a:rect l="l" t="t" r="r" b="b"/>
              <a:pathLst>
                <a:path w="169" h="97" extrusionOk="0">
                  <a:moveTo>
                    <a:pt x="147" y="0"/>
                  </a:moveTo>
                  <a:cubicBezTo>
                    <a:pt x="123" y="0"/>
                    <a:pt x="77" y="12"/>
                    <a:pt x="59" y="33"/>
                  </a:cubicBezTo>
                  <a:cubicBezTo>
                    <a:pt x="25" y="62"/>
                    <a:pt x="1" y="91"/>
                    <a:pt x="1" y="96"/>
                  </a:cubicBezTo>
                  <a:cubicBezTo>
                    <a:pt x="10" y="96"/>
                    <a:pt x="117" y="38"/>
                    <a:pt x="156" y="14"/>
                  </a:cubicBezTo>
                  <a:cubicBezTo>
                    <a:pt x="168" y="5"/>
                    <a:pt x="162" y="0"/>
                    <a:pt x="14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rot="-487982" flipH="1">
              <a:off x="4497573" y="4454839"/>
              <a:ext cx="24053" cy="14973"/>
            </a:xfrm>
            <a:custGeom>
              <a:avLst/>
              <a:gdLst/>
              <a:ahLst/>
              <a:cxnLst/>
              <a:rect l="l" t="t" r="r" b="b"/>
              <a:pathLst>
                <a:path w="151" h="94" extrusionOk="0">
                  <a:moveTo>
                    <a:pt x="115" y="0"/>
                  </a:moveTo>
                  <a:cubicBezTo>
                    <a:pt x="81" y="0"/>
                    <a:pt x="9" y="28"/>
                    <a:pt x="5" y="45"/>
                  </a:cubicBezTo>
                  <a:cubicBezTo>
                    <a:pt x="0" y="55"/>
                    <a:pt x="20" y="79"/>
                    <a:pt x="29" y="89"/>
                  </a:cubicBezTo>
                  <a:cubicBezTo>
                    <a:pt x="44" y="94"/>
                    <a:pt x="54" y="94"/>
                    <a:pt x="54" y="94"/>
                  </a:cubicBezTo>
                  <a:cubicBezTo>
                    <a:pt x="58" y="94"/>
                    <a:pt x="44" y="65"/>
                    <a:pt x="34" y="50"/>
                  </a:cubicBezTo>
                  <a:cubicBezTo>
                    <a:pt x="29" y="41"/>
                    <a:pt x="97" y="26"/>
                    <a:pt x="121" y="26"/>
                  </a:cubicBezTo>
                  <a:cubicBezTo>
                    <a:pt x="146" y="26"/>
                    <a:pt x="150" y="16"/>
                    <a:pt x="126" y="2"/>
                  </a:cubicBezTo>
                  <a:cubicBezTo>
                    <a:pt x="123" y="1"/>
                    <a:pt x="119" y="0"/>
                    <a:pt x="11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rot="-487982" flipH="1">
              <a:off x="4444832" y="4268793"/>
              <a:ext cx="14814" cy="9876"/>
            </a:xfrm>
            <a:custGeom>
              <a:avLst/>
              <a:gdLst/>
              <a:ahLst/>
              <a:cxnLst/>
              <a:rect l="l" t="t" r="r" b="b"/>
              <a:pathLst>
                <a:path w="93" h="62" extrusionOk="0">
                  <a:moveTo>
                    <a:pt x="53" y="1"/>
                  </a:moveTo>
                  <a:cubicBezTo>
                    <a:pt x="33" y="1"/>
                    <a:pt x="13" y="9"/>
                    <a:pt x="5" y="18"/>
                  </a:cubicBezTo>
                  <a:cubicBezTo>
                    <a:pt x="0" y="27"/>
                    <a:pt x="29" y="52"/>
                    <a:pt x="44" y="52"/>
                  </a:cubicBezTo>
                  <a:cubicBezTo>
                    <a:pt x="54" y="61"/>
                    <a:pt x="78" y="61"/>
                    <a:pt x="83" y="61"/>
                  </a:cubicBezTo>
                  <a:lnTo>
                    <a:pt x="92" y="61"/>
                  </a:lnTo>
                  <a:cubicBezTo>
                    <a:pt x="83" y="22"/>
                    <a:pt x="83" y="22"/>
                    <a:pt x="92" y="18"/>
                  </a:cubicBezTo>
                  <a:cubicBezTo>
                    <a:pt x="82" y="5"/>
                    <a:pt x="67" y="1"/>
                    <a:pt x="53"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rot="-487982" flipH="1">
              <a:off x="4397989" y="4243380"/>
              <a:ext cx="18637" cy="15133"/>
            </a:xfrm>
            <a:custGeom>
              <a:avLst/>
              <a:gdLst/>
              <a:ahLst/>
              <a:cxnLst/>
              <a:rect l="l" t="t" r="r" b="b"/>
              <a:pathLst>
                <a:path w="117" h="95" extrusionOk="0">
                  <a:moveTo>
                    <a:pt x="24" y="0"/>
                  </a:moveTo>
                  <a:cubicBezTo>
                    <a:pt x="22" y="0"/>
                    <a:pt x="19" y="7"/>
                    <a:pt x="15" y="22"/>
                  </a:cubicBezTo>
                  <a:cubicBezTo>
                    <a:pt x="0" y="51"/>
                    <a:pt x="78" y="95"/>
                    <a:pt x="92" y="95"/>
                  </a:cubicBezTo>
                  <a:cubicBezTo>
                    <a:pt x="102" y="95"/>
                    <a:pt x="116" y="80"/>
                    <a:pt x="116" y="75"/>
                  </a:cubicBezTo>
                  <a:cubicBezTo>
                    <a:pt x="116" y="75"/>
                    <a:pt x="5" y="56"/>
                    <a:pt x="20" y="27"/>
                  </a:cubicBezTo>
                  <a:cubicBezTo>
                    <a:pt x="25" y="11"/>
                    <a:pt x="26" y="0"/>
                    <a:pt x="24"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rot="-487982" flipH="1">
              <a:off x="4747067" y="4243036"/>
              <a:ext cx="27876" cy="13858"/>
            </a:xfrm>
            <a:custGeom>
              <a:avLst/>
              <a:gdLst/>
              <a:ahLst/>
              <a:cxnLst/>
              <a:rect l="l" t="t" r="r" b="b"/>
              <a:pathLst>
                <a:path w="175" h="87" extrusionOk="0">
                  <a:moveTo>
                    <a:pt x="175" y="0"/>
                  </a:moveTo>
                  <a:lnTo>
                    <a:pt x="175" y="0"/>
                  </a:lnTo>
                  <a:cubicBezTo>
                    <a:pt x="112" y="30"/>
                    <a:pt x="64" y="54"/>
                    <a:pt x="1" y="78"/>
                  </a:cubicBezTo>
                  <a:cubicBezTo>
                    <a:pt x="21" y="84"/>
                    <a:pt x="40" y="87"/>
                    <a:pt x="58" y="87"/>
                  </a:cubicBezTo>
                  <a:cubicBezTo>
                    <a:pt x="112" y="87"/>
                    <a:pt x="153" y="59"/>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rot="-487982" flipH="1">
              <a:off x="4482582" y="4244506"/>
              <a:ext cx="17840" cy="7805"/>
            </a:xfrm>
            <a:custGeom>
              <a:avLst/>
              <a:gdLst/>
              <a:ahLst/>
              <a:cxnLst/>
              <a:rect l="l" t="t" r="r" b="b"/>
              <a:pathLst>
                <a:path w="112" h="49" extrusionOk="0">
                  <a:moveTo>
                    <a:pt x="83" y="0"/>
                  </a:moveTo>
                  <a:cubicBezTo>
                    <a:pt x="67" y="0"/>
                    <a:pt x="49" y="3"/>
                    <a:pt x="39" y="8"/>
                  </a:cubicBezTo>
                  <a:cubicBezTo>
                    <a:pt x="20" y="13"/>
                    <a:pt x="0" y="22"/>
                    <a:pt x="10" y="42"/>
                  </a:cubicBezTo>
                  <a:cubicBezTo>
                    <a:pt x="11" y="47"/>
                    <a:pt x="16" y="49"/>
                    <a:pt x="23" y="49"/>
                  </a:cubicBezTo>
                  <a:cubicBezTo>
                    <a:pt x="41" y="49"/>
                    <a:pt x="73" y="34"/>
                    <a:pt x="87" y="27"/>
                  </a:cubicBezTo>
                  <a:cubicBezTo>
                    <a:pt x="102" y="22"/>
                    <a:pt x="112" y="13"/>
                    <a:pt x="112" y="8"/>
                  </a:cubicBezTo>
                  <a:cubicBezTo>
                    <a:pt x="112" y="3"/>
                    <a:pt x="98" y="0"/>
                    <a:pt x="83"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rot="-487982" flipH="1">
              <a:off x="4353898" y="4373242"/>
              <a:ext cx="16248" cy="10035"/>
            </a:xfrm>
            <a:custGeom>
              <a:avLst/>
              <a:gdLst/>
              <a:ahLst/>
              <a:cxnLst/>
              <a:rect l="l" t="t" r="r" b="b"/>
              <a:pathLst>
                <a:path w="102" h="63" extrusionOk="0">
                  <a:moveTo>
                    <a:pt x="15" y="1"/>
                  </a:moveTo>
                  <a:lnTo>
                    <a:pt x="15" y="1"/>
                  </a:lnTo>
                  <a:cubicBezTo>
                    <a:pt x="0" y="48"/>
                    <a:pt x="5" y="63"/>
                    <a:pt x="48" y="63"/>
                  </a:cubicBezTo>
                  <a:cubicBezTo>
                    <a:pt x="62" y="63"/>
                    <a:pt x="79" y="61"/>
                    <a:pt x="102" y="59"/>
                  </a:cubicBezTo>
                  <a:cubicBezTo>
                    <a:pt x="78" y="39"/>
                    <a:pt x="49" y="15"/>
                    <a:pt x="1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rot="-487982" flipH="1">
              <a:off x="4728177" y="4181827"/>
              <a:ext cx="14177" cy="5734"/>
            </a:xfrm>
            <a:custGeom>
              <a:avLst/>
              <a:gdLst/>
              <a:ahLst/>
              <a:cxnLst/>
              <a:rect l="l" t="t" r="r" b="b"/>
              <a:pathLst>
                <a:path w="89" h="36" extrusionOk="0">
                  <a:moveTo>
                    <a:pt x="45" y="0"/>
                  </a:moveTo>
                  <a:cubicBezTo>
                    <a:pt x="35" y="0"/>
                    <a:pt x="25" y="4"/>
                    <a:pt x="20" y="11"/>
                  </a:cubicBezTo>
                  <a:cubicBezTo>
                    <a:pt x="1" y="21"/>
                    <a:pt x="6" y="26"/>
                    <a:pt x="30" y="35"/>
                  </a:cubicBezTo>
                  <a:cubicBezTo>
                    <a:pt x="54" y="35"/>
                    <a:pt x="88" y="11"/>
                    <a:pt x="74" y="11"/>
                  </a:cubicBezTo>
                  <a:cubicBezTo>
                    <a:pt x="66" y="4"/>
                    <a:pt x="55" y="0"/>
                    <a:pt x="4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rot="-487982" flipH="1">
              <a:off x="7240504" y="3691888"/>
              <a:ext cx="1316051" cy="740697"/>
            </a:xfrm>
            <a:custGeom>
              <a:avLst/>
              <a:gdLst/>
              <a:ahLst/>
              <a:cxnLst/>
              <a:rect l="l" t="t" r="r" b="b"/>
              <a:pathLst>
                <a:path w="8262" h="4650" extrusionOk="0">
                  <a:moveTo>
                    <a:pt x="1769" y="1"/>
                  </a:moveTo>
                  <a:cubicBezTo>
                    <a:pt x="1741" y="1"/>
                    <a:pt x="1713" y="16"/>
                    <a:pt x="1700" y="47"/>
                  </a:cubicBezTo>
                  <a:cubicBezTo>
                    <a:pt x="1628" y="236"/>
                    <a:pt x="1608" y="430"/>
                    <a:pt x="1647" y="624"/>
                  </a:cubicBezTo>
                  <a:cubicBezTo>
                    <a:pt x="1632" y="629"/>
                    <a:pt x="1628" y="638"/>
                    <a:pt x="1613" y="643"/>
                  </a:cubicBezTo>
                  <a:cubicBezTo>
                    <a:pt x="1565" y="619"/>
                    <a:pt x="1511" y="604"/>
                    <a:pt x="1453" y="600"/>
                  </a:cubicBezTo>
                  <a:cubicBezTo>
                    <a:pt x="1401" y="596"/>
                    <a:pt x="1343" y="592"/>
                    <a:pt x="1283" y="592"/>
                  </a:cubicBezTo>
                  <a:cubicBezTo>
                    <a:pt x="1182" y="592"/>
                    <a:pt x="1077" y="604"/>
                    <a:pt x="998" y="653"/>
                  </a:cubicBezTo>
                  <a:cubicBezTo>
                    <a:pt x="945" y="687"/>
                    <a:pt x="954" y="784"/>
                    <a:pt x="1027" y="784"/>
                  </a:cubicBezTo>
                  <a:cubicBezTo>
                    <a:pt x="1143" y="784"/>
                    <a:pt x="1221" y="880"/>
                    <a:pt x="1318" y="929"/>
                  </a:cubicBezTo>
                  <a:cubicBezTo>
                    <a:pt x="1322" y="934"/>
                    <a:pt x="1332" y="934"/>
                    <a:pt x="1337" y="934"/>
                  </a:cubicBezTo>
                  <a:cubicBezTo>
                    <a:pt x="1293" y="987"/>
                    <a:pt x="1264" y="1055"/>
                    <a:pt x="1235" y="1113"/>
                  </a:cubicBezTo>
                  <a:cubicBezTo>
                    <a:pt x="1157" y="1072"/>
                    <a:pt x="1061" y="1054"/>
                    <a:pt x="965" y="1054"/>
                  </a:cubicBezTo>
                  <a:cubicBezTo>
                    <a:pt x="854" y="1054"/>
                    <a:pt x="742" y="1078"/>
                    <a:pt x="654" y="1123"/>
                  </a:cubicBezTo>
                  <a:cubicBezTo>
                    <a:pt x="601" y="1152"/>
                    <a:pt x="611" y="1229"/>
                    <a:pt x="664" y="1248"/>
                  </a:cubicBezTo>
                  <a:cubicBezTo>
                    <a:pt x="843" y="1316"/>
                    <a:pt x="974" y="1389"/>
                    <a:pt x="1114" y="1500"/>
                  </a:cubicBezTo>
                  <a:cubicBezTo>
                    <a:pt x="1109" y="1520"/>
                    <a:pt x="1109" y="1544"/>
                    <a:pt x="1109" y="1563"/>
                  </a:cubicBezTo>
                  <a:cubicBezTo>
                    <a:pt x="1093" y="1562"/>
                    <a:pt x="1077" y="1561"/>
                    <a:pt x="1061" y="1561"/>
                  </a:cubicBezTo>
                  <a:cubicBezTo>
                    <a:pt x="922" y="1561"/>
                    <a:pt x="785" y="1613"/>
                    <a:pt x="659" y="1670"/>
                  </a:cubicBezTo>
                  <a:cubicBezTo>
                    <a:pt x="611" y="1694"/>
                    <a:pt x="615" y="1762"/>
                    <a:pt x="654" y="1791"/>
                  </a:cubicBezTo>
                  <a:cubicBezTo>
                    <a:pt x="780" y="1883"/>
                    <a:pt x="921" y="1955"/>
                    <a:pt x="1071" y="1970"/>
                  </a:cubicBezTo>
                  <a:cubicBezTo>
                    <a:pt x="945" y="2052"/>
                    <a:pt x="833" y="2154"/>
                    <a:pt x="737" y="2275"/>
                  </a:cubicBezTo>
                  <a:cubicBezTo>
                    <a:pt x="630" y="2154"/>
                    <a:pt x="485" y="2067"/>
                    <a:pt x="339" y="2033"/>
                  </a:cubicBezTo>
                  <a:cubicBezTo>
                    <a:pt x="336" y="2032"/>
                    <a:pt x="332" y="2032"/>
                    <a:pt x="328" y="2032"/>
                  </a:cubicBezTo>
                  <a:cubicBezTo>
                    <a:pt x="269" y="2032"/>
                    <a:pt x="207" y="2104"/>
                    <a:pt x="267" y="2154"/>
                  </a:cubicBezTo>
                  <a:cubicBezTo>
                    <a:pt x="276" y="2168"/>
                    <a:pt x="291" y="2178"/>
                    <a:pt x="310" y="2193"/>
                  </a:cubicBezTo>
                  <a:cubicBezTo>
                    <a:pt x="383" y="2294"/>
                    <a:pt x="456" y="2391"/>
                    <a:pt x="494" y="2512"/>
                  </a:cubicBezTo>
                  <a:cubicBezTo>
                    <a:pt x="504" y="2532"/>
                    <a:pt x="509" y="2556"/>
                    <a:pt x="514" y="2580"/>
                  </a:cubicBezTo>
                  <a:cubicBezTo>
                    <a:pt x="412" y="2469"/>
                    <a:pt x="276" y="2391"/>
                    <a:pt x="151" y="2386"/>
                  </a:cubicBezTo>
                  <a:cubicBezTo>
                    <a:pt x="121" y="2386"/>
                    <a:pt x="92" y="2406"/>
                    <a:pt x="78" y="2435"/>
                  </a:cubicBezTo>
                  <a:cubicBezTo>
                    <a:pt x="44" y="2537"/>
                    <a:pt x="180" y="2614"/>
                    <a:pt x="243" y="2677"/>
                  </a:cubicBezTo>
                  <a:cubicBezTo>
                    <a:pt x="335" y="2769"/>
                    <a:pt x="407" y="2856"/>
                    <a:pt x="465" y="2963"/>
                  </a:cubicBezTo>
                  <a:cubicBezTo>
                    <a:pt x="460" y="2997"/>
                    <a:pt x="460" y="3035"/>
                    <a:pt x="460" y="3064"/>
                  </a:cubicBezTo>
                  <a:cubicBezTo>
                    <a:pt x="411" y="3056"/>
                    <a:pt x="363" y="3050"/>
                    <a:pt x="316" y="3050"/>
                  </a:cubicBezTo>
                  <a:cubicBezTo>
                    <a:pt x="228" y="3050"/>
                    <a:pt x="143" y="3069"/>
                    <a:pt x="59" y="3122"/>
                  </a:cubicBezTo>
                  <a:cubicBezTo>
                    <a:pt x="1" y="3163"/>
                    <a:pt x="21" y="3260"/>
                    <a:pt x="89" y="3260"/>
                  </a:cubicBezTo>
                  <a:cubicBezTo>
                    <a:pt x="94" y="3260"/>
                    <a:pt x="100" y="3260"/>
                    <a:pt x="107" y="3258"/>
                  </a:cubicBezTo>
                  <a:cubicBezTo>
                    <a:pt x="122" y="3255"/>
                    <a:pt x="137" y="3253"/>
                    <a:pt x="151" y="3253"/>
                  </a:cubicBezTo>
                  <a:cubicBezTo>
                    <a:pt x="241" y="3253"/>
                    <a:pt x="312" y="3314"/>
                    <a:pt x="388" y="3365"/>
                  </a:cubicBezTo>
                  <a:cubicBezTo>
                    <a:pt x="276" y="3413"/>
                    <a:pt x="180" y="3486"/>
                    <a:pt x="97" y="3583"/>
                  </a:cubicBezTo>
                  <a:cubicBezTo>
                    <a:pt x="47" y="3638"/>
                    <a:pt x="88" y="3719"/>
                    <a:pt x="158" y="3719"/>
                  </a:cubicBezTo>
                  <a:cubicBezTo>
                    <a:pt x="162" y="3719"/>
                    <a:pt x="166" y="3719"/>
                    <a:pt x="170" y="3718"/>
                  </a:cubicBezTo>
                  <a:cubicBezTo>
                    <a:pt x="291" y="3699"/>
                    <a:pt x="407" y="3704"/>
                    <a:pt x="528" y="3689"/>
                  </a:cubicBezTo>
                  <a:cubicBezTo>
                    <a:pt x="533" y="3689"/>
                    <a:pt x="538" y="3689"/>
                    <a:pt x="543" y="3679"/>
                  </a:cubicBezTo>
                  <a:lnTo>
                    <a:pt x="543" y="3679"/>
                  </a:lnTo>
                  <a:cubicBezTo>
                    <a:pt x="485" y="3907"/>
                    <a:pt x="640" y="4139"/>
                    <a:pt x="819" y="4294"/>
                  </a:cubicBezTo>
                  <a:cubicBezTo>
                    <a:pt x="835" y="4307"/>
                    <a:pt x="853" y="4313"/>
                    <a:pt x="870" y="4313"/>
                  </a:cubicBezTo>
                  <a:cubicBezTo>
                    <a:pt x="930" y="4313"/>
                    <a:pt x="982" y="4244"/>
                    <a:pt x="925" y="4188"/>
                  </a:cubicBezTo>
                  <a:cubicBezTo>
                    <a:pt x="853" y="4115"/>
                    <a:pt x="829" y="4033"/>
                    <a:pt x="829" y="3941"/>
                  </a:cubicBezTo>
                  <a:lnTo>
                    <a:pt x="829" y="3941"/>
                  </a:lnTo>
                  <a:cubicBezTo>
                    <a:pt x="892" y="4203"/>
                    <a:pt x="1106" y="4444"/>
                    <a:pt x="1375" y="4444"/>
                  </a:cubicBezTo>
                  <a:cubicBezTo>
                    <a:pt x="1394" y="4444"/>
                    <a:pt x="1414" y="4442"/>
                    <a:pt x="1434" y="4440"/>
                  </a:cubicBezTo>
                  <a:cubicBezTo>
                    <a:pt x="1497" y="4430"/>
                    <a:pt x="1502" y="4333"/>
                    <a:pt x="1439" y="4323"/>
                  </a:cubicBezTo>
                  <a:cubicBezTo>
                    <a:pt x="1390" y="4309"/>
                    <a:pt x="1356" y="4285"/>
                    <a:pt x="1318" y="4251"/>
                  </a:cubicBezTo>
                  <a:lnTo>
                    <a:pt x="1318" y="4251"/>
                  </a:lnTo>
                  <a:cubicBezTo>
                    <a:pt x="1405" y="4280"/>
                    <a:pt x="1497" y="4299"/>
                    <a:pt x="1584" y="4304"/>
                  </a:cubicBezTo>
                  <a:cubicBezTo>
                    <a:pt x="1687" y="4401"/>
                    <a:pt x="1840" y="4448"/>
                    <a:pt x="1986" y="4448"/>
                  </a:cubicBezTo>
                  <a:cubicBezTo>
                    <a:pt x="2045" y="4448"/>
                    <a:pt x="2103" y="4440"/>
                    <a:pt x="2155" y="4425"/>
                  </a:cubicBezTo>
                  <a:cubicBezTo>
                    <a:pt x="2213" y="4406"/>
                    <a:pt x="2238" y="4299"/>
                    <a:pt x="2160" y="4285"/>
                  </a:cubicBezTo>
                  <a:cubicBezTo>
                    <a:pt x="2126" y="4280"/>
                    <a:pt x="2092" y="4270"/>
                    <a:pt x="2063" y="4251"/>
                  </a:cubicBezTo>
                  <a:cubicBezTo>
                    <a:pt x="2199" y="4207"/>
                    <a:pt x="2325" y="4135"/>
                    <a:pt x="2441" y="4057"/>
                  </a:cubicBezTo>
                  <a:cubicBezTo>
                    <a:pt x="2625" y="4343"/>
                    <a:pt x="2950" y="4498"/>
                    <a:pt x="3298" y="4517"/>
                  </a:cubicBezTo>
                  <a:cubicBezTo>
                    <a:pt x="3319" y="4518"/>
                    <a:pt x="3340" y="4519"/>
                    <a:pt x="3361" y="4519"/>
                  </a:cubicBezTo>
                  <a:cubicBezTo>
                    <a:pt x="3780" y="4519"/>
                    <a:pt x="4182" y="4292"/>
                    <a:pt x="4417" y="3955"/>
                  </a:cubicBezTo>
                  <a:cubicBezTo>
                    <a:pt x="4665" y="4172"/>
                    <a:pt x="4992" y="4296"/>
                    <a:pt x="5320" y="4296"/>
                  </a:cubicBezTo>
                  <a:cubicBezTo>
                    <a:pt x="5505" y="4296"/>
                    <a:pt x="5689" y="4257"/>
                    <a:pt x="5860" y="4173"/>
                  </a:cubicBezTo>
                  <a:cubicBezTo>
                    <a:pt x="5933" y="4207"/>
                    <a:pt x="6015" y="4236"/>
                    <a:pt x="6097" y="4256"/>
                  </a:cubicBezTo>
                  <a:cubicBezTo>
                    <a:pt x="6250" y="4386"/>
                    <a:pt x="6445" y="4468"/>
                    <a:pt x="6657" y="4468"/>
                  </a:cubicBezTo>
                  <a:cubicBezTo>
                    <a:pt x="6721" y="4468"/>
                    <a:pt x="6787" y="4460"/>
                    <a:pt x="6853" y="4444"/>
                  </a:cubicBezTo>
                  <a:cubicBezTo>
                    <a:pt x="6862" y="4444"/>
                    <a:pt x="6877" y="4440"/>
                    <a:pt x="6887" y="4430"/>
                  </a:cubicBezTo>
                  <a:lnTo>
                    <a:pt x="6887" y="4430"/>
                  </a:lnTo>
                  <a:cubicBezTo>
                    <a:pt x="6862" y="4474"/>
                    <a:pt x="6824" y="4522"/>
                    <a:pt x="6833" y="4575"/>
                  </a:cubicBezTo>
                  <a:cubicBezTo>
                    <a:pt x="6844" y="4631"/>
                    <a:pt x="6880" y="4650"/>
                    <a:pt x="6922" y="4650"/>
                  </a:cubicBezTo>
                  <a:cubicBezTo>
                    <a:pt x="6971" y="4650"/>
                    <a:pt x="7029" y="4623"/>
                    <a:pt x="7066" y="4599"/>
                  </a:cubicBezTo>
                  <a:cubicBezTo>
                    <a:pt x="7124" y="4566"/>
                    <a:pt x="7172" y="4512"/>
                    <a:pt x="7211" y="4454"/>
                  </a:cubicBezTo>
                  <a:cubicBezTo>
                    <a:pt x="7216" y="4454"/>
                    <a:pt x="7221" y="4449"/>
                    <a:pt x="7221" y="4449"/>
                  </a:cubicBezTo>
                  <a:cubicBezTo>
                    <a:pt x="7259" y="4430"/>
                    <a:pt x="7264" y="4396"/>
                    <a:pt x="7250" y="4367"/>
                  </a:cubicBezTo>
                  <a:cubicBezTo>
                    <a:pt x="7269" y="4319"/>
                    <a:pt x="7284" y="4270"/>
                    <a:pt x="7284" y="4222"/>
                  </a:cubicBezTo>
                  <a:lnTo>
                    <a:pt x="7318" y="4294"/>
                  </a:lnTo>
                  <a:cubicBezTo>
                    <a:pt x="7329" y="4315"/>
                    <a:pt x="7359" y="4330"/>
                    <a:pt x="7386" y="4330"/>
                  </a:cubicBezTo>
                  <a:cubicBezTo>
                    <a:pt x="7403" y="4330"/>
                    <a:pt x="7419" y="4324"/>
                    <a:pt x="7429" y="4309"/>
                  </a:cubicBezTo>
                  <a:cubicBezTo>
                    <a:pt x="7502" y="4222"/>
                    <a:pt x="7492" y="4125"/>
                    <a:pt x="7463" y="4014"/>
                  </a:cubicBezTo>
                  <a:cubicBezTo>
                    <a:pt x="7458" y="3994"/>
                    <a:pt x="7453" y="3980"/>
                    <a:pt x="7443" y="3955"/>
                  </a:cubicBezTo>
                  <a:cubicBezTo>
                    <a:pt x="7487" y="3868"/>
                    <a:pt x="7516" y="3786"/>
                    <a:pt x="7531" y="3694"/>
                  </a:cubicBezTo>
                  <a:cubicBezTo>
                    <a:pt x="7555" y="3815"/>
                    <a:pt x="7574" y="3936"/>
                    <a:pt x="7579" y="4062"/>
                  </a:cubicBezTo>
                  <a:cubicBezTo>
                    <a:pt x="7579" y="4101"/>
                    <a:pt x="7613" y="4137"/>
                    <a:pt x="7652" y="4137"/>
                  </a:cubicBezTo>
                  <a:cubicBezTo>
                    <a:pt x="7662" y="4137"/>
                    <a:pt x="7671" y="4134"/>
                    <a:pt x="7681" y="4130"/>
                  </a:cubicBezTo>
                  <a:cubicBezTo>
                    <a:pt x="7773" y="4076"/>
                    <a:pt x="7758" y="3936"/>
                    <a:pt x="7734" y="3820"/>
                  </a:cubicBezTo>
                  <a:cubicBezTo>
                    <a:pt x="7797" y="3767"/>
                    <a:pt x="7797" y="3650"/>
                    <a:pt x="7797" y="3578"/>
                  </a:cubicBezTo>
                  <a:cubicBezTo>
                    <a:pt x="7802" y="3520"/>
                    <a:pt x="7802" y="3452"/>
                    <a:pt x="7797" y="3384"/>
                  </a:cubicBezTo>
                  <a:cubicBezTo>
                    <a:pt x="7821" y="3350"/>
                    <a:pt x="7845" y="3306"/>
                    <a:pt x="7865" y="3263"/>
                  </a:cubicBezTo>
                  <a:cubicBezTo>
                    <a:pt x="7899" y="3360"/>
                    <a:pt x="7923" y="3457"/>
                    <a:pt x="7923" y="3568"/>
                  </a:cubicBezTo>
                  <a:cubicBezTo>
                    <a:pt x="7923" y="3613"/>
                    <a:pt x="7960" y="3640"/>
                    <a:pt x="7997" y="3640"/>
                  </a:cubicBezTo>
                  <a:cubicBezTo>
                    <a:pt x="8024" y="3640"/>
                    <a:pt x="8051" y="3625"/>
                    <a:pt x="8063" y="3592"/>
                  </a:cubicBezTo>
                  <a:cubicBezTo>
                    <a:pt x="8155" y="3350"/>
                    <a:pt x="8073" y="3113"/>
                    <a:pt x="7947" y="2905"/>
                  </a:cubicBezTo>
                  <a:lnTo>
                    <a:pt x="7947" y="2871"/>
                  </a:lnTo>
                  <a:cubicBezTo>
                    <a:pt x="8015" y="2938"/>
                    <a:pt x="8068" y="3021"/>
                    <a:pt x="8121" y="3113"/>
                  </a:cubicBezTo>
                  <a:cubicBezTo>
                    <a:pt x="8136" y="3135"/>
                    <a:pt x="8163" y="3147"/>
                    <a:pt x="8190" y="3147"/>
                  </a:cubicBezTo>
                  <a:cubicBezTo>
                    <a:pt x="8226" y="3147"/>
                    <a:pt x="8260" y="3126"/>
                    <a:pt x="8257" y="3084"/>
                  </a:cubicBezTo>
                  <a:cubicBezTo>
                    <a:pt x="8262" y="2842"/>
                    <a:pt x="8092" y="2517"/>
                    <a:pt x="7845" y="2474"/>
                  </a:cubicBezTo>
                  <a:cubicBezTo>
                    <a:pt x="7807" y="2411"/>
                    <a:pt x="7773" y="2357"/>
                    <a:pt x="7724" y="2309"/>
                  </a:cubicBezTo>
                  <a:cubicBezTo>
                    <a:pt x="7826" y="2285"/>
                    <a:pt x="7928" y="2241"/>
                    <a:pt x="8015" y="2188"/>
                  </a:cubicBezTo>
                  <a:cubicBezTo>
                    <a:pt x="8080" y="2146"/>
                    <a:pt x="8047" y="2052"/>
                    <a:pt x="7977" y="2052"/>
                  </a:cubicBezTo>
                  <a:cubicBezTo>
                    <a:pt x="7973" y="2052"/>
                    <a:pt x="7970" y="2052"/>
                    <a:pt x="7966" y="2052"/>
                  </a:cubicBezTo>
                  <a:cubicBezTo>
                    <a:pt x="7929" y="2058"/>
                    <a:pt x="7892" y="2060"/>
                    <a:pt x="7854" y="2060"/>
                  </a:cubicBezTo>
                  <a:cubicBezTo>
                    <a:pt x="7751" y="2060"/>
                    <a:pt x="7647" y="2044"/>
                    <a:pt x="7548" y="2044"/>
                  </a:cubicBezTo>
                  <a:cubicBezTo>
                    <a:pt x="7524" y="2044"/>
                    <a:pt x="7500" y="2045"/>
                    <a:pt x="7477" y="2047"/>
                  </a:cubicBezTo>
                  <a:cubicBezTo>
                    <a:pt x="7468" y="2033"/>
                    <a:pt x="7468" y="2028"/>
                    <a:pt x="7468" y="2018"/>
                  </a:cubicBezTo>
                  <a:cubicBezTo>
                    <a:pt x="7526" y="2004"/>
                    <a:pt x="7584" y="1980"/>
                    <a:pt x="7632" y="1951"/>
                  </a:cubicBezTo>
                  <a:cubicBezTo>
                    <a:pt x="7681" y="1912"/>
                    <a:pt x="7705" y="1859"/>
                    <a:pt x="7753" y="1825"/>
                  </a:cubicBezTo>
                  <a:cubicBezTo>
                    <a:pt x="7802" y="1791"/>
                    <a:pt x="7797" y="1728"/>
                    <a:pt x="7744" y="1708"/>
                  </a:cubicBezTo>
                  <a:cubicBezTo>
                    <a:pt x="7652" y="1670"/>
                    <a:pt x="7555" y="1631"/>
                    <a:pt x="7458" y="1621"/>
                  </a:cubicBezTo>
                  <a:cubicBezTo>
                    <a:pt x="7451" y="1621"/>
                    <a:pt x="7444" y="1621"/>
                    <a:pt x="7438" y="1621"/>
                  </a:cubicBezTo>
                  <a:cubicBezTo>
                    <a:pt x="7379" y="1621"/>
                    <a:pt x="7332" y="1639"/>
                    <a:pt x="7288" y="1670"/>
                  </a:cubicBezTo>
                  <a:cubicBezTo>
                    <a:pt x="7264" y="1636"/>
                    <a:pt x="7235" y="1597"/>
                    <a:pt x="7201" y="1568"/>
                  </a:cubicBezTo>
                  <a:cubicBezTo>
                    <a:pt x="7284" y="1486"/>
                    <a:pt x="7318" y="1369"/>
                    <a:pt x="7318" y="1244"/>
                  </a:cubicBezTo>
                  <a:cubicBezTo>
                    <a:pt x="7318" y="1201"/>
                    <a:pt x="7288" y="1178"/>
                    <a:pt x="7254" y="1178"/>
                  </a:cubicBezTo>
                  <a:cubicBezTo>
                    <a:pt x="7234" y="1178"/>
                    <a:pt x="7213" y="1187"/>
                    <a:pt x="7196" y="1205"/>
                  </a:cubicBezTo>
                  <a:cubicBezTo>
                    <a:pt x="7129" y="1292"/>
                    <a:pt x="7032" y="1321"/>
                    <a:pt x="6935" y="1345"/>
                  </a:cubicBezTo>
                  <a:cubicBezTo>
                    <a:pt x="6843" y="1282"/>
                    <a:pt x="6741" y="1234"/>
                    <a:pt x="6640" y="1200"/>
                  </a:cubicBezTo>
                  <a:cubicBezTo>
                    <a:pt x="6725" y="1170"/>
                    <a:pt x="6810" y="1158"/>
                    <a:pt x="6903" y="1158"/>
                  </a:cubicBezTo>
                  <a:cubicBezTo>
                    <a:pt x="6932" y="1158"/>
                    <a:pt x="6962" y="1159"/>
                    <a:pt x="6993" y="1161"/>
                  </a:cubicBezTo>
                  <a:cubicBezTo>
                    <a:pt x="6996" y="1162"/>
                    <a:pt x="6999" y="1162"/>
                    <a:pt x="7002" y="1162"/>
                  </a:cubicBezTo>
                  <a:cubicBezTo>
                    <a:pt x="7058" y="1162"/>
                    <a:pt x="7078" y="1077"/>
                    <a:pt x="7027" y="1050"/>
                  </a:cubicBezTo>
                  <a:cubicBezTo>
                    <a:pt x="6935" y="990"/>
                    <a:pt x="6837" y="963"/>
                    <a:pt x="6738" y="963"/>
                  </a:cubicBezTo>
                  <a:cubicBezTo>
                    <a:pt x="6598" y="963"/>
                    <a:pt x="6458" y="1019"/>
                    <a:pt x="6344" y="1113"/>
                  </a:cubicBezTo>
                  <a:cubicBezTo>
                    <a:pt x="6344" y="1074"/>
                    <a:pt x="6354" y="1035"/>
                    <a:pt x="6393" y="1011"/>
                  </a:cubicBezTo>
                  <a:cubicBezTo>
                    <a:pt x="6402" y="1006"/>
                    <a:pt x="6412" y="992"/>
                    <a:pt x="6412" y="982"/>
                  </a:cubicBezTo>
                  <a:cubicBezTo>
                    <a:pt x="6470" y="963"/>
                    <a:pt x="6451" y="861"/>
                    <a:pt x="6388" y="856"/>
                  </a:cubicBezTo>
                  <a:cubicBezTo>
                    <a:pt x="6374" y="854"/>
                    <a:pt x="6360" y="854"/>
                    <a:pt x="6346" y="854"/>
                  </a:cubicBezTo>
                  <a:cubicBezTo>
                    <a:pt x="6240" y="854"/>
                    <a:pt x="6123" y="901"/>
                    <a:pt x="6058" y="987"/>
                  </a:cubicBezTo>
                  <a:cubicBezTo>
                    <a:pt x="6058" y="987"/>
                    <a:pt x="6058" y="992"/>
                    <a:pt x="6054" y="992"/>
                  </a:cubicBezTo>
                  <a:cubicBezTo>
                    <a:pt x="5996" y="1040"/>
                    <a:pt x="5957" y="1108"/>
                    <a:pt x="5942" y="1181"/>
                  </a:cubicBezTo>
                  <a:cubicBezTo>
                    <a:pt x="5889" y="1195"/>
                    <a:pt x="5836" y="1210"/>
                    <a:pt x="5782" y="1234"/>
                  </a:cubicBezTo>
                  <a:cubicBezTo>
                    <a:pt x="5749" y="1185"/>
                    <a:pt x="5715" y="1137"/>
                    <a:pt x="5676" y="1098"/>
                  </a:cubicBezTo>
                  <a:cubicBezTo>
                    <a:pt x="5710" y="1060"/>
                    <a:pt x="5739" y="1030"/>
                    <a:pt x="5763" y="987"/>
                  </a:cubicBezTo>
                  <a:cubicBezTo>
                    <a:pt x="5816" y="905"/>
                    <a:pt x="5889" y="759"/>
                    <a:pt x="5870" y="653"/>
                  </a:cubicBezTo>
                  <a:cubicBezTo>
                    <a:pt x="5859" y="600"/>
                    <a:pt x="5831" y="582"/>
                    <a:pt x="5797" y="582"/>
                  </a:cubicBezTo>
                  <a:cubicBezTo>
                    <a:pt x="5749" y="582"/>
                    <a:pt x="5689" y="616"/>
                    <a:pt x="5647" y="638"/>
                  </a:cubicBezTo>
                  <a:cubicBezTo>
                    <a:pt x="5545" y="692"/>
                    <a:pt x="5458" y="750"/>
                    <a:pt x="5385" y="837"/>
                  </a:cubicBezTo>
                  <a:cubicBezTo>
                    <a:pt x="5351" y="813"/>
                    <a:pt x="5322" y="793"/>
                    <a:pt x="5279" y="769"/>
                  </a:cubicBezTo>
                  <a:cubicBezTo>
                    <a:pt x="5298" y="551"/>
                    <a:pt x="5182" y="333"/>
                    <a:pt x="5080" y="144"/>
                  </a:cubicBezTo>
                  <a:cubicBezTo>
                    <a:pt x="5067" y="123"/>
                    <a:pt x="5042" y="112"/>
                    <a:pt x="5017" y="112"/>
                  </a:cubicBezTo>
                  <a:cubicBezTo>
                    <a:pt x="4981" y="112"/>
                    <a:pt x="4945" y="135"/>
                    <a:pt x="4945" y="178"/>
                  </a:cubicBezTo>
                  <a:cubicBezTo>
                    <a:pt x="4959" y="333"/>
                    <a:pt x="4940" y="483"/>
                    <a:pt x="4896" y="629"/>
                  </a:cubicBezTo>
                  <a:cubicBezTo>
                    <a:pt x="4887" y="629"/>
                    <a:pt x="4867" y="624"/>
                    <a:pt x="4853" y="619"/>
                  </a:cubicBezTo>
                  <a:cubicBezTo>
                    <a:pt x="4838" y="532"/>
                    <a:pt x="4824" y="454"/>
                    <a:pt x="4804" y="372"/>
                  </a:cubicBezTo>
                  <a:cubicBezTo>
                    <a:pt x="4798" y="335"/>
                    <a:pt x="4770" y="317"/>
                    <a:pt x="4740" y="317"/>
                  </a:cubicBezTo>
                  <a:cubicBezTo>
                    <a:pt x="4724" y="317"/>
                    <a:pt x="4707" y="323"/>
                    <a:pt x="4693" y="333"/>
                  </a:cubicBezTo>
                  <a:cubicBezTo>
                    <a:pt x="4601" y="406"/>
                    <a:pt x="4533" y="498"/>
                    <a:pt x="4485" y="600"/>
                  </a:cubicBezTo>
                  <a:cubicBezTo>
                    <a:pt x="4393" y="604"/>
                    <a:pt x="4301" y="624"/>
                    <a:pt x="4218" y="648"/>
                  </a:cubicBezTo>
                  <a:cubicBezTo>
                    <a:pt x="4238" y="590"/>
                    <a:pt x="4247" y="532"/>
                    <a:pt x="4262" y="474"/>
                  </a:cubicBezTo>
                  <a:cubicBezTo>
                    <a:pt x="4266" y="436"/>
                    <a:pt x="4245" y="392"/>
                    <a:pt x="4209" y="392"/>
                  </a:cubicBezTo>
                  <a:cubicBezTo>
                    <a:pt x="4203" y="392"/>
                    <a:pt x="4196" y="393"/>
                    <a:pt x="4189" y="396"/>
                  </a:cubicBezTo>
                  <a:cubicBezTo>
                    <a:pt x="4010" y="449"/>
                    <a:pt x="3836" y="546"/>
                    <a:pt x="3758" y="701"/>
                  </a:cubicBezTo>
                  <a:cubicBezTo>
                    <a:pt x="3681" y="643"/>
                    <a:pt x="3603" y="590"/>
                    <a:pt x="3511" y="551"/>
                  </a:cubicBezTo>
                  <a:cubicBezTo>
                    <a:pt x="3594" y="445"/>
                    <a:pt x="3705" y="353"/>
                    <a:pt x="3831" y="285"/>
                  </a:cubicBezTo>
                  <a:cubicBezTo>
                    <a:pt x="3895" y="253"/>
                    <a:pt x="3859" y="168"/>
                    <a:pt x="3797" y="168"/>
                  </a:cubicBezTo>
                  <a:cubicBezTo>
                    <a:pt x="3794" y="168"/>
                    <a:pt x="3791" y="168"/>
                    <a:pt x="3787" y="169"/>
                  </a:cubicBezTo>
                  <a:cubicBezTo>
                    <a:pt x="3613" y="193"/>
                    <a:pt x="3419" y="299"/>
                    <a:pt x="3303" y="445"/>
                  </a:cubicBezTo>
                  <a:cubicBezTo>
                    <a:pt x="3327" y="333"/>
                    <a:pt x="3322" y="212"/>
                    <a:pt x="3303" y="106"/>
                  </a:cubicBezTo>
                  <a:cubicBezTo>
                    <a:pt x="3298" y="72"/>
                    <a:pt x="3268" y="55"/>
                    <a:pt x="3239" y="55"/>
                  </a:cubicBezTo>
                  <a:cubicBezTo>
                    <a:pt x="3214" y="55"/>
                    <a:pt x="3189" y="69"/>
                    <a:pt x="3182" y="96"/>
                  </a:cubicBezTo>
                  <a:cubicBezTo>
                    <a:pt x="3148" y="217"/>
                    <a:pt x="3109" y="348"/>
                    <a:pt x="3051" y="454"/>
                  </a:cubicBezTo>
                  <a:cubicBezTo>
                    <a:pt x="2998" y="454"/>
                    <a:pt x="2935" y="459"/>
                    <a:pt x="2882" y="474"/>
                  </a:cubicBezTo>
                  <a:cubicBezTo>
                    <a:pt x="2891" y="386"/>
                    <a:pt x="2911" y="275"/>
                    <a:pt x="2959" y="212"/>
                  </a:cubicBezTo>
                  <a:cubicBezTo>
                    <a:pt x="2959" y="212"/>
                    <a:pt x="2959" y="207"/>
                    <a:pt x="2964" y="207"/>
                  </a:cubicBezTo>
                  <a:cubicBezTo>
                    <a:pt x="2974" y="207"/>
                    <a:pt x="2979" y="202"/>
                    <a:pt x="2979" y="202"/>
                  </a:cubicBezTo>
                  <a:cubicBezTo>
                    <a:pt x="3038" y="169"/>
                    <a:pt x="3001" y="91"/>
                    <a:pt x="2949" y="91"/>
                  </a:cubicBezTo>
                  <a:cubicBezTo>
                    <a:pt x="2941" y="91"/>
                    <a:pt x="2933" y="92"/>
                    <a:pt x="2925" y="96"/>
                  </a:cubicBezTo>
                  <a:cubicBezTo>
                    <a:pt x="2780" y="164"/>
                    <a:pt x="2659" y="299"/>
                    <a:pt x="2596" y="454"/>
                  </a:cubicBezTo>
                  <a:cubicBezTo>
                    <a:pt x="2591" y="454"/>
                    <a:pt x="2577" y="449"/>
                    <a:pt x="2572" y="449"/>
                  </a:cubicBezTo>
                  <a:cubicBezTo>
                    <a:pt x="2572" y="445"/>
                    <a:pt x="2577" y="435"/>
                    <a:pt x="2577" y="430"/>
                  </a:cubicBezTo>
                  <a:cubicBezTo>
                    <a:pt x="2596" y="323"/>
                    <a:pt x="2548" y="217"/>
                    <a:pt x="2523" y="115"/>
                  </a:cubicBezTo>
                  <a:cubicBezTo>
                    <a:pt x="2518" y="87"/>
                    <a:pt x="2492" y="72"/>
                    <a:pt x="2465" y="72"/>
                  </a:cubicBezTo>
                  <a:cubicBezTo>
                    <a:pt x="2442" y="72"/>
                    <a:pt x="2418" y="83"/>
                    <a:pt x="2407" y="106"/>
                  </a:cubicBezTo>
                  <a:cubicBezTo>
                    <a:pt x="2276" y="169"/>
                    <a:pt x="2180" y="285"/>
                    <a:pt x="2136" y="425"/>
                  </a:cubicBezTo>
                  <a:cubicBezTo>
                    <a:pt x="2063" y="435"/>
                    <a:pt x="1991" y="454"/>
                    <a:pt x="1923" y="478"/>
                  </a:cubicBezTo>
                  <a:cubicBezTo>
                    <a:pt x="1870" y="353"/>
                    <a:pt x="1831" y="217"/>
                    <a:pt x="1841" y="72"/>
                  </a:cubicBezTo>
                  <a:cubicBezTo>
                    <a:pt x="1841" y="25"/>
                    <a:pt x="1805" y="1"/>
                    <a:pt x="1769"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rot="-487982" flipH="1">
              <a:off x="7627771" y="3993588"/>
              <a:ext cx="255501" cy="203254"/>
            </a:xfrm>
            <a:custGeom>
              <a:avLst/>
              <a:gdLst/>
              <a:ahLst/>
              <a:cxnLst/>
              <a:rect l="l" t="t" r="r" b="b"/>
              <a:pathLst>
                <a:path w="1604" h="1276" extrusionOk="0">
                  <a:moveTo>
                    <a:pt x="601" y="407"/>
                  </a:moveTo>
                  <a:cubicBezTo>
                    <a:pt x="605" y="407"/>
                    <a:pt x="608" y="407"/>
                    <a:pt x="611" y="408"/>
                  </a:cubicBezTo>
                  <a:cubicBezTo>
                    <a:pt x="644" y="423"/>
                    <a:pt x="635" y="452"/>
                    <a:pt x="601" y="476"/>
                  </a:cubicBezTo>
                  <a:cubicBezTo>
                    <a:pt x="589" y="483"/>
                    <a:pt x="566" y="485"/>
                    <a:pt x="541" y="485"/>
                  </a:cubicBezTo>
                  <a:cubicBezTo>
                    <a:pt x="495" y="485"/>
                    <a:pt x="445" y="476"/>
                    <a:pt x="460" y="466"/>
                  </a:cubicBezTo>
                  <a:cubicBezTo>
                    <a:pt x="482" y="449"/>
                    <a:pt x="565" y="407"/>
                    <a:pt x="601" y="407"/>
                  </a:cubicBezTo>
                  <a:close/>
                  <a:moveTo>
                    <a:pt x="257" y="655"/>
                  </a:moveTo>
                  <a:lnTo>
                    <a:pt x="257" y="655"/>
                  </a:lnTo>
                  <a:cubicBezTo>
                    <a:pt x="291" y="699"/>
                    <a:pt x="315" y="733"/>
                    <a:pt x="349" y="762"/>
                  </a:cubicBezTo>
                  <a:cubicBezTo>
                    <a:pt x="341" y="762"/>
                    <a:pt x="333" y="762"/>
                    <a:pt x="325" y="762"/>
                  </a:cubicBezTo>
                  <a:cubicBezTo>
                    <a:pt x="240" y="762"/>
                    <a:pt x="230" y="736"/>
                    <a:pt x="257" y="655"/>
                  </a:cubicBezTo>
                  <a:close/>
                  <a:moveTo>
                    <a:pt x="190" y="0"/>
                  </a:moveTo>
                  <a:cubicBezTo>
                    <a:pt x="151" y="0"/>
                    <a:pt x="83" y="9"/>
                    <a:pt x="49" y="16"/>
                  </a:cubicBezTo>
                  <a:cubicBezTo>
                    <a:pt x="0" y="31"/>
                    <a:pt x="0" y="65"/>
                    <a:pt x="15" y="69"/>
                  </a:cubicBezTo>
                  <a:cubicBezTo>
                    <a:pt x="17" y="72"/>
                    <a:pt x="23" y="73"/>
                    <a:pt x="31" y="73"/>
                  </a:cubicBezTo>
                  <a:cubicBezTo>
                    <a:pt x="57" y="73"/>
                    <a:pt x="103" y="63"/>
                    <a:pt x="121" y="60"/>
                  </a:cubicBezTo>
                  <a:cubicBezTo>
                    <a:pt x="123" y="58"/>
                    <a:pt x="126" y="58"/>
                    <a:pt x="128" y="58"/>
                  </a:cubicBezTo>
                  <a:cubicBezTo>
                    <a:pt x="151" y="58"/>
                    <a:pt x="196" y="111"/>
                    <a:pt x="209" y="132"/>
                  </a:cubicBezTo>
                  <a:cubicBezTo>
                    <a:pt x="218" y="157"/>
                    <a:pt x="199" y="215"/>
                    <a:pt x="189" y="234"/>
                  </a:cubicBezTo>
                  <a:cubicBezTo>
                    <a:pt x="175" y="253"/>
                    <a:pt x="175" y="278"/>
                    <a:pt x="175" y="282"/>
                  </a:cubicBezTo>
                  <a:cubicBezTo>
                    <a:pt x="176" y="283"/>
                    <a:pt x="179" y="284"/>
                    <a:pt x="182" y="284"/>
                  </a:cubicBezTo>
                  <a:cubicBezTo>
                    <a:pt x="194" y="284"/>
                    <a:pt x="217" y="275"/>
                    <a:pt x="233" y="263"/>
                  </a:cubicBezTo>
                  <a:cubicBezTo>
                    <a:pt x="234" y="262"/>
                    <a:pt x="235" y="262"/>
                    <a:pt x="236" y="262"/>
                  </a:cubicBezTo>
                  <a:cubicBezTo>
                    <a:pt x="246" y="262"/>
                    <a:pt x="262" y="298"/>
                    <a:pt x="262" y="311"/>
                  </a:cubicBezTo>
                  <a:cubicBezTo>
                    <a:pt x="262" y="331"/>
                    <a:pt x="339" y="384"/>
                    <a:pt x="335" y="418"/>
                  </a:cubicBezTo>
                  <a:lnTo>
                    <a:pt x="320" y="466"/>
                  </a:lnTo>
                  <a:lnTo>
                    <a:pt x="368" y="476"/>
                  </a:lnTo>
                  <a:lnTo>
                    <a:pt x="388" y="481"/>
                  </a:lnTo>
                  <a:lnTo>
                    <a:pt x="388" y="505"/>
                  </a:lnTo>
                  <a:cubicBezTo>
                    <a:pt x="364" y="554"/>
                    <a:pt x="247" y="597"/>
                    <a:pt x="213" y="597"/>
                  </a:cubicBezTo>
                  <a:cubicBezTo>
                    <a:pt x="170" y="597"/>
                    <a:pt x="136" y="612"/>
                    <a:pt x="136" y="621"/>
                  </a:cubicBezTo>
                  <a:cubicBezTo>
                    <a:pt x="136" y="626"/>
                    <a:pt x="213" y="641"/>
                    <a:pt x="213" y="665"/>
                  </a:cubicBezTo>
                  <a:cubicBezTo>
                    <a:pt x="213" y="689"/>
                    <a:pt x="184" y="713"/>
                    <a:pt x="150" y="718"/>
                  </a:cubicBezTo>
                  <a:lnTo>
                    <a:pt x="126" y="723"/>
                  </a:lnTo>
                  <a:lnTo>
                    <a:pt x="160" y="781"/>
                  </a:lnTo>
                  <a:cubicBezTo>
                    <a:pt x="194" y="805"/>
                    <a:pt x="247" y="839"/>
                    <a:pt x="257" y="844"/>
                  </a:cubicBezTo>
                  <a:cubicBezTo>
                    <a:pt x="258" y="845"/>
                    <a:pt x="259" y="846"/>
                    <a:pt x="262" y="846"/>
                  </a:cubicBezTo>
                  <a:cubicBezTo>
                    <a:pt x="276" y="846"/>
                    <a:pt x="316" y="831"/>
                    <a:pt x="344" y="831"/>
                  </a:cubicBezTo>
                  <a:cubicBezTo>
                    <a:pt x="352" y="831"/>
                    <a:pt x="358" y="832"/>
                    <a:pt x="364" y="834"/>
                  </a:cubicBezTo>
                  <a:cubicBezTo>
                    <a:pt x="382" y="849"/>
                    <a:pt x="403" y="856"/>
                    <a:pt x="417" y="856"/>
                  </a:cubicBezTo>
                  <a:cubicBezTo>
                    <a:pt x="421" y="856"/>
                    <a:pt x="424" y="855"/>
                    <a:pt x="427" y="854"/>
                  </a:cubicBezTo>
                  <a:lnTo>
                    <a:pt x="431" y="854"/>
                  </a:lnTo>
                  <a:cubicBezTo>
                    <a:pt x="459" y="845"/>
                    <a:pt x="480" y="841"/>
                    <a:pt x="496" y="841"/>
                  </a:cubicBezTo>
                  <a:cubicBezTo>
                    <a:pt x="542" y="841"/>
                    <a:pt x="554" y="874"/>
                    <a:pt x="601" y="931"/>
                  </a:cubicBezTo>
                  <a:lnTo>
                    <a:pt x="625" y="965"/>
                  </a:lnTo>
                  <a:cubicBezTo>
                    <a:pt x="630" y="1009"/>
                    <a:pt x="732" y="1072"/>
                    <a:pt x="751" y="1096"/>
                  </a:cubicBezTo>
                  <a:cubicBezTo>
                    <a:pt x="770" y="1120"/>
                    <a:pt x="722" y="1149"/>
                    <a:pt x="698" y="1154"/>
                  </a:cubicBezTo>
                  <a:cubicBezTo>
                    <a:pt x="673" y="1159"/>
                    <a:pt x="659" y="1183"/>
                    <a:pt x="669" y="1193"/>
                  </a:cubicBezTo>
                  <a:cubicBezTo>
                    <a:pt x="669" y="1203"/>
                    <a:pt x="635" y="1207"/>
                    <a:pt x="625" y="1207"/>
                  </a:cubicBezTo>
                  <a:cubicBezTo>
                    <a:pt x="611" y="1207"/>
                    <a:pt x="601" y="1217"/>
                    <a:pt x="601" y="1222"/>
                  </a:cubicBezTo>
                  <a:cubicBezTo>
                    <a:pt x="601" y="1227"/>
                    <a:pt x="644" y="1246"/>
                    <a:pt x="654" y="1256"/>
                  </a:cubicBezTo>
                  <a:cubicBezTo>
                    <a:pt x="669" y="1270"/>
                    <a:pt x="824" y="1275"/>
                    <a:pt x="877" y="1275"/>
                  </a:cubicBezTo>
                  <a:cubicBezTo>
                    <a:pt x="935" y="1275"/>
                    <a:pt x="988" y="1270"/>
                    <a:pt x="988" y="1270"/>
                  </a:cubicBezTo>
                  <a:cubicBezTo>
                    <a:pt x="988" y="1270"/>
                    <a:pt x="1211" y="1130"/>
                    <a:pt x="1255" y="1052"/>
                  </a:cubicBezTo>
                  <a:cubicBezTo>
                    <a:pt x="1298" y="975"/>
                    <a:pt x="1429" y="786"/>
                    <a:pt x="1468" y="738"/>
                  </a:cubicBezTo>
                  <a:cubicBezTo>
                    <a:pt x="1502" y="689"/>
                    <a:pt x="1540" y="646"/>
                    <a:pt x="1540" y="641"/>
                  </a:cubicBezTo>
                  <a:cubicBezTo>
                    <a:pt x="1545" y="631"/>
                    <a:pt x="1521" y="626"/>
                    <a:pt x="1516" y="626"/>
                  </a:cubicBezTo>
                  <a:cubicBezTo>
                    <a:pt x="1502" y="626"/>
                    <a:pt x="1492" y="558"/>
                    <a:pt x="1492" y="534"/>
                  </a:cubicBezTo>
                  <a:cubicBezTo>
                    <a:pt x="1492" y="520"/>
                    <a:pt x="1550" y="447"/>
                    <a:pt x="1569" y="428"/>
                  </a:cubicBezTo>
                  <a:cubicBezTo>
                    <a:pt x="1589" y="408"/>
                    <a:pt x="1603" y="374"/>
                    <a:pt x="1603" y="360"/>
                  </a:cubicBezTo>
                  <a:cubicBezTo>
                    <a:pt x="1603" y="350"/>
                    <a:pt x="1594" y="326"/>
                    <a:pt x="1594" y="316"/>
                  </a:cubicBezTo>
                  <a:cubicBezTo>
                    <a:pt x="1594" y="311"/>
                    <a:pt x="1516" y="311"/>
                    <a:pt x="1492" y="302"/>
                  </a:cubicBezTo>
                  <a:cubicBezTo>
                    <a:pt x="1468" y="287"/>
                    <a:pt x="1434" y="268"/>
                    <a:pt x="1429" y="268"/>
                  </a:cubicBezTo>
                  <a:lnTo>
                    <a:pt x="1419" y="268"/>
                  </a:lnTo>
                  <a:cubicBezTo>
                    <a:pt x="1419" y="268"/>
                    <a:pt x="1400" y="287"/>
                    <a:pt x="1395" y="307"/>
                  </a:cubicBezTo>
                  <a:lnTo>
                    <a:pt x="1385" y="326"/>
                  </a:lnTo>
                  <a:lnTo>
                    <a:pt x="1351" y="423"/>
                  </a:lnTo>
                  <a:cubicBezTo>
                    <a:pt x="1310" y="379"/>
                    <a:pt x="1263" y="361"/>
                    <a:pt x="1232" y="361"/>
                  </a:cubicBezTo>
                  <a:cubicBezTo>
                    <a:pt x="1216" y="361"/>
                    <a:pt x="1205" y="366"/>
                    <a:pt x="1201" y="374"/>
                  </a:cubicBezTo>
                  <a:cubicBezTo>
                    <a:pt x="1187" y="399"/>
                    <a:pt x="1104" y="452"/>
                    <a:pt x="1104" y="491"/>
                  </a:cubicBezTo>
                  <a:cubicBezTo>
                    <a:pt x="1104" y="525"/>
                    <a:pt x="1066" y="554"/>
                    <a:pt x="1046" y="554"/>
                  </a:cubicBezTo>
                  <a:cubicBezTo>
                    <a:pt x="1032" y="554"/>
                    <a:pt x="1012" y="549"/>
                    <a:pt x="1008" y="544"/>
                  </a:cubicBezTo>
                  <a:cubicBezTo>
                    <a:pt x="1007" y="544"/>
                    <a:pt x="1007" y="544"/>
                    <a:pt x="1006" y="544"/>
                  </a:cubicBezTo>
                  <a:cubicBezTo>
                    <a:pt x="992" y="544"/>
                    <a:pt x="919" y="598"/>
                    <a:pt x="896" y="621"/>
                  </a:cubicBezTo>
                  <a:cubicBezTo>
                    <a:pt x="867" y="646"/>
                    <a:pt x="824" y="699"/>
                    <a:pt x="824" y="713"/>
                  </a:cubicBezTo>
                  <a:cubicBezTo>
                    <a:pt x="824" y="723"/>
                    <a:pt x="862" y="738"/>
                    <a:pt x="872" y="738"/>
                  </a:cubicBezTo>
                  <a:cubicBezTo>
                    <a:pt x="891" y="738"/>
                    <a:pt x="920" y="733"/>
                    <a:pt x="935" y="733"/>
                  </a:cubicBezTo>
                  <a:cubicBezTo>
                    <a:pt x="935" y="732"/>
                    <a:pt x="936" y="731"/>
                    <a:pt x="936" y="731"/>
                  </a:cubicBezTo>
                  <a:lnTo>
                    <a:pt x="936" y="731"/>
                  </a:lnTo>
                  <a:cubicBezTo>
                    <a:pt x="936" y="731"/>
                    <a:pt x="922" y="768"/>
                    <a:pt x="935" y="781"/>
                  </a:cubicBezTo>
                  <a:cubicBezTo>
                    <a:pt x="936" y="782"/>
                    <a:pt x="938" y="782"/>
                    <a:pt x="940" y="782"/>
                  </a:cubicBezTo>
                  <a:cubicBezTo>
                    <a:pt x="957" y="782"/>
                    <a:pt x="999" y="768"/>
                    <a:pt x="1037" y="742"/>
                  </a:cubicBezTo>
                  <a:lnTo>
                    <a:pt x="1090" y="709"/>
                  </a:lnTo>
                  <a:lnTo>
                    <a:pt x="1104" y="767"/>
                  </a:lnTo>
                  <a:cubicBezTo>
                    <a:pt x="1066" y="781"/>
                    <a:pt x="993" y="791"/>
                    <a:pt x="983" y="791"/>
                  </a:cubicBezTo>
                  <a:cubicBezTo>
                    <a:pt x="969" y="791"/>
                    <a:pt x="940" y="834"/>
                    <a:pt x="935" y="854"/>
                  </a:cubicBezTo>
                  <a:cubicBezTo>
                    <a:pt x="925" y="868"/>
                    <a:pt x="969" y="883"/>
                    <a:pt x="988" y="883"/>
                  </a:cubicBezTo>
                  <a:cubicBezTo>
                    <a:pt x="1008" y="883"/>
                    <a:pt x="1017" y="888"/>
                    <a:pt x="1017" y="893"/>
                  </a:cubicBezTo>
                  <a:cubicBezTo>
                    <a:pt x="1017" y="902"/>
                    <a:pt x="959" y="907"/>
                    <a:pt x="935" y="912"/>
                  </a:cubicBezTo>
                  <a:cubicBezTo>
                    <a:pt x="934" y="912"/>
                    <a:pt x="933" y="912"/>
                    <a:pt x="932" y="912"/>
                  </a:cubicBezTo>
                  <a:cubicBezTo>
                    <a:pt x="909" y="912"/>
                    <a:pt x="846" y="860"/>
                    <a:pt x="812" y="860"/>
                  </a:cubicBezTo>
                  <a:cubicBezTo>
                    <a:pt x="807" y="860"/>
                    <a:pt x="803" y="861"/>
                    <a:pt x="799" y="864"/>
                  </a:cubicBezTo>
                  <a:lnTo>
                    <a:pt x="741" y="902"/>
                  </a:lnTo>
                  <a:cubicBezTo>
                    <a:pt x="741" y="902"/>
                    <a:pt x="717" y="902"/>
                    <a:pt x="678" y="907"/>
                  </a:cubicBezTo>
                  <a:lnTo>
                    <a:pt x="649" y="912"/>
                  </a:lnTo>
                  <a:lnTo>
                    <a:pt x="683" y="859"/>
                  </a:lnTo>
                  <a:cubicBezTo>
                    <a:pt x="732" y="815"/>
                    <a:pt x="727" y="742"/>
                    <a:pt x="707" y="733"/>
                  </a:cubicBezTo>
                  <a:cubicBezTo>
                    <a:pt x="701" y="726"/>
                    <a:pt x="685" y="724"/>
                    <a:pt x="668" y="724"/>
                  </a:cubicBezTo>
                  <a:cubicBezTo>
                    <a:pt x="647" y="724"/>
                    <a:pt x="624" y="727"/>
                    <a:pt x="611" y="733"/>
                  </a:cubicBezTo>
                  <a:cubicBezTo>
                    <a:pt x="610" y="733"/>
                    <a:pt x="610" y="733"/>
                    <a:pt x="610" y="733"/>
                  </a:cubicBezTo>
                  <a:cubicBezTo>
                    <a:pt x="598" y="733"/>
                    <a:pt x="646" y="635"/>
                    <a:pt x="727" y="578"/>
                  </a:cubicBezTo>
                  <a:cubicBezTo>
                    <a:pt x="814" y="525"/>
                    <a:pt x="862" y="466"/>
                    <a:pt x="828" y="442"/>
                  </a:cubicBezTo>
                  <a:lnTo>
                    <a:pt x="799" y="428"/>
                  </a:lnTo>
                  <a:lnTo>
                    <a:pt x="703" y="379"/>
                  </a:lnTo>
                  <a:cubicBezTo>
                    <a:pt x="625" y="297"/>
                    <a:pt x="514" y="190"/>
                    <a:pt x="499" y="190"/>
                  </a:cubicBezTo>
                  <a:cubicBezTo>
                    <a:pt x="480" y="190"/>
                    <a:pt x="441" y="200"/>
                    <a:pt x="412" y="210"/>
                  </a:cubicBezTo>
                  <a:lnTo>
                    <a:pt x="378" y="229"/>
                  </a:lnTo>
                  <a:lnTo>
                    <a:pt x="393" y="118"/>
                  </a:lnTo>
                  <a:cubicBezTo>
                    <a:pt x="371" y="59"/>
                    <a:pt x="318" y="39"/>
                    <a:pt x="284" y="39"/>
                  </a:cubicBezTo>
                  <a:cubicBezTo>
                    <a:pt x="272" y="39"/>
                    <a:pt x="263" y="42"/>
                    <a:pt x="257" y="45"/>
                  </a:cubicBezTo>
                  <a:cubicBezTo>
                    <a:pt x="254" y="49"/>
                    <a:pt x="250" y="50"/>
                    <a:pt x="247" y="50"/>
                  </a:cubicBezTo>
                  <a:cubicBezTo>
                    <a:pt x="231" y="50"/>
                    <a:pt x="218" y="18"/>
                    <a:pt x="218" y="6"/>
                  </a:cubicBezTo>
                  <a:cubicBezTo>
                    <a:pt x="218"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rot="-487982" flipH="1">
              <a:off x="7652404" y="3865152"/>
              <a:ext cx="130936" cy="120104"/>
            </a:xfrm>
            <a:custGeom>
              <a:avLst/>
              <a:gdLst/>
              <a:ahLst/>
              <a:cxnLst/>
              <a:rect l="l" t="t" r="r" b="b"/>
              <a:pathLst>
                <a:path w="822" h="754" extrusionOk="0">
                  <a:moveTo>
                    <a:pt x="703" y="1"/>
                  </a:moveTo>
                  <a:cubicBezTo>
                    <a:pt x="669" y="1"/>
                    <a:pt x="615" y="24"/>
                    <a:pt x="592" y="41"/>
                  </a:cubicBezTo>
                  <a:cubicBezTo>
                    <a:pt x="568" y="65"/>
                    <a:pt x="490" y="162"/>
                    <a:pt x="480" y="191"/>
                  </a:cubicBezTo>
                  <a:cubicBezTo>
                    <a:pt x="466" y="220"/>
                    <a:pt x="471" y="308"/>
                    <a:pt x="490" y="371"/>
                  </a:cubicBezTo>
                  <a:lnTo>
                    <a:pt x="379" y="390"/>
                  </a:lnTo>
                  <a:lnTo>
                    <a:pt x="306" y="404"/>
                  </a:lnTo>
                  <a:cubicBezTo>
                    <a:pt x="253" y="453"/>
                    <a:pt x="195" y="535"/>
                    <a:pt x="175" y="535"/>
                  </a:cubicBezTo>
                  <a:cubicBezTo>
                    <a:pt x="156" y="530"/>
                    <a:pt x="141" y="530"/>
                    <a:pt x="141" y="530"/>
                  </a:cubicBezTo>
                  <a:cubicBezTo>
                    <a:pt x="1" y="608"/>
                    <a:pt x="35" y="647"/>
                    <a:pt x="117" y="753"/>
                  </a:cubicBezTo>
                  <a:lnTo>
                    <a:pt x="238" y="685"/>
                  </a:lnTo>
                  <a:cubicBezTo>
                    <a:pt x="242" y="626"/>
                    <a:pt x="278" y="593"/>
                    <a:pt x="320" y="593"/>
                  </a:cubicBezTo>
                  <a:cubicBezTo>
                    <a:pt x="330" y="593"/>
                    <a:pt x="340" y="595"/>
                    <a:pt x="350" y="598"/>
                  </a:cubicBezTo>
                  <a:lnTo>
                    <a:pt x="364" y="516"/>
                  </a:lnTo>
                  <a:cubicBezTo>
                    <a:pt x="379" y="530"/>
                    <a:pt x="397" y="536"/>
                    <a:pt x="416" y="536"/>
                  </a:cubicBezTo>
                  <a:cubicBezTo>
                    <a:pt x="513" y="536"/>
                    <a:pt x="650" y="376"/>
                    <a:pt x="703" y="332"/>
                  </a:cubicBezTo>
                  <a:cubicBezTo>
                    <a:pt x="800" y="245"/>
                    <a:pt x="805" y="201"/>
                    <a:pt x="805" y="201"/>
                  </a:cubicBezTo>
                  <a:cubicBezTo>
                    <a:pt x="822" y="112"/>
                    <a:pt x="817" y="81"/>
                    <a:pt x="808" y="81"/>
                  </a:cubicBezTo>
                  <a:cubicBezTo>
                    <a:pt x="804" y="81"/>
                    <a:pt x="799" y="86"/>
                    <a:pt x="795" y="94"/>
                  </a:cubicBezTo>
                  <a:cubicBezTo>
                    <a:pt x="793" y="99"/>
                    <a:pt x="790" y="101"/>
                    <a:pt x="786" y="101"/>
                  </a:cubicBezTo>
                  <a:cubicBezTo>
                    <a:pt x="768" y="101"/>
                    <a:pt x="736" y="45"/>
                    <a:pt x="732" y="17"/>
                  </a:cubicBezTo>
                  <a:cubicBezTo>
                    <a:pt x="729" y="5"/>
                    <a:pt x="718" y="1"/>
                    <a:pt x="7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rot="-487982" flipH="1">
              <a:off x="7825632" y="3987645"/>
              <a:ext cx="145909" cy="80282"/>
            </a:xfrm>
            <a:custGeom>
              <a:avLst/>
              <a:gdLst/>
              <a:ahLst/>
              <a:cxnLst/>
              <a:rect l="l" t="t" r="r" b="b"/>
              <a:pathLst>
                <a:path w="916" h="504" extrusionOk="0">
                  <a:moveTo>
                    <a:pt x="181" y="1"/>
                  </a:moveTo>
                  <a:cubicBezTo>
                    <a:pt x="170" y="1"/>
                    <a:pt x="159" y="3"/>
                    <a:pt x="150" y="9"/>
                  </a:cubicBezTo>
                  <a:lnTo>
                    <a:pt x="92" y="48"/>
                  </a:lnTo>
                  <a:cubicBezTo>
                    <a:pt x="53" y="67"/>
                    <a:pt x="24" y="92"/>
                    <a:pt x="24" y="96"/>
                  </a:cubicBezTo>
                  <a:cubicBezTo>
                    <a:pt x="24" y="101"/>
                    <a:pt x="44" y="135"/>
                    <a:pt x="53" y="145"/>
                  </a:cubicBezTo>
                  <a:cubicBezTo>
                    <a:pt x="68" y="159"/>
                    <a:pt x="48" y="184"/>
                    <a:pt x="24" y="193"/>
                  </a:cubicBezTo>
                  <a:lnTo>
                    <a:pt x="0" y="208"/>
                  </a:lnTo>
                  <a:lnTo>
                    <a:pt x="126" y="237"/>
                  </a:lnTo>
                  <a:cubicBezTo>
                    <a:pt x="182" y="180"/>
                    <a:pt x="266" y="143"/>
                    <a:pt x="297" y="143"/>
                  </a:cubicBezTo>
                  <a:cubicBezTo>
                    <a:pt x="300" y="143"/>
                    <a:pt x="303" y="144"/>
                    <a:pt x="305" y="145"/>
                  </a:cubicBezTo>
                  <a:cubicBezTo>
                    <a:pt x="320" y="159"/>
                    <a:pt x="291" y="188"/>
                    <a:pt x="281" y="193"/>
                  </a:cubicBezTo>
                  <a:cubicBezTo>
                    <a:pt x="271" y="198"/>
                    <a:pt x="271" y="237"/>
                    <a:pt x="281" y="247"/>
                  </a:cubicBezTo>
                  <a:cubicBezTo>
                    <a:pt x="286" y="256"/>
                    <a:pt x="237" y="295"/>
                    <a:pt x="218" y="309"/>
                  </a:cubicBezTo>
                  <a:cubicBezTo>
                    <a:pt x="208" y="314"/>
                    <a:pt x="194" y="343"/>
                    <a:pt x="199" y="358"/>
                  </a:cubicBezTo>
                  <a:cubicBezTo>
                    <a:pt x="201" y="360"/>
                    <a:pt x="206" y="361"/>
                    <a:pt x="212" y="361"/>
                  </a:cubicBezTo>
                  <a:cubicBezTo>
                    <a:pt x="234" y="361"/>
                    <a:pt x="276" y="350"/>
                    <a:pt x="291" y="339"/>
                  </a:cubicBezTo>
                  <a:cubicBezTo>
                    <a:pt x="310" y="334"/>
                    <a:pt x="334" y="334"/>
                    <a:pt x="334" y="334"/>
                  </a:cubicBezTo>
                  <a:lnTo>
                    <a:pt x="334" y="334"/>
                  </a:lnTo>
                  <a:cubicBezTo>
                    <a:pt x="339" y="339"/>
                    <a:pt x="315" y="368"/>
                    <a:pt x="286" y="406"/>
                  </a:cubicBezTo>
                  <a:lnTo>
                    <a:pt x="247" y="455"/>
                  </a:lnTo>
                  <a:cubicBezTo>
                    <a:pt x="330" y="471"/>
                    <a:pt x="402" y="504"/>
                    <a:pt x="475" y="504"/>
                  </a:cubicBezTo>
                  <a:cubicBezTo>
                    <a:pt x="508" y="504"/>
                    <a:pt x="541" y="497"/>
                    <a:pt x="576" y="479"/>
                  </a:cubicBezTo>
                  <a:lnTo>
                    <a:pt x="620" y="455"/>
                  </a:lnTo>
                  <a:cubicBezTo>
                    <a:pt x="705" y="458"/>
                    <a:pt x="781" y="462"/>
                    <a:pt x="820" y="462"/>
                  </a:cubicBezTo>
                  <a:cubicBezTo>
                    <a:pt x="836" y="462"/>
                    <a:pt x="846" y="461"/>
                    <a:pt x="847" y="460"/>
                  </a:cubicBezTo>
                  <a:cubicBezTo>
                    <a:pt x="847" y="455"/>
                    <a:pt x="886" y="411"/>
                    <a:pt x="896" y="402"/>
                  </a:cubicBezTo>
                  <a:cubicBezTo>
                    <a:pt x="901" y="387"/>
                    <a:pt x="915" y="377"/>
                    <a:pt x="915" y="377"/>
                  </a:cubicBezTo>
                  <a:cubicBezTo>
                    <a:pt x="889" y="371"/>
                    <a:pt x="868" y="369"/>
                    <a:pt x="848" y="369"/>
                  </a:cubicBezTo>
                  <a:cubicBezTo>
                    <a:pt x="821" y="369"/>
                    <a:pt x="796" y="374"/>
                    <a:pt x="765" y="382"/>
                  </a:cubicBezTo>
                  <a:cubicBezTo>
                    <a:pt x="730" y="397"/>
                    <a:pt x="696" y="403"/>
                    <a:pt x="675" y="403"/>
                  </a:cubicBezTo>
                  <a:cubicBezTo>
                    <a:pt x="662" y="403"/>
                    <a:pt x="654" y="400"/>
                    <a:pt x="654" y="397"/>
                  </a:cubicBezTo>
                  <a:cubicBezTo>
                    <a:pt x="649" y="382"/>
                    <a:pt x="625" y="377"/>
                    <a:pt x="610" y="377"/>
                  </a:cubicBezTo>
                  <a:cubicBezTo>
                    <a:pt x="601" y="377"/>
                    <a:pt x="513" y="460"/>
                    <a:pt x="484" y="460"/>
                  </a:cubicBezTo>
                  <a:cubicBezTo>
                    <a:pt x="482" y="460"/>
                    <a:pt x="481" y="460"/>
                    <a:pt x="479" y="460"/>
                  </a:cubicBezTo>
                  <a:cubicBezTo>
                    <a:pt x="455" y="455"/>
                    <a:pt x="504" y="411"/>
                    <a:pt x="533" y="402"/>
                  </a:cubicBezTo>
                  <a:cubicBezTo>
                    <a:pt x="557" y="387"/>
                    <a:pt x="673" y="290"/>
                    <a:pt x="707" y="261"/>
                  </a:cubicBezTo>
                  <a:cubicBezTo>
                    <a:pt x="746" y="232"/>
                    <a:pt x="765" y="193"/>
                    <a:pt x="765" y="188"/>
                  </a:cubicBezTo>
                  <a:cubicBezTo>
                    <a:pt x="755" y="184"/>
                    <a:pt x="741" y="164"/>
                    <a:pt x="722" y="155"/>
                  </a:cubicBezTo>
                  <a:cubicBezTo>
                    <a:pt x="711" y="146"/>
                    <a:pt x="685" y="143"/>
                    <a:pt x="651" y="143"/>
                  </a:cubicBezTo>
                  <a:cubicBezTo>
                    <a:pt x="606" y="143"/>
                    <a:pt x="548" y="149"/>
                    <a:pt x="504" y="155"/>
                  </a:cubicBezTo>
                  <a:lnTo>
                    <a:pt x="450"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rot="-487982" flipH="1">
              <a:off x="7644376" y="3945359"/>
              <a:ext cx="56548" cy="66583"/>
            </a:xfrm>
            <a:custGeom>
              <a:avLst/>
              <a:gdLst/>
              <a:ahLst/>
              <a:cxnLst/>
              <a:rect l="l" t="t" r="r" b="b"/>
              <a:pathLst>
                <a:path w="355" h="418" extrusionOk="0">
                  <a:moveTo>
                    <a:pt x="219" y="1"/>
                  </a:moveTo>
                  <a:cubicBezTo>
                    <a:pt x="178" y="1"/>
                    <a:pt x="115" y="34"/>
                    <a:pt x="64" y="90"/>
                  </a:cubicBezTo>
                  <a:cubicBezTo>
                    <a:pt x="1" y="153"/>
                    <a:pt x="49" y="361"/>
                    <a:pt x="73" y="361"/>
                  </a:cubicBezTo>
                  <a:cubicBezTo>
                    <a:pt x="98" y="361"/>
                    <a:pt x="151" y="400"/>
                    <a:pt x="165" y="414"/>
                  </a:cubicBezTo>
                  <a:cubicBezTo>
                    <a:pt x="167" y="417"/>
                    <a:pt x="169" y="418"/>
                    <a:pt x="171" y="418"/>
                  </a:cubicBezTo>
                  <a:cubicBezTo>
                    <a:pt x="190" y="418"/>
                    <a:pt x="239" y="364"/>
                    <a:pt x="214" y="351"/>
                  </a:cubicBezTo>
                  <a:cubicBezTo>
                    <a:pt x="185" y="332"/>
                    <a:pt x="243" y="293"/>
                    <a:pt x="282" y="283"/>
                  </a:cubicBezTo>
                  <a:cubicBezTo>
                    <a:pt x="315" y="269"/>
                    <a:pt x="306" y="162"/>
                    <a:pt x="330" y="133"/>
                  </a:cubicBezTo>
                  <a:cubicBezTo>
                    <a:pt x="354" y="99"/>
                    <a:pt x="267" y="22"/>
                    <a:pt x="233" y="3"/>
                  </a:cubicBezTo>
                  <a:cubicBezTo>
                    <a:pt x="229" y="1"/>
                    <a:pt x="224"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rot="-487982" flipH="1">
              <a:off x="7826811" y="3894073"/>
              <a:ext cx="76459" cy="70406"/>
            </a:xfrm>
            <a:custGeom>
              <a:avLst/>
              <a:gdLst/>
              <a:ahLst/>
              <a:cxnLst/>
              <a:rect l="l" t="t" r="r" b="b"/>
              <a:pathLst>
                <a:path w="480" h="442" extrusionOk="0">
                  <a:moveTo>
                    <a:pt x="223" y="1"/>
                  </a:moveTo>
                  <a:cubicBezTo>
                    <a:pt x="202" y="1"/>
                    <a:pt x="184" y="17"/>
                    <a:pt x="184" y="25"/>
                  </a:cubicBezTo>
                  <a:cubicBezTo>
                    <a:pt x="184" y="39"/>
                    <a:pt x="87" y="68"/>
                    <a:pt x="82" y="117"/>
                  </a:cubicBezTo>
                  <a:cubicBezTo>
                    <a:pt x="73" y="160"/>
                    <a:pt x="39" y="223"/>
                    <a:pt x="19" y="238"/>
                  </a:cubicBezTo>
                  <a:cubicBezTo>
                    <a:pt x="0" y="247"/>
                    <a:pt x="19" y="262"/>
                    <a:pt x="58" y="262"/>
                  </a:cubicBezTo>
                  <a:lnTo>
                    <a:pt x="63" y="267"/>
                  </a:lnTo>
                  <a:lnTo>
                    <a:pt x="97" y="354"/>
                  </a:lnTo>
                  <a:cubicBezTo>
                    <a:pt x="199" y="407"/>
                    <a:pt x="286" y="441"/>
                    <a:pt x="291" y="441"/>
                  </a:cubicBezTo>
                  <a:cubicBezTo>
                    <a:pt x="299" y="437"/>
                    <a:pt x="357" y="380"/>
                    <a:pt x="397" y="380"/>
                  </a:cubicBezTo>
                  <a:cubicBezTo>
                    <a:pt x="402" y="380"/>
                    <a:pt x="407" y="381"/>
                    <a:pt x="412" y="383"/>
                  </a:cubicBezTo>
                  <a:cubicBezTo>
                    <a:pt x="450" y="383"/>
                    <a:pt x="479" y="388"/>
                    <a:pt x="479" y="388"/>
                  </a:cubicBezTo>
                  <a:lnTo>
                    <a:pt x="397" y="344"/>
                  </a:lnTo>
                  <a:cubicBezTo>
                    <a:pt x="315" y="344"/>
                    <a:pt x="237" y="281"/>
                    <a:pt x="228" y="257"/>
                  </a:cubicBezTo>
                  <a:cubicBezTo>
                    <a:pt x="215" y="236"/>
                    <a:pt x="298" y="222"/>
                    <a:pt x="351" y="222"/>
                  </a:cubicBezTo>
                  <a:cubicBezTo>
                    <a:pt x="359" y="222"/>
                    <a:pt x="367" y="223"/>
                    <a:pt x="373" y="223"/>
                  </a:cubicBezTo>
                  <a:cubicBezTo>
                    <a:pt x="377" y="224"/>
                    <a:pt x="381" y="224"/>
                    <a:pt x="385" y="224"/>
                  </a:cubicBezTo>
                  <a:cubicBezTo>
                    <a:pt x="421" y="224"/>
                    <a:pt x="420" y="183"/>
                    <a:pt x="407" y="170"/>
                  </a:cubicBezTo>
                  <a:cubicBezTo>
                    <a:pt x="403" y="166"/>
                    <a:pt x="392" y="164"/>
                    <a:pt x="379" y="164"/>
                  </a:cubicBezTo>
                  <a:cubicBezTo>
                    <a:pt x="361" y="164"/>
                    <a:pt x="341" y="167"/>
                    <a:pt x="329" y="170"/>
                  </a:cubicBezTo>
                  <a:cubicBezTo>
                    <a:pt x="328" y="170"/>
                    <a:pt x="327" y="170"/>
                    <a:pt x="326" y="170"/>
                  </a:cubicBezTo>
                  <a:cubicBezTo>
                    <a:pt x="308" y="170"/>
                    <a:pt x="291" y="135"/>
                    <a:pt x="291" y="117"/>
                  </a:cubicBezTo>
                  <a:cubicBezTo>
                    <a:pt x="291" y="97"/>
                    <a:pt x="324" y="88"/>
                    <a:pt x="334" y="88"/>
                  </a:cubicBezTo>
                  <a:cubicBezTo>
                    <a:pt x="349" y="88"/>
                    <a:pt x="276" y="25"/>
                    <a:pt x="242" y="5"/>
                  </a:cubicBezTo>
                  <a:cubicBezTo>
                    <a:pt x="236" y="2"/>
                    <a:pt x="229" y="1"/>
                    <a:pt x="2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rot="-487982" flipH="1">
              <a:off x="7707209" y="3990570"/>
              <a:ext cx="37752" cy="48424"/>
            </a:xfrm>
            <a:custGeom>
              <a:avLst/>
              <a:gdLst/>
              <a:ahLst/>
              <a:cxnLst/>
              <a:rect l="l" t="t" r="r" b="b"/>
              <a:pathLst>
                <a:path w="237" h="304" extrusionOk="0">
                  <a:moveTo>
                    <a:pt x="95" y="1"/>
                  </a:moveTo>
                  <a:cubicBezTo>
                    <a:pt x="89" y="1"/>
                    <a:pt x="84" y="3"/>
                    <a:pt x="82" y="8"/>
                  </a:cubicBezTo>
                  <a:lnTo>
                    <a:pt x="72" y="46"/>
                  </a:lnTo>
                  <a:cubicBezTo>
                    <a:pt x="72" y="46"/>
                    <a:pt x="62" y="8"/>
                    <a:pt x="53" y="3"/>
                  </a:cubicBezTo>
                  <a:cubicBezTo>
                    <a:pt x="53" y="1"/>
                    <a:pt x="53" y="1"/>
                    <a:pt x="52" y="1"/>
                  </a:cubicBezTo>
                  <a:cubicBezTo>
                    <a:pt x="45" y="1"/>
                    <a:pt x="1" y="109"/>
                    <a:pt x="19" y="172"/>
                  </a:cubicBezTo>
                  <a:cubicBezTo>
                    <a:pt x="28" y="230"/>
                    <a:pt x="61" y="280"/>
                    <a:pt x="74" y="280"/>
                  </a:cubicBezTo>
                  <a:cubicBezTo>
                    <a:pt x="75" y="280"/>
                    <a:pt x="76" y="280"/>
                    <a:pt x="77" y="279"/>
                  </a:cubicBezTo>
                  <a:cubicBezTo>
                    <a:pt x="88" y="279"/>
                    <a:pt x="151" y="303"/>
                    <a:pt x="189" y="303"/>
                  </a:cubicBezTo>
                  <a:cubicBezTo>
                    <a:pt x="202" y="303"/>
                    <a:pt x="213" y="301"/>
                    <a:pt x="217" y="293"/>
                  </a:cubicBezTo>
                  <a:cubicBezTo>
                    <a:pt x="237" y="264"/>
                    <a:pt x="217" y="216"/>
                    <a:pt x="203" y="206"/>
                  </a:cubicBezTo>
                  <a:cubicBezTo>
                    <a:pt x="193" y="201"/>
                    <a:pt x="193" y="197"/>
                    <a:pt x="198" y="197"/>
                  </a:cubicBezTo>
                  <a:lnTo>
                    <a:pt x="203" y="197"/>
                  </a:lnTo>
                  <a:lnTo>
                    <a:pt x="203" y="90"/>
                  </a:lnTo>
                  <a:cubicBezTo>
                    <a:pt x="158" y="27"/>
                    <a:pt x="117" y="1"/>
                    <a:pt x="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rot="-487982" flipH="1">
              <a:off x="7554048" y="4079319"/>
              <a:ext cx="44920" cy="39663"/>
            </a:xfrm>
            <a:custGeom>
              <a:avLst/>
              <a:gdLst/>
              <a:ahLst/>
              <a:cxnLst/>
              <a:rect l="l" t="t" r="r" b="b"/>
              <a:pathLst>
                <a:path w="282" h="249" extrusionOk="0">
                  <a:moveTo>
                    <a:pt x="151" y="0"/>
                  </a:moveTo>
                  <a:cubicBezTo>
                    <a:pt x="136" y="0"/>
                    <a:pt x="131" y="29"/>
                    <a:pt x="131" y="44"/>
                  </a:cubicBezTo>
                  <a:lnTo>
                    <a:pt x="131" y="73"/>
                  </a:lnTo>
                  <a:cubicBezTo>
                    <a:pt x="131" y="73"/>
                    <a:pt x="30" y="112"/>
                    <a:pt x="44" y="141"/>
                  </a:cubicBezTo>
                  <a:cubicBezTo>
                    <a:pt x="64" y="175"/>
                    <a:pt x="34" y="209"/>
                    <a:pt x="15" y="213"/>
                  </a:cubicBezTo>
                  <a:cubicBezTo>
                    <a:pt x="1" y="218"/>
                    <a:pt x="68" y="242"/>
                    <a:pt x="93" y="247"/>
                  </a:cubicBezTo>
                  <a:cubicBezTo>
                    <a:pt x="97" y="248"/>
                    <a:pt x="101" y="249"/>
                    <a:pt x="105" y="249"/>
                  </a:cubicBezTo>
                  <a:cubicBezTo>
                    <a:pt x="140" y="249"/>
                    <a:pt x="190" y="218"/>
                    <a:pt x="233" y="184"/>
                  </a:cubicBezTo>
                  <a:cubicBezTo>
                    <a:pt x="281" y="141"/>
                    <a:pt x="160"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rot="-487982" flipH="1">
              <a:off x="7586149" y="4035609"/>
              <a:ext cx="35681" cy="32017"/>
            </a:xfrm>
            <a:custGeom>
              <a:avLst/>
              <a:gdLst/>
              <a:ahLst/>
              <a:cxnLst/>
              <a:rect l="l" t="t" r="r" b="b"/>
              <a:pathLst>
                <a:path w="224" h="201" extrusionOk="0">
                  <a:moveTo>
                    <a:pt x="97" y="0"/>
                  </a:moveTo>
                  <a:cubicBezTo>
                    <a:pt x="44" y="97"/>
                    <a:pt x="1" y="194"/>
                    <a:pt x="5" y="199"/>
                  </a:cubicBezTo>
                  <a:cubicBezTo>
                    <a:pt x="5" y="200"/>
                    <a:pt x="8" y="201"/>
                    <a:pt x="12" y="201"/>
                  </a:cubicBezTo>
                  <a:cubicBezTo>
                    <a:pt x="23" y="201"/>
                    <a:pt x="44" y="197"/>
                    <a:pt x="68" y="194"/>
                  </a:cubicBezTo>
                  <a:cubicBezTo>
                    <a:pt x="97" y="189"/>
                    <a:pt x="214" y="117"/>
                    <a:pt x="214" y="117"/>
                  </a:cubicBezTo>
                  <a:cubicBezTo>
                    <a:pt x="223" y="107"/>
                    <a:pt x="214" y="83"/>
                    <a:pt x="189" y="58"/>
                  </a:cubicBezTo>
                  <a:lnTo>
                    <a:pt x="165" y="44"/>
                  </a:lnTo>
                  <a:lnTo>
                    <a:pt x="9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rot="-487982" flipH="1">
              <a:off x="7829070" y="3955381"/>
              <a:ext cx="61804" cy="23256"/>
            </a:xfrm>
            <a:custGeom>
              <a:avLst/>
              <a:gdLst/>
              <a:ahLst/>
              <a:cxnLst/>
              <a:rect l="l" t="t" r="r" b="b"/>
              <a:pathLst>
                <a:path w="388" h="146" extrusionOk="0">
                  <a:moveTo>
                    <a:pt x="368" y="0"/>
                  </a:moveTo>
                  <a:cubicBezTo>
                    <a:pt x="368" y="0"/>
                    <a:pt x="309" y="64"/>
                    <a:pt x="273" y="64"/>
                  </a:cubicBezTo>
                  <a:cubicBezTo>
                    <a:pt x="271" y="64"/>
                    <a:pt x="269" y="64"/>
                    <a:pt x="267" y="63"/>
                  </a:cubicBezTo>
                  <a:cubicBezTo>
                    <a:pt x="254" y="61"/>
                    <a:pt x="241" y="61"/>
                    <a:pt x="229" y="61"/>
                  </a:cubicBezTo>
                  <a:cubicBezTo>
                    <a:pt x="205" y="61"/>
                    <a:pt x="186" y="63"/>
                    <a:pt x="180" y="63"/>
                  </a:cubicBezTo>
                  <a:cubicBezTo>
                    <a:pt x="175" y="63"/>
                    <a:pt x="151" y="53"/>
                    <a:pt x="131" y="39"/>
                  </a:cubicBezTo>
                  <a:cubicBezTo>
                    <a:pt x="122" y="35"/>
                    <a:pt x="103" y="34"/>
                    <a:pt x="84" y="34"/>
                  </a:cubicBezTo>
                  <a:cubicBezTo>
                    <a:pt x="54" y="34"/>
                    <a:pt x="22" y="38"/>
                    <a:pt x="25" y="44"/>
                  </a:cubicBezTo>
                  <a:cubicBezTo>
                    <a:pt x="20" y="53"/>
                    <a:pt x="10" y="78"/>
                    <a:pt x="5" y="82"/>
                  </a:cubicBezTo>
                  <a:cubicBezTo>
                    <a:pt x="0" y="87"/>
                    <a:pt x="29" y="97"/>
                    <a:pt x="44" y="97"/>
                  </a:cubicBezTo>
                  <a:cubicBezTo>
                    <a:pt x="54" y="97"/>
                    <a:pt x="54" y="112"/>
                    <a:pt x="54" y="121"/>
                  </a:cubicBezTo>
                  <a:cubicBezTo>
                    <a:pt x="54" y="126"/>
                    <a:pt x="59" y="136"/>
                    <a:pt x="59" y="145"/>
                  </a:cubicBezTo>
                  <a:cubicBezTo>
                    <a:pt x="59" y="145"/>
                    <a:pt x="131" y="126"/>
                    <a:pt x="155" y="112"/>
                  </a:cubicBezTo>
                  <a:cubicBezTo>
                    <a:pt x="180" y="107"/>
                    <a:pt x="223" y="87"/>
                    <a:pt x="228" y="87"/>
                  </a:cubicBezTo>
                  <a:cubicBezTo>
                    <a:pt x="238" y="87"/>
                    <a:pt x="320" y="78"/>
                    <a:pt x="349" y="78"/>
                  </a:cubicBezTo>
                  <a:cubicBezTo>
                    <a:pt x="383" y="78"/>
                    <a:pt x="388" y="34"/>
                    <a:pt x="383" y="24"/>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rot="-487982" flipH="1">
              <a:off x="7764640" y="4002429"/>
              <a:ext cx="17840" cy="12425"/>
            </a:xfrm>
            <a:custGeom>
              <a:avLst/>
              <a:gdLst/>
              <a:ahLst/>
              <a:cxnLst/>
              <a:rect l="l" t="t" r="r" b="b"/>
              <a:pathLst>
                <a:path w="112" h="78" extrusionOk="0">
                  <a:moveTo>
                    <a:pt x="34" y="1"/>
                  </a:moveTo>
                  <a:cubicBezTo>
                    <a:pt x="28" y="1"/>
                    <a:pt x="23" y="3"/>
                    <a:pt x="20" y="7"/>
                  </a:cubicBezTo>
                  <a:cubicBezTo>
                    <a:pt x="0" y="26"/>
                    <a:pt x="0" y="55"/>
                    <a:pt x="15" y="70"/>
                  </a:cubicBezTo>
                  <a:cubicBezTo>
                    <a:pt x="18" y="76"/>
                    <a:pt x="28" y="78"/>
                    <a:pt x="40" y="78"/>
                  </a:cubicBezTo>
                  <a:cubicBezTo>
                    <a:pt x="69" y="78"/>
                    <a:pt x="112" y="65"/>
                    <a:pt x="112" y="55"/>
                  </a:cubicBezTo>
                  <a:cubicBezTo>
                    <a:pt x="112" y="39"/>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rot="-487982" flipH="1">
              <a:off x="7959723" y="3966763"/>
              <a:ext cx="22460" cy="32495"/>
            </a:xfrm>
            <a:custGeom>
              <a:avLst/>
              <a:gdLst/>
              <a:ahLst/>
              <a:cxnLst/>
              <a:rect l="l" t="t" r="r" b="b"/>
              <a:pathLst>
                <a:path w="141" h="204" extrusionOk="0">
                  <a:moveTo>
                    <a:pt x="92" y="1"/>
                  </a:moveTo>
                  <a:lnTo>
                    <a:pt x="92" y="1"/>
                  </a:lnTo>
                  <a:cubicBezTo>
                    <a:pt x="63" y="73"/>
                    <a:pt x="29" y="131"/>
                    <a:pt x="0" y="204"/>
                  </a:cubicBezTo>
                  <a:cubicBezTo>
                    <a:pt x="97" y="136"/>
                    <a:pt x="141"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rot="-487982" flipH="1">
              <a:off x="7631632" y="3995276"/>
              <a:ext cx="26123" cy="15770"/>
            </a:xfrm>
            <a:custGeom>
              <a:avLst/>
              <a:gdLst/>
              <a:ahLst/>
              <a:cxnLst/>
              <a:rect l="l" t="t" r="r" b="b"/>
              <a:pathLst>
                <a:path w="164" h="99" extrusionOk="0">
                  <a:moveTo>
                    <a:pt x="141" y="1"/>
                  </a:moveTo>
                  <a:cubicBezTo>
                    <a:pt x="117" y="1"/>
                    <a:pt x="74" y="13"/>
                    <a:pt x="53" y="30"/>
                  </a:cubicBezTo>
                  <a:cubicBezTo>
                    <a:pt x="24" y="69"/>
                    <a:pt x="0" y="93"/>
                    <a:pt x="0" y="98"/>
                  </a:cubicBezTo>
                  <a:cubicBezTo>
                    <a:pt x="0" y="98"/>
                    <a:pt x="102" y="45"/>
                    <a:pt x="146" y="21"/>
                  </a:cubicBezTo>
                  <a:cubicBezTo>
                    <a:pt x="163" y="7"/>
                    <a:pt x="157" y="1"/>
                    <a:pt x="1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rot="-487982" flipH="1">
              <a:off x="7649048" y="4041188"/>
              <a:ext cx="14814" cy="8602"/>
            </a:xfrm>
            <a:custGeom>
              <a:avLst/>
              <a:gdLst/>
              <a:ahLst/>
              <a:cxnLst/>
              <a:rect l="l" t="t" r="r" b="b"/>
              <a:pathLst>
                <a:path w="93" h="54" extrusionOk="0">
                  <a:moveTo>
                    <a:pt x="48" y="0"/>
                  </a:moveTo>
                  <a:cubicBezTo>
                    <a:pt x="30" y="0"/>
                    <a:pt x="13" y="7"/>
                    <a:pt x="5" y="15"/>
                  </a:cubicBezTo>
                  <a:cubicBezTo>
                    <a:pt x="0" y="35"/>
                    <a:pt x="29" y="49"/>
                    <a:pt x="44" y="49"/>
                  </a:cubicBezTo>
                  <a:cubicBezTo>
                    <a:pt x="58" y="54"/>
                    <a:pt x="78" y="54"/>
                    <a:pt x="87" y="54"/>
                  </a:cubicBezTo>
                  <a:lnTo>
                    <a:pt x="92" y="54"/>
                  </a:lnTo>
                  <a:cubicBezTo>
                    <a:pt x="92" y="20"/>
                    <a:pt x="92" y="20"/>
                    <a:pt x="87" y="15"/>
                  </a:cubicBezTo>
                  <a:cubicBezTo>
                    <a:pt x="77" y="5"/>
                    <a:pt x="62"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rot="-487982" flipH="1">
              <a:off x="7602517" y="4017619"/>
              <a:ext cx="19274" cy="14495"/>
            </a:xfrm>
            <a:custGeom>
              <a:avLst/>
              <a:gdLst/>
              <a:ahLst/>
              <a:cxnLst/>
              <a:rect l="l" t="t" r="r" b="b"/>
              <a:pathLst>
                <a:path w="121" h="91" extrusionOk="0">
                  <a:moveTo>
                    <a:pt x="30" y="0"/>
                  </a:moveTo>
                  <a:lnTo>
                    <a:pt x="30" y="0"/>
                  </a:lnTo>
                  <a:cubicBezTo>
                    <a:pt x="28" y="0"/>
                    <a:pt x="23" y="6"/>
                    <a:pt x="19" y="17"/>
                  </a:cubicBezTo>
                  <a:cubicBezTo>
                    <a:pt x="1" y="40"/>
                    <a:pt x="66" y="91"/>
                    <a:pt x="91" y="91"/>
                  </a:cubicBezTo>
                  <a:cubicBezTo>
                    <a:pt x="93" y="91"/>
                    <a:pt x="95" y="91"/>
                    <a:pt x="96" y="90"/>
                  </a:cubicBezTo>
                  <a:cubicBezTo>
                    <a:pt x="111" y="90"/>
                    <a:pt x="120" y="80"/>
                    <a:pt x="120" y="75"/>
                  </a:cubicBezTo>
                  <a:cubicBezTo>
                    <a:pt x="120" y="66"/>
                    <a:pt x="9" y="56"/>
                    <a:pt x="24" y="27"/>
                  </a:cubicBezTo>
                  <a:cubicBezTo>
                    <a:pt x="31" y="8"/>
                    <a:pt x="32"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rot="-487982" flipH="1">
              <a:off x="7937398" y="4017141"/>
              <a:ext cx="27239" cy="13062"/>
            </a:xfrm>
            <a:custGeom>
              <a:avLst/>
              <a:gdLst/>
              <a:ahLst/>
              <a:cxnLst/>
              <a:rect l="l" t="t" r="r" b="b"/>
              <a:pathLst>
                <a:path w="171" h="82" extrusionOk="0">
                  <a:moveTo>
                    <a:pt x="170" y="0"/>
                  </a:moveTo>
                  <a:cubicBezTo>
                    <a:pt x="102" y="29"/>
                    <a:pt x="54" y="48"/>
                    <a:pt x="1" y="73"/>
                  </a:cubicBezTo>
                  <a:cubicBezTo>
                    <a:pt x="20" y="79"/>
                    <a:pt x="38" y="82"/>
                    <a:pt x="56" y="82"/>
                  </a:cubicBezTo>
                  <a:cubicBezTo>
                    <a:pt x="107" y="82"/>
                    <a:pt x="148" y="54"/>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rot="-487982" flipH="1">
              <a:off x="7684744" y="4019071"/>
              <a:ext cx="16407" cy="7327"/>
            </a:xfrm>
            <a:custGeom>
              <a:avLst/>
              <a:gdLst/>
              <a:ahLst/>
              <a:cxnLst/>
              <a:rect l="l" t="t" r="r" b="b"/>
              <a:pathLst>
                <a:path w="103" h="46" extrusionOk="0">
                  <a:moveTo>
                    <a:pt x="75" y="0"/>
                  </a:moveTo>
                  <a:cubicBezTo>
                    <a:pt x="61" y="0"/>
                    <a:pt x="44" y="2"/>
                    <a:pt x="34" y="4"/>
                  </a:cubicBezTo>
                  <a:cubicBezTo>
                    <a:pt x="15" y="9"/>
                    <a:pt x="0" y="28"/>
                    <a:pt x="5" y="43"/>
                  </a:cubicBezTo>
                  <a:cubicBezTo>
                    <a:pt x="5" y="45"/>
                    <a:pt x="7" y="45"/>
                    <a:pt x="11" y="45"/>
                  </a:cubicBezTo>
                  <a:cubicBezTo>
                    <a:pt x="25" y="45"/>
                    <a:pt x="62" y="32"/>
                    <a:pt x="78" y="28"/>
                  </a:cubicBezTo>
                  <a:cubicBezTo>
                    <a:pt x="88" y="23"/>
                    <a:pt x="102" y="9"/>
                    <a:pt x="102" y="4"/>
                  </a:cubicBezTo>
                  <a:cubicBezTo>
                    <a:pt x="102" y="2"/>
                    <a:pt x="90"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rot="-487982" flipH="1">
              <a:off x="7920522" y="3957222"/>
              <a:ext cx="11787" cy="5894"/>
            </a:xfrm>
            <a:custGeom>
              <a:avLst/>
              <a:gdLst/>
              <a:ahLst/>
              <a:cxnLst/>
              <a:rect l="l" t="t" r="r" b="b"/>
              <a:pathLst>
                <a:path w="74" h="37" extrusionOk="0">
                  <a:moveTo>
                    <a:pt x="40" y="1"/>
                  </a:moveTo>
                  <a:cubicBezTo>
                    <a:pt x="30" y="1"/>
                    <a:pt x="20" y="4"/>
                    <a:pt x="15" y="11"/>
                  </a:cubicBezTo>
                  <a:cubicBezTo>
                    <a:pt x="1" y="21"/>
                    <a:pt x="6" y="36"/>
                    <a:pt x="25" y="36"/>
                  </a:cubicBezTo>
                  <a:cubicBezTo>
                    <a:pt x="27" y="36"/>
                    <a:pt x="29" y="36"/>
                    <a:pt x="31" y="36"/>
                  </a:cubicBezTo>
                  <a:cubicBezTo>
                    <a:pt x="49" y="36"/>
                    <a:pt x="73" y="16"/>
                    <a:pt x="69" y="11"/>
                  </a:cubicBezTo>
                  <a:cubicBezTo>
                    <a:pt x="61" y="4"/>
                    <a:pt x="5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rot="-487982" flipH="1">
              <a:off x="6147843" y="3837677"/>
              <a:ext cx="1316688" cy="740537"/>
            </a:xfrm>
            <a:custGeom>
              <a:avLst/>
              <a:gdLst/>
              <a:ahLst/>
              <a:cxnLst/>
              <a:rect l="l" t="t" r="r" b="b"/>
              <a:pathLst>
                <a:path w="8266" h="4649" extrusionOk="0">
                  <a:moveTo>
                    <a:pt x="1773" y="0"/>
                  </a:moveTo>
                  <a:cubicBezTo>
                    <a:pt x="1746" y="0"/>
                    <a:pt x="1717" y="16"/>
                    <a:pt x="1704" y="49"/>
                  </a:cubicBezTo>
                  <a:cubicBezTo>
                    <a:pt x="1632" y="233"/>
                    <a:pt x="1612" y="426"/>
                    <a:pt x="1646" y="620"/>
                  </a:cubicBezTo>
                  <a:cubicBezTo>
                    <a:pt x="1636" y="630"/>
                    <a:pt x="1632" y="634"/>
                    <a:pt x="1617" y="639"/>
                  </a:cubicBezTo>
                  <a:cubicBezTo>
                    <a:pt x="1569" y="615"/>
                    <a:pt x="1515" y="605"/>
                    <a:pt x="1452" y="596"/>
                  </a:cubicBezTo>
                  <a:cubicBezTo>
                    <a:pt x="1404" y="592"/>
                    <a:pt x="1348" y="588"/>
                    <a:pt x="1291" y="588"/>
                  </a:cubicBezTo>
                  <a:cubicBezTo>
                    <a:pt x="1189" y="588"/>
                    <a:pt x="1083" y="601"/>
                    <a:pt x="1002" y="654"/>
                  </a:cubicBezTo>
                  <a:cubicBezTo>
                    <a:pt x="944" y="683"/>
                    <a:pt x="958" y="780"/>
                    <a:pt x="1031" y="780"/>
                  </a:cubicBezTo>
                  <a:cubicBezTo>
                    <a:pt x="1147" y="780"/>
                    <a:pt x="1225" y="877"/>
                    <a:pt x="1322" y="925"/>
                  </a:cubicBezTo>
                  <a:cubicBezTo>
                    <a:pt x="1326" y="930"/>
                    <a:pt x="1331" y="930"/>
                    <a:pt x="1341" y="930"/>
                  </a:cubicBezTo>
                  <a:cubicBezTo>
                    <a:pt x="1297" y="983"/>
                    <a:pt x="1268" y="1051"/>
                    <a:pt x="1239" y="1114"/>
                  </a:cubicBezTo>
                  <a:cubicBezTo>
                    <a:pt x="1161" y="1071"/>
                    <a:pt x="1064" y="1052"/>
                    <a:pt x="967" y="1052"/>
                  </a:cubicBezTo>
                  <a:cubicBezTo>
                    <a:pt x="856" y="1052"/>
                    <a:pt x="744" y="1077"/>
                    <a:pt x="658" y="1119"/>
                  </a:cubicBezTo>
                  <a:cubicBezTo>
                    <a:pt x="600" y="1148"/>
                    <a:pt x="615" y="1225"/>
                    <a:pt x="668" y="1245"/>
                  </a:cubicBezTo>
                  <a:cubicBezTo>
                    <a:pt x="842" y="1312"/>
                    <a:pt x="978" y="1385"/>
                    <a:pt x="1118" y="1501"/>
                  </a:cubicBezTo>
                  <a:cubicBezTo>
                    <a:pt x="1109" y="1516"/>
                    <a:pt x="1109" y="1540"/>
                    <a:pt x="1109" y="1559"/>
                  </a:cubicBezTo>
                  <a:cubicBezTo>
                    <a:pt x="1097" y="1559"/>
                    <a:pt x="1085" y="1558"/>
                    <a:pt x="1073" y="1558"/>
                  </a:cubicBezTo>
                  <a:cubicBezTo>
                    <a:pt x="934" y="1558"/>
                    <a:pt x="792" y="1608"/>
                    <a:pt x="663" y="1671"/>
                  </a:cubicBezTo>
                  <a:cubicBezTo>
                    <a:pt x="615" y="1695"/>
                    <a:pt x="619" y="1758"/>
                    <a:pt x="658" y="1792"/>
                  </a:cubicBezTo>
                  <a:cubicBezTo>
                    <a:pt x="784" y="1879"/>
                    <a:pt x="925" y="1952"/>
                    <a:pt x="1075" y="1966"/>
                  </a:cubicBezTo>
                  <a:cubicBezTo>
                    <a:pt x="949" y="2048"/>
                    <a:pt x="837" y="2155"/>
                    <a:pt x="741" y="2276"/>
                  </a:cubicBezTo>
                  <a:cubicBezTo>
                    <a:pt x="634" y="2155"/>
                    <a:pt x="489" y="2063"/>
                    <a:pt x="343" y="2034"/>
                  </a:cubicBezTo>
                  <a:cubicBezTo>
                    <a:pt x="338" y="2033"/>
                    <a:pt x="333" y="2032"/>
                    <a:pt x="328" y="2032"/>
                  </a:cubicBezTo>
                  <a:cubicBezTo>
                    <a:pt x="269" y="2032"/>
                    <a:pt x="213" y="2102"/>
                    <a:pt x="271" y="2155"/>
                  </a:cubicBezTo>
                  <a:cubicBezTo>
                    <a:pt x="280" y="2165"/>
                    <a:pt x="295" y="2179"/>
                    <a:pt x="310" y="2189"/>
                  </a:cubicBezTo>
                  <a:cubicBezTo>
                    <a:pt x="382" y="2291"/>
                    <a:pt x="455" y="2387"/>
                    <a:pt x="498" y="2509"/>
                  </a:cubicBezTo>
                  <a:cubicBezTo>
                    <a:pt x="503" y="2528"/>
                    <a:pt x="513" y="2552"/>
                    <a:pt x="518" y="2576"/>
                  </a:cubicBezTo>
                  <a:cubicBezTo>
                    <a:pt x="416" y="2470"/>
                    <a:pt x="280" y="2387"/>
                    <a:pt x="155" y="2383"/>
                  </a:cubicBezTo>
                  <a:cubicBezTo>
                    <a:pt x="126" y="2383"/>
                    <a:pt x="92" y="2402"/>
                    <a:pt x="82" y="2431"/>
                  </a:cubicBezTo>
                  <a:cubicBezTo>
                    <a:pt x="43" y="2533"/>
                    <a:pt x="184" y="2615"/>
                    <a:pt x="247" y="2673"/>
                  </a:cubicBezTo>
                  <a:cubicBezTo>
                    <a:pt x="334" y="2765"/>
                    <a:pt x="406" y="2857"/>
                    <a:pt x="469" y="2959"/>
                  </a:cubicBezTo>
                  <a:cubicBezTo>
                    <a:pt x="465" y="2993"/>
                    <a:pt x="465" y="3032"/>
                    <a:pt x="465" y="3061"/>
                  </a:cubicBezTo>
                  <a:cubicBezTo>
                    <a:pt x="416" y="3052"/>
                    <a:pt x="368" y="3047"/>
                    <a:pt x="321" y="3047"/>
                  </a:cubicBezTo>
                  <a:cubicBezTo>
                    <a:pt x="232" y="3047"/>
                    <a:pt x="145" y="3066"/>
                    <a:pt x="63" y="3124"/>
                  </a:cubicBezTo>
                  <a:cubicBezTo>
                    <a:pt x="0" y="3159"/>
                    <a:pt x="24" y="3257"/>
                    <a:pt x="92" y="3257"/>
                  </a:cubicBezTo>
                  <a:cubicBezTo>
                    <a:pt x="98" y="3257"/>
                    <a:pt x="104" y="3256"/>
                    <a:pt x="111" y="3254"/>
                  </a:cubicBezTo>
                  <a:cubicBezTo>
                    <a:pt x="126" y="3251"/>
                    <a:pt x="141" y="3249"/>
                    <a:pt x="155" y="3249"/>
                  </a:cubicBezTo>
                  <a:cubicBezTo>
                    <a:pt x="245" y="3249"/>
                    <a:pt x="316" y="3311"/>
                    <a:pt x="392" y="3366"/>
                  </a:cubicBezTo>
                  <a:cubicBezTo>
                    <a:pt x="280" y="3414"/>
                    <a:pt x="184" y="3487"/>
                    <a:pt x="101" y="3584"/>
                  </a:cubicBezTo>
                  <a:cubicBezTo>
                    <a:pt x="47" y="3633"/>
                    <a:pt x="85" y="3716"/>
                    <a:pt x="157" y="3716"/>
                  </a:cubicBezTo>
                  <a:cubicBezTo>
                    <a:pt x="162" y="3716"/>
                    <a:pt x="168" y="3715"/>
                    <a:pt x="174" y="3714"/>
                  </a:cubicBezTo>
                  <a:cubicBezTo>
                    <a:pt x="295" y="3695"/>
                    <a:pt x="406" y="3705"/>
                    <a:pt x="527" y="3685"/>
                  </a:cubicBezTo>
                  <a:cubicBezTo>
                    <a:pt x="537" y="3685"/>
                    <a:pt x="542" y="3685"/>
                    <a:pt x="547" y="3680"/>
                  </a:cubicBezTo>
                  <a:lnTo>
                    <a:pt x="547" y="3680"/>
                  </a:lnTo>
                  <a:cubicBezTo>
                    <a:pt x="489" y="3903"/>
                    <a:pt x="644" y="4140"/>
                    <a:pt x="818" y="4291"/>
                  </a:cubicBezTo>
                  <a:cubicBezTo>
                    <a:pt x="835" y="4304"/>
                    <a:pt x="853" y="4310"/>
                    <a:pt x="871" y="4310"/>
                  </a:cubicBezTo>
                  <a:cubicBezTo>
                    <a:pt x="932" y="4310"/>
                    <a:pt x="985" y="4245"/>
                    <a:pt x="929" y="4189"/>
                  </a:cubicBezTo>
                  <a:cubicBezTo>
                    <a:pt x="857" y="4116"/>
                    <a:pt x="833" y="4029"/>
                    <a:pt x="833" y="3937"/>
                  </a:cubicBezTo>
                  <a:lnTo>
                    <a:pt x="833" y="3937"/>
                  </a:lnTo>
                  <a:cubicBezTo>
                    <a:pt x="895" y="4197"/>
                    <a:pt x="1108" y="4441"/>
                    <a:pt x="1373" y="4441"/>
                  </a:cubicBezTo>
                  <a:cubicBezTo>
                    <a:pt x="1394" y="4441"/>
                    <a:pt x="1416" y="4439"/>
                    <a:pt x="1438" y="4436"/>
                  </a:cubicBezTo>
                  <a:cubicBezTo>
                    <a:pt x="1496" y="4431"/>
                    <a:pt x="1506" y="4334"/>
                    <a:pt x="1443" y="4320"/>
                  </a:cubicBezTo>
                  <a:cubicBezTo>
                    <a:pt x="1394" y="4310"/>
                    <a:pt x="1360" y="4286"/>
                    <a:pt x="1322" y="4247"/>
                  </a:cubicBezTo>
                  <a:lnTo>
                    <a:pt x="1322" y="4247"/>
                  </a:lnTo>
                  <a:cubicBezTo>
                    <a:pt x="1409" y="4276"/>
                    <a:pt x="1496" y="4295"/>
                    <a:pt x="1588" y="4300"/>
                  </a:cubicBezTo>
                  <a:cubicBezTo>
                    <a:pt x="1691" y="4397"/>
                    <a:pt x="1843" y="4446"/>
                    <a:pt x="1989" y="4446"/>
                  </a:cubicBezTo>
                  <a:cubicBezTo>
                    <a:pt x="2048" y="4446"/>
                    <a:pt x="2106" y="4438"/>
                    <a:pt x="2159" y="4421"/>
                  </a:cubicBezTo>
                  <a:cubicBezTo>
                    <a:pt x="2218" y="4407"/>
                    <a:pt x="2242" y="4295"/>
                    <a:pt x="2164" y="4286"/>
                  </a:cubicBezTo>
                  <a:cubicBezTo>
                    <a:pt x="2126" y="4276"/>
                    <a:pt x="2096" y="4266"/>
                    <a:pt x="2067" y="4247"/>
                  </a:cubicBezTo>
                  <a:cubicBezTo>
                    <a:pt x="2198" y="4203"/>
                    <a:pt x="2329" y="4131"/>
                    <a:pt x="2440" y="4053"/>
                  </a:cubicBezTo>
                  <a:cubicBezTo>
                    <a:pt x="2629" y="4339"/>
                    <a:pt x="2949" y="4494"/>
                    <a:pt x="3302" y="4513"/>
                  </a:cubicBezTo>
                  <a:cubicBezTo>
                    <a:pt x="3324" y="4515"/>
                    <a:pt x="3345" y="4515"/>
                    <a:pt x="3366" y="4515"/>
                  </a:cubicBezTo>
                  <a:cubicBezTo>
                    <a:pt x="3784" y="4515"/>
                    <a:pt x="4186" y="4293"/>
                    <a:pt x="4421" y="3952"/>
                  </a:cubicBezTo>
                  <a:cubicBezTo>
                    <a:pt x="4669" y="4169"/>
                    <a:pt x="4997" y="4294"/>
                    <a:pt x="5325" y="4294"/>
                  </a:cubicBezTo>
                  <a:cubicBezTo>
                    <a:pt x="5509" y="4294"/>
                    <a:pt x="5693" y="4255"/>
                    <a:pt x="5864" y="4170"/>
                  </a:cubicBezTo>
                  <a:cubicBezTo>
                    <a:pt x="5937" y="4203"/>
                    <a:pt x="6019" y="4237"/>
                    <a:pt x="6096" y="4252"/>
                  </a:cubicBezTo>
                  <a:cubicBezTo>
                    <a:pt x="6253" y="4382"/>
                    <a:pt x="6449" y="4464"/>
                    <a:pt x="6661" y="4464"/>
                  </a:cubicBezTo>
                  <a:cubicBezTo>
                    <a:pt x="6725" y="4464"/>
                    <a:pt x="6791" y="4456"/>
                    <a:pt x="6857" y="4441"/>
                  </a:cubicBezTo>
                  <a:cubicBezTo>
                    <a:pt x="6866" y="4441"/>
                    <a:pt x="6881" y="4436"/>
                    <a:pt x="6891" y="4431"/>
                  </a:cubicBezTo>
                  <a:lnTo>
                    <a:pt x="6891" y="4431"/>
                  </a:lnTo>
                  <a:cubicBezTo>
                    <a:pt x="6866" y="4470"/>
                    <a:pt x="6823" y="4518"/>
                    <a:pt x="6837" y="4576"/>
                  </a:cubicBezTo>
                  <a:cubicBezTo>
                    <a:pt x="6848" y="4631"/>
                    <a:pt x="6883" y="4649"/>
                    <a:pt x="6923" y="4649"/>
                  </a:cubicBezTo>
                  <a:cubicBezTo>
                    <a:pt x="6972" y="4649"/>
                    <a:pt x="7030" y="4622"/>
                    <a:pt x="7065" y="4600"/>
                  </a:cubicBezTo>
                  <a:cubicBezTo>
                    <a:pt x="7128" y="4562"/>
                    <a:pt x="7176" y="4508"/>
                    <a:pt x="7210" y="4455"/>
                  </a:cubicBezTo>
                  <a:cubicBezTo>
                    <a:pt x="7220" y="4455"/>
                    <a:pt x="7225" y="4446"/>
                    <a:pt x="7225" y="4446"/>
                  </a:cubicBezTo>
                  <a:cubicBezTo>
                    <a:pt x="7259" y="4431"/>
                    <a:pt x="7268" y="4392"/>
                    <a:pt x="7254" y="4363"/>
                  </a:cubicBezTo>
                  <a:cubicBezTo>
                    <a:pt x="7273" y="4315"/>
                    <a:pt x="7283" y="4266"/>
                    <a:pt x="7283" y="4218"/>
                  </a:cubicBezTo>
                  <a:lnTo>
                    <a:pt x="7322" y="4291"/>
                  </a:lnTo>
                  <a:cubicBezTo>
                    <a:pt x="7334" y="4312"/>
                    <a:pt x="7364" y="4328"/>
                    <a:pt x="7390" y="4328"/>
                  </a:cubicBezTo>
                  <a:cubicBezTo>
                    <a:pt x="7405" y="4328"/>
                    <a:pt x="7419" y="4322"/>
                    <a:pt x="7428" y="4310"/>
                  </a:cubicBezTo>
                  <a:cubicBezTo>
                    <a:pt x="7501" y="4218"/>
                    <a:pt x="7496" y="4121"/>
                    <a:pt x="7467" y="4010"/>
                  </a:cubicBezTo>
                  <a:cubicBezTo>
                    <a:pt x="7462" y="3995"/>
                    <a:pt x="7452" y="3976"/>
                    <a:pt x="7447" y="3952"/>
                  </a:cubicBezTo>
                  <a:cubicBezTo>
                    <a:pt x="7491" y="3864"/>
                    <a:pt x="7520" y="3782"/>
                    <a:pt x="7535" y="3690"/>
                  </a:cubicBezTo>
                  <a:cubicBezTo>
                    <a:pt x="7559" y="3811"/>
                    <a:pt x="7573" y="3932"/>
                    <a:pt x="7583" y="4058"/>
                  </a:cubicBezTo>
                  <a:cubicBezTo>
                    <a:pt x="7583" y="4097"/>
                    <a:pt x="7617" y="4133"/>
                    <a:pt x="7656" y="4133"/>
                  </a:cubicBezTo>
                  <a:cubicBezTo>
                    <a:pt x="7666" y="4133"/>
                    <a:pt x="7675" y="4131"/>
                    <a:pt x="7685" y="4126"/>
                  </a:cubicBezTo>
                  <a:cubicBezTo>
                    <a:pt x="7777" y="4073"/>
                    <a:pt x="7762" y="3932"/>
                    <a:pt x="7738" y="3816"/>
                  </a:cubicBezTo>
                  <a:cubicBezTo>
                    <a:pt x="7801" y="3763"/>
                    <a:pt x="7801" y="3647"/>
                    <a:pt x="7801" y="3574"/>
                  </a:cubicBezTo>
                  <a:cubicBezTo>
                    <a:pt x="7806" y="3516"/>
                    <a:pt x="7806" y="3448"/>
                    <a:pt x="7801" y="3380"/>
                  </a:cubicBezTo>
                  <a:cubicBezTo>
                    <a:pt x="7825" y="3346"/>
                    <a:pt x="7849" y="3303"/>
                    <a:pt x="7864" y="3259"/>
                  </a:cubicBezTo>
                  <a:cubicBezTo>
                    <a:pt x="7903" y="3356"/>
                    <a:pt x="7927" y="3453"/>
                    <a:pt x="7927" y="3564"/>
                  </a:cubicBezTo>
                  <a:cubicBezTo>
                    <a:pt x="7927" y="3609"/>
                    <a:pt x="7962" y="3636"/>
                    <a:pt x="7999" y="3636"/>
                  </a:cubicBezTo>
                  <a:cubicBezTo>
                    <a:pt x="8026" y="3636"/>
                    <a:pt x="8053" y="3621"/>
                    <a:pt x="8067" y="3588"/>
                  </a:cubicBezTo>
                  <a:cubicBezTo>
                    <a:pt x="8154" y="3346"/>
                    <a:pt x="8077" y="3109"/>
                    <a:pt x="7951" y="2906"/>
                  </a:cubicBezTo>
                  <a:lnTo>
                    <a:pt x="7951" y="2867"/>
                  </a:lnTo>
                  <a:cubicBezTo>
                    <a:pt x="8019" y="2935"/>
                    <a:pt x="8072" y="3017"/>
                    <a:pt x="8125" y="3109"/>
                  </a:cubicBezTo>
                  <a:cubicBezTo>
                    <a:pt x="8138" y="3132"/>
                    <a:pt x="8165" y="3143"/>
                    <a:pt x="8191" y="3143"/>
                  </a:cubicBezTo>
                  <a:cubicBezTo>
                    <a:pt x="8228" y="3143"/>
                    <a:pt x="8264" y="3122"/>
                    <a:pt x="8261" y="3080"/>
                  </a:cubicBezTo>
                  <a:cubicBezTo>
                    <a:pt x="8266" y="2838"/>
                    <a:pt x="8101" y="2518"/>
                    <a:pt x="7849" y="2470"/>
                  </a:cubicBezTo>
                  <a:cubicBezTo>
                    <a:pt x="7811" y="2407"/>
                    <a:pt x="7777" y="2354"/>
                    <a:pt x="7728" y="2305"/>
                  </a:cubicBezTo>
                  <a:cubicBezTo>
                    <a:pt x="7830" y="2281"/>
                    <a:pt x="7932" y="2237"/>
                    <a:pt x="8019" y="2184"/>
                  </a:cubicBezTo>
                  <a:cubicBezTo>
                    <a:pt x="8079" y="2142"/>
                    <a:pt x="8051" y="2048"/>
                    <a:pt x="7981" y="2048"/>
                  </a:cubicBezTo>
                  <a:cubicBezTo>
                    <a:pt x="7977" y="2048"/>
                    <a:pt x="7974" y="2048"/>
                    <a:pt x="7970" y="2048"/>
                  </a:cubicBezTo>
                  <a:cubicBezTo>
                    <a:pt x="7930" y="2054"/>
                    <a:pt x="7889" y="2057"/>
                    <a:pt x="7848" y="2057"/>
                  </a:cubicBezTo>
                  <a:cubicBezTo>
                    <a:pt x="7742" y="2057"/>
                    <a:pt x="7636" y="2042"/>
                    <a:pt x="7532" y="2042"/>
                  </a:cubicBezTo>
                  <a:cubicBezTo>
                    <a:pt x="7514" y="2042"/>
                    <a:pt x="7495" y="2043"/>
                    <a:pt x="7477" y="2044"/>
                  </a:cubicBezTo>
                  <a:cubicBezTo>
                    <a:pt x="7472" y="2034"/>
                    <a:pt x="7472" y="2024"/>
                    <a:pt x="7472" y="2015"/>
                  </a:cubicBezTo>
                  <a:cubicBezTo>
                    <a:pt x="7525" y="2000"/>
                    <a:pt x="7588" y="1976"/>
                    <a:pt x="7636" y="1947"/>
                  </a:cubicBezTo>
                  <a:cubicBezTo>
                    <a:pt x="7685" y="1913"/>
                    <a:pt x="7709" y="1855"/>
                    <a:pt x="7757" y="1821"/>
                  </a:cubicBezTo>
                  <a:cubicBezTo>
                    <a:pt x="7806" y="1792"/>
                    <a:pt x="7796" y="1724"/>
                    <a:pt x="7743" y="1705"/>
                  </a:cubicBezTo>
                  <a:cubicBezTo>
                    <a:pt x="7656" y="1671"/>
                    <a:pt x="7559" y="1627"/>
                    <a:pt x="7462" y="1622"/>
                  </a:cubicBezTo>
                  <a:cubicBezTo>
                    <a:pt x="7450" y="1621"/>
                    <a:pt x="7439" y="1620"/>
                    <a:pt x="7428" y="1620"/>
                  </a:cubicBezTo>
                  <a:cubicBezTo>
                    <a:pt x="7376" y="1620"/>
                    <a:pt x="7333" y="1639"/>
                    <a:pt x="7293" y="1671"/>
                  </a:cubicBezTo>
                  <a:cubicBezTo>
                    <a:pt x="7268" y="1632"/>
                    <a:pt x="7234" y="1598"/>
                    <a:pt x="7205" y="1564"/>
                  </a:cubicBezTo>
                  <a:cubicBezTo>
                    <a:pt x="7283" y="1482"/>
                    <a:pt x="7322" y="1366"/>
                    <a:pt x="7322" y="1240"/>
                  </a:cubicBezTo>
                  <a:cubicBezTo>
                    <a:pt x="7322" y="1198"/>
                    <a:pt x="7292" y="1174"/>
                    <a:pt x="7258" y="1174"/>
                  </a:cubicBezTo>
                  <a:cubicBezTo>
                    <a:pt x="7238" y="1174"/>
                    <a:pt x="7217" y="1183"/>
                    <a:pt x="7201" y="1201"/>
                  </a:cubicBezTo>
                  <a:cubicBezTo>
                    <a:pt x="7133" y="1288"/>
                    <a:pt x="7036" y="1317"/>
                    <a:pt x="6939" y="1341"/>
                  </a:cubicBezTo>
                  <a:cubicBezTo>
                    <a:pt x="6847" y="1283"/>
                    <a:pt x="6745" y="1235"/>
                    <a:pt x="6644" y="1196"/>
                  </a:cubicBezTo>
                  <a:cubicBezTo>
                    <a:pt x="6722" y="1171"/>
                    <a:pt x="6806" y="1157"/>
                    <a:pt x="6896" y="1157"/>
                  </a:cubicBezTo>
                  <a:cubicBezTo>
                    <a:pt x="6927" y="1157"/>
                    <a:pt x="6959" y="1158"/>
                    <a:pt x="6992" y="1162"/>
                  </a:cubicBezTo>
                  <a:cubicBezTo>
                    <a:pt x="6994" y="1162"/>
                    <a:pt x="6996" y="1162"/>
                    <a:pt x="6997" y="1162"/>
                  </a:cubicBezTo>
                  <a:cubicBezTo>
                    <a:pt x="7061" y="1162"/>
                    <a:pt x="7083" y="1074"/>
                    <a:pt x="7031" y="1046"/>
                  </a:cubicBezTo>
                  <a:cubicBezTo>
                    <a:pt x="6940" y="987"/>
                    <a:pt x="6842" y="960"/>
                    <a:pt x="6744" y="960"/>
                  </a:cubicBezTo>
                  <a:cubicBezTo>
                    <a:pt x="6602" y="960"/>
                    <a:pt x="6461" y="1016"/>
                    <a:pt x="6343" y="1114"/>
                  </a:cubicBezTo>
                  <a:cubicBezTo>
                    <a:pt x="6343" y="1070"/>
                    <a:pt x="6358" y="1032"/>
                    <a:pt x="6397" y="1007"/>
                  </a:cubicBezTo>
                  <a:cubicBezTo>
                    <a:pt x="6406" y="1002"/>
                    <a:pt x="6411" y="993"/>
                    <a:pt x="6411" y="978"/>
                  </a:cubicBezTo>
                  <a:cubicBezTo>
                    <a:pt x="6474" y="959"/>
                    <a:pt x="6455" y="857"/>
                    <a:pt x="6387" y="852"/>
                  </a:cubicBezTo>
                  <a:cubicBezTo>
                    <a:pt x="6374" y="851"/>
                    <a:pt x="6361" y="850"/>
                    <a:pt x="6347" y="850"/>
                  </a:cubicBezTo>
                  <a:cubicBezTo>
                    <a:pt x="6244" y="850"/>
                    <a:pt x="6127" y="898"/>
                    <a:pt x="6063" y="983"/>
                  </a:cubicBezTo>
                  <a:cubicBezTo>
                    <a:pt x="6063" y="983"/>
                    <a:pt x="6063" y="993"/>
                    <a:pt x="6058" y="993"/>
                  </a:cubicBezTo>
                  <a:cubicBezTo>
                    <a:pt x="6000" y="1041"/>
                    <a:pt x="5961" y="1104"/>
                    <a:pt x="5946" y="1177"/>
                  </a:cubicBezTo>
                  <a:cubicBezTo>
                    <a:pt x="5893" y="1191"/>
                    <a:pt x="5835" y="1211"/>
                    <a:pt x="5782" y="1235"/>
                  </a:cubicBezTo>
                  <a:cubicBezTo>
                    <a:pt x="5753" y="1187"/>
                    <a:pt x="5719" y="1138"/>
                    <a:pt x="5680" y="1094"/>
                  </a:cubicBezTo>
                  <a:cubicBezTo>
                    <a:pt x="5709" y="1056"/>
                    <a:pt x="5743" y="1027"/>
                    <a:pt x="5767" y="983"/>
                  </a:cubicBezTo>
                  <a:cubicBezTo>
                    <a:pt x="5820" y="901"/>
                    <a:pt x="5893" y="756"/>
                    <a:pt x="5874" y="654"/>
                  </a:cubicBezTo>
                  <a:cubicBezTo>
                    <a:pt x="5863" y="598"/>
                    <a:pt x="5834" y="579"/>
                    <a:pt x="5799" y="579"/>
                  </a:cubicBezTo>
                  <a:cubicBezTo>
                    <a:pt x="5751" y="579"/>
                    <a:pt x="5692" y="612"/>
                    <a:pt x="5651" y="634"/>
                  </a:cubicBezTo>
                  <a:cubicBezTo>
                    <a:pt x="5549" y="688"/>
                    <a:pt x="5462" y="751"/>
                    <a:pt x="5389" y="833"/>
                  </a:cubicBezTo>
                  <a:cubicBezTo>
                    <a:pt x="5355" y="809"/>
                    <a:pt x="5322" y="789"/>
                    <a:pt x="5283" y="765"/>
                  </a:cubicBezTo>
                  <a:cubicBezTo>
                    <a:pt x="5297" y="547"/>
                    <a:pt x="5186" y="329"/>
                    <a:pt x="5079" y="145"/>
                  </a:cubicBezTo>
                  <a:cubicBezTo>
                    <a:pt x="5067" y="121"/>
                    <a:pt x="5043" y="110"/>
                    <a:pt x="5018" y="110"/>
                  </a:cubicBezTo>
                  <a:cubicBezTo>
                    <a:pt x="4983" y="110"/>
                    <a:pt x="4949" y="132"/>
                    <a:pt x="4949" y="174"/>
                  </a:cubicBezTo>
                  <a:cubicBezTo>
                    <a:pt x="4958" y="329"/>
                    <a:pt x="4944" y="484"/>
                    <a:pt x="4900" y="630"/>
                  </a:cubicBezTo>
                  <a:cubicBezTo>
                    <a:pt x="4886" y="630"/>
                    <a:pt x="4871" y="620"/>
                    <a:pt x="4857" y="615"/>
                  </a:cubicBezTo>
                  <a:cubicBezTo>
                    <a:pt x="4837" y="533"/>
                    <a:pt x="4828" y="450"/>
                    <a:pt x="4808" y="368"/>
                  </a:cubicBezTo>
                  <a:cubicBezTo>
                    <a:pt x="4802" y="333"/>
                    <a:pt x="4772" y="315"/>
                    <a:pt x="4740" y="315"/>
                  </a:cubicBezTo>
                  <a:cubicBezTo>
                    <a:pt x="4724" y="315"/>
                    <a:pt x="4707" y="320"/>
                    <a:pt x="4692" y="329"/>
                  </a:cubicBezTo>
                  <a:cubicBezTo>
                    <a:pt x="4605" y="402"/>
                    <a:pt x="4537" y="494"/>
                    <a:pt x="4489" y="596"/>
                  </a:cubicBezTo>
                  <a:cubicBezTo>
                    <a:pt x="4397" y="605"/>
                    <a:pt x="4305" y="620"/>
                    <a:pt x="4222" y="644"/>
                  </a:cubicBezTo>
                  <a:cubicBezTo>
                    <a:pt x="4242" y="586"/>
                    <a:pt x="4251" y="533"/>
                    <a:pt x="4261" y="470"/>
                  </a:cubicBezTo>
                  <a:cubicBezTo>
                    <a:pt x="4269" y="433"/>
                    <a:pt x="4246" y="388"/>
                    <a:pt x="4212" y="388"/>
                  </a:cubicBezTo>
                  <a:cubicBezTo>
                    <a:pt x="4206" y="388"/>
                    <a:pt x="4200" y="390"/>
                    <a:pt x="4193" y="392"/>
                  </a:cubicBezTo>
                  <a:cubicBezTo>
                    <a:pt x="4014" y="446"/>
                    <a:pt x="3840" y="542"/>
                    <a:pt x="3762" y="702"/>
                  </a:cubicBezTo>
                  <a:cubicBezTo>
                    <a:pt x="3680" y="639"/>
                    <a:pt x="3602" y="586"/>
                    <a:pt x="3515" y="547"/>
                  </a:cubicBezTo>
                  <a:cubicBezTo>
                    <a:pt x="3598" y="441"/>
                    <a:pt x="3709" y="349"/>
                    <a:pt x="3835" y="281"/>
                  </a:cubicBezTo>
                  <a:cubicBezTo>
                    <a:pt x="3898" y="249"/>
                    <a:pt x="3865" y="168"/>
                    <a:pt x="3806" y="168"/>
                  </a:cubicBezTo>
                  <a:cubicBezTo>
                    <a:pt x="3801" y="168"/>
                    <a:pt x="3796" y="169"/>
                    <a:pt x="3791" y="170"/>
                  </a:cubicBezTo>
                  <a:cubicBezTo>
                    <a:pt x="3617" y="194"/>
                    <a:pt x="3423" y="295"/>
                    <a:pt x="3307" y="441"/>
                  </a:cubicBezTo>
                  <a:cubicBezTo>
                    <a:pt x="3331" y="329"/>
                    <a:pt x="3326" y="208"/>
                    <a:pt x="3307" y="102"/>
                  </a:cubicBezTo>
                  <a:cubicBezTo>
                    <a:pt x="3302" y="69"/>
                    <a:pt x="3274" y="52"/>
                    <a:pt x="3245" y="52"/>
                  </a:cubicBezTo>
                  <a:cubicBezTo>
                    <a:pt x="3219" y="52"/>
                    <a:pt x="3193" y="67"/>
                    <a:pt x="3186" y="97"/>
                  </a:cubicBezTo>
                  <a:cubicBezTo>
                    <a:pt x="3152" y="218"/>
                    <a:pt x="3113" y="344"/>
                    <a:pt x="3055" y="450"/>
                  </a:cubicBezTo>
                  <a:cubicBezTo>
                    <a:pt x="2997" y="450"/>
                    <a:pt x="2939" y="460"/>
                    <a:pt x="2886" y="470"/>
                  </a:cubicBezTo>
                  <a:cubicBezTo>
                    <a:pt x="2895" y="387"/>
                    <a:pt x="2915" y="271"/>
                    <a:pt x="2963" y="208"/>
                  </a:cubicBezTo>
                  <a:cubicBezTo>
                    <a:pt x="2963" y="208"/>
                    <a:pt x="2963" y="203"/>
                    <a:pt x="2968" y="203"/>
                  </a:cubicBezTo>
                  <a:cubicBezTo>
                    <a:pt x="2973" y="203"/>
                    <a:pt x="2983" y="199"/>
                    <a:pt x="2983" y="199"/>
                  </a:cubicBezTo>
                  <a:cubicBezTo>
                    <a:pt x="3036" y="165"/>
                    <a:pt x="3005" y="90"/>
                    <a:pt x="2953" y="90"/>
                  </a:cubicBezTo>
                  <a:cubicBezTo>
                    <a:pt x="2944" y="90"/>
                    <a:pt x="2934" y="92"/>
                    <a:pt x="2925" y="97"/>
                  </a:cubicBezTo>
                  <a:cubicBezTo>
                    <a:pt x="2779" y="160"/>
                    <a:pt x="2658" y="295"/>
                    <a:pt x="2600" y="450"/>
                  </a:cubicBezTo>
                  <a:cubicBezTo>
                    <a:pt x="2595" y="450"/>
                    <a:pt x="2581" y="446"/>
                    <a:pt x="2576" y="446"/>
                  </a:cubicBezTo>
                  <a:cubicBezTo>
                    <a:pt x="2576" y="441"/>
                    <a:pt x="2581" y="436"/>
                    <a:pt x="2581" y="426"/>
                  </a:cubicBezTo>
                  <a:cubicBezTo>
                    <a:pt x="2600" y="320"/>
                    <a:pt x="2552" y="218"/>
                    <a:pt x="2527" y="111"/>
                  </a:cubicBezTo>
                  <a:cubicBezTo>
                    <a:pt x="2520" y="83"/>
                    <a:pt x="2494" y="68"/>
                    <a:pt x="2468" y="68"/>
                  </a:cubicBezTo>
                  <a:cubicBezTo>
                    <a:pt x="2445" y="68"/>
                    <a:pt x="2422" y="79"/>
                    <a:pt x="2411" y="102"/>
                  </a:cubicBezTo>
                  <a:cubicBezTo>
                    <a:pt x="2280" y="170"/>
                    <a:pt x="2179" y="281"/>
                    <a:pt x="2140" y="421"/>
                  </a:cubicBezTo>
                  <a:cubicBezTo>
                    <a:pt x="2067" y="436"/>
                    <a:pt x="1995" y="450"/>
                    <a:pt x="1927" y="475"/>
                  </a:cubicBezTo>
                  <a:cubicBezTo>
                    <a:pt x="1874" y="349"/>
                    <a:pt x="1835" y="218"/>
                    <a:pt x="1840" y="73"/>
                  </a:cubicBezTo>
                  <a:cubicBezTo>
                    <a:pt x="1840" y="25"/>
                    <a:pt x="1807"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rot="-487982" flipH="1">
              <a:off x="6535226" y="4139892"/>
              <a:ext cx="255501" cy="203731"/>
            </a:xfrm>
            <a:custGeom>
              <a:avLst/>
              <a:gdLst/>
              <a:ahLst/>
              <a:cxnLst/>
              <a:rect l="l" t="t" r="r" b="b"/>
              <a:pathLst>
                <a:path w="1604" h="1279" extrusionOk="0">
                  <a:moveTo>
                    <a:pt x="601" y="404"/>
                  </a:moveTo>
                  <a:cubicBezTo>
                    <a:pt x="607" y="404"/>
                    <a:pt x="612" y="405"/>
                    <a:pt x="615" y="406"/>
                  </a:cubicBezTo>
                  <a:cubicBezTo>
                    <a:pt x="649" y="416"/>
                    <a:pt x="640" y="445"/>
                    <a:pt x="606" y="469"/>
                  </a:cubicBezTo>
                  <a:cubicBezTo>
                    <a:pt x="589" y="478"/>
                    <a:pt x="562" y="482"/>
                    <a:pt x="536" y="482"/>
                  </a:cubicBezTo>
                  <a:cubicBezTo>
                    <a:pt x="492" y="482"/>
                    <a:pt x="450" y="472"/>
                    <a:pt x="465" y="460"/>
                  </a:cubicBezTo>
                  <a:cubicBezTo>
                    <a:pt x="486" y="443"/>
                    <a:pt x="563" y="404"/>
                    <a:pt x="601" y="404"/>
                  </a:cubicBezTo>
                  <a:close/>
                  <a:moveTo>
                    <a:pt x="262" y="653"/>
                  </a:moveTo>
                  <a:lnTo>
                    <a:pt x="262" y="653"/>
                  </a:lnTo>
                  <a:cubicBezTo>
                    <a:pt x="296" y="692"/>
                    <a:pt x="320" y="726"/>
                    <a:pt x="354" y="755"/>
                  </a:cubicBezTo>
                  <a:cubicBezTo>
                    <a:pt x="342" y="756"/>
                    <a:pt x="331" y="756"/>
                    <a:pt x="321" y="756"/>
                  </a:cubicBezTo>
                  <a:cubicBezTo>
                    <a:pt x="239" y="756"/>
                    <a:pt x="227" y="735"/>
                    <a:pt x="262" y="653"/>
                  </a:cubicBezTo>
                  <a:close/>
                  <a:moveTo>
                    <a:pt x="194" y="1"/>
                  </a:moveTo>
                  <a:cubicBezTo>
                    <a:pt x="156" y="1"/>
                    <a:pt x="84" y="9"/>
                    <a:pt x="49" y="19"/>
                  </a:cubicBezTo>
                  <a:cubicBezTo>
                    <a:pt x="0" y="29"/>
                    <a:pt x="0" y="67"/>
                    <a:pt x="10" y="72"/>
                  </a:cubicBezTo>
                  <a:cubicBezTo>
                    <a:pt x="13" y="73"/>
                    <a:pt x="17" y="74"/>
                    <a:pt x="23" y="74"/>
                  </a:cubicBezTo>
                  <a:cubicBezTo>
                    <a:pt x="50" y="74"/>
                    <a:pt x="102" y="66"/>
                    <a:pt x="121" y="58"/>
                  </a:cubicBezTo>
                  <a:cubicBezTo>
                    <a:pt x="123" y="57"/>
                    <a:pt x="125" y="57"/>
                    <a:pt x="126" y="57"/>
                  </a:cubicBezTo>
                  <a:cubicBezTo>
                    <a:pt x="149" y="57"/>
                    <a:pt x="195" y="108"/>
                    <a:pt x="204" y="130"/>
                  </a:cubicBezTo>
                  <a:cubicBezTo>
                    <a:pt x="218" y="155"/>
                    <a:pt x="199" y="218"/>
                    <a:pt x="189" y="237"/>
                  </a:cubicBezTo>
                  <a:cubicBezTo>
                    <a:pt x="175" y="251"/>
                    <a:pt x="175" y="276"/>
                    <a:pt x="175" y="285"/>
                  </a:cubicBezTo>
                  <a:cubicBezTo>
                    <a:pt x="175" y="286"/>
                    <a:pt x="177" y="286"/>
                    <a:pt x="178" y="286"/>
                  </a:cubicBezTo>
                  <a:cubicBezTo>
                    <a:pt x="188" y="286"/>
                    <a:pt x="215" y="274"/>
                    <a:pt x="228" y="266"/>
                  </a:cubicBezTo>
                  <a:cubicBezTo>
                    <a:pt x="230" y="264"/>
                    <a:pt x="232" y="263"/>
                    <a:pt x="234" y="263"/>
                  </a:cubicBezTo>
                  <a:cubicBezTo>
                    <a:pt x="248" y="263"/>
                    <a:pt x="262" y="298"/>
                    <a:pt x="262" y="314"/>
                  </a:cubicBezTo>
                  <a:cubicBezTo>
                    <a:pt x="262" y="334"/>
                    <a:pt x="339" y="387"/>
                    <a:pt x="335" y="416"/>
                  </a:cubicBezTo>
                  <a:lnTo>
                    <a:pt x="320" y="464"/>
                  </a:lnTo>
                  <a:lnTo>
                    <a:pt x="368" y="479"/>
                  </a:lnTo>
                  <a:lnTo>
                    <a:pt x="388" y="484"/>
                  </a:lnTo>
                  <a:lnTo>
                    <a:pt x="388" y="508"/>
                  </a:lnTo>
                  <a:cubicBezTo>
                    <a:pt x="364" y="557"/>
                    <a:pt x="247" y="600"/>
                    <a:pt x="213" y="600"/>
                  </a:cubicBezTo>
                  <a:cubicBezTo>
                    <a:pt x="170" y="600"/>
                    <a:pt x="131" y="610"/>
                    <a:pt x="131" y="624"/>
                  </a:cubicBezTo>
                  <a:cubicBezTo>
                    <a:pt x="131" y="629"/>
                    <a:pt x="213" y="639"/>
                    <a:pt x="213" y="663"/>
                  </a:cubicBezTo>
                  <a:cubicBezTo>
                    <a:pt x="213" y="687"/>
                    <a:pt x="180" y="711"/>
                    <a:pt x="151" y="721"/>
                  </a:cubicBezTo>
                  <a:lnTo>
                    <a:pt x="126" y="726"/>
                  </a:lnTo>
                  <a:lnTo>
                    <a:pt x="155" y="779"/>
                  </a:lnTo>
                  <a:cubicBezTo>
                    <a:pt x="194" y="803"/>
                    <a:pt x="247" y="842"/>
                    <a:pt x="252" y="847"/>
                  </a:cubicBezTo>
                  <a:cubicBezTo>
                    <a:pt x="253" y="847"/>
                    <a:pt x="254" y="848"/>
                    <a:pt x="256" y="848"/>
                  </a:cubicBezTo>
                  <a:cubicBezTo>
                    <a:pt x="270" y="848"/>
                    <a:pt x="318" y="831"/>
                    <a:pt x="349" y="831"/>
                  </a:cubicBezTo>
                  <a:cubicBezTo>
                    <a:pt x="354" y="831"/>
                    <a:pt x="359" y="831"/>
                    <a:pt x="364" y="833"/>
                  </a:cubicBezTo>
                  <a:cubicBezTo>
                    <a:pt x="382" y="847"/>
                    <a:pt x="403" y="854"/>
                    <a:pt x="415" y="854"/>
                  </a:cubicBezTo>
                  <a:cubicBezTo>
                    <a:pt x="418" y="854"/>
                    <a:pt x="421" y="853"/>
                    <a:pt x="422" y="852"/>
                  </a:cubicBezTo>
                  <a:lnTo>
                    <a:pt x="431" y="852"/>
                  </a:lnTo>
                  <a:cubicBezTo>
                    <a:pt x="459" y="844"/>
                    <a:pt x="479" y="841"/>
                    <a:pt x="495" y="841"/>
                  </a:cubicBezTo>
                  <a:cubicBezTo>
                    <a:pt x="542" y="841"/>
                    <a:pt x="554" y="872"/>
                    <a:pt x="601" y="929"/>
                  </a:cubicBezTo>
                  <a:lnTo>
                    <a:pt x="625" y="968"/>
                  </a:lnTo>
                  <a:cubicBezTo>
                    <a:pt x="630" y="1012"/>
                    <a:pt x="732" y="1070"/>
                    <a:pt x="751" y="1094"/>
                  </a:cubicBezTo>
                  <a:cubicBezTo>
                    <a:pt x="770" y="1118"/>
                    <a:pt x="722" y="1147"/>
                    <a:pt x="698" y="1157"/>
                  </a:cubicBezTo>
                  <a:cubicBezTo>
                    <a:pt x="674" y="1162"/>
                    <a:pt x="659" y="1186"/>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3" y="973"/>
                    <a:pt x="1429" y="784"/>
                    <a:pt x="1463" y="736"/>
                  </a:cubicBezTo>
                  <a:cubicBezTo>
                    <a:pt x="1502" y="687"/>
                    <a:pt x="1535" y="649"/>
                    <a:pt x="1535" y="639"/>
                  </a:cubicBezTo>
                  <a:cubicBezTo>
                    <a:pt x="1545" y="634"/>
                    <a:pt x="1521" y="629"/>
                    <a:pt x="1511" y="629"/>
                  </a:cubicBezTo>
                  <a:cubicBezTo>
                    <a:pt x="1502" y="629"/>
                    <a:pt x="1487" y="561"/>
                    <a:pt x="1487" y="537"/>
                  </a:cubicBezTo>
                  <a:cubicBezTo>
                    <a:pt x="1487" y="518"/>
                    <a:pt x="1550" y="445"/>
                    <a:pt x="1569" y="431"/>
                  </a:cubicBezTo>
                  <a:cubicBezTo>
                    <a:pt x="1584" y="411"/>
                    <a:pt x="1603" y="372"/>
                    <a:pt x="1603" y="363"/>
                  </a:cubicBezTo>
                  <a:cubicBezTo>
                    <a:pt x="1603" y="348"/>
                    <a:pt x="1598" y="324"/>
                    <a:pt x="1594" y="319"/>
                  </a:cubicBezTo>
                  <a:cubicBezTo>
                    <a:pt x="1594" y="314"/>
                    <a:pt x="1516" y="314"/>
                    <a:pt x="1487" y="300"/>
                  </a:cubicBezTo>
                  <a:cubicBezTo>
                    <a:pt x="1463" y="290"/>
                    <a:pt x="1434" y="271"/>
                    <a:pt x="1429" y="271"/>
                  </a:cubicBezTo>
                  <a:lnTo>
                    <a:pt x="1419" y="271"/>
                  </a:lnTo>
                  <a:cubicBezTo>
                    <a:pt x="1419" y="271"/>
                    <a:pt x="1400" y="285"/>
                    <a:pt x="1390" y="310"/>
                  </a:cubicBezTo>
                  <a:lnTo>
                    <a:pt x="1385" y="324"/>
                  </a:lnTo>
                  <a:lnTo>
                    <a:pt x="1351" y="421"/>
                  </a:lnTo>
                  <a:cubicBezTo>
                    <a:pt x="1309" y="379"/>
                    <a:pt x="1260" y="360"/>
                    <a:pt x="1228" y="360"/>
                  </a:cubicBezTo>
                  <a:cubicBezTo>
                    <a:pt x="1213" y="360"/>
                    <a:pt x="1201" y="365"/>
                    <a:pt x="1197" y="372"/>
                  </a:cubicBezTo>
                  <a:cubicBezTo>
                    <a:pt x="1187" y="397"/>
                    <a:pt x="1100" y="455"/>
                    <a:pt x="1100" y="489"/>
                  </a:cubicBezTo>
                  <a:cubicBezTo>
                    <a:pt x="1100" y="527"/>
                    <a:pt x="1066" y="557"/>
                    <a:pt x="1046" y="557"/>
                  </a:cubicBezTo>
                  <a:cubicBezTo>
                    <a:pt x="1027" y="557"/>
                    <a:pt x="1012" y="552"/>
                    <a:pt x="1003" y="542"/>
                  </a:cubicBezTo>
                  <a:cubicBezTo>
                    <a:pt x="1003" y="542"/>
                    <a:pt x="1002" y="542"/>
                    <a:pt x="1002" y="542"/>
                  </a:cubicBezTo>
                  <a:cubicBezTo>
                    <a:pt x="992" y="542"/>
                    <a:pt x="920" y="601"/>
                    <a:pt x="896" y="624"/>
                  </a:cubicBezTo>
                  <a:cubicBezTo>
                    <a:pt x="867" y="649"/>
                    <a:pt x="824" y="702"/>
                    <a:pt x="824" y="711"/>
                  </a:cubicBezTo>
                  <a:cubicBezTo>
                    <a:pt x="824" y="726"/>
                    <a:pt x="853" y="736"/>
                    <a:pt x="872" y="736"/>
                  </a:cubicBezTo>
                  <a:cubicBezTo>
                    <a:pt x="891" y="736"/>
                    <a:pt x="920" y="731"/>
                    <a:pt x="930" y="731"/>
                  </a:cubicBezTo>
                  <a:cubicBezTo>
                    <a:pt x="931" y="731"/>
                    <a:pt x="931" y="730"/>
                    <a:pt x="931" y="730"/>
                  </a:cubicBezTo>
                  <a:lnTo>
                    <a:pt x="931" y="730"/>
                  </a:lnTo>
                  <a:cubicBezTo>
                    <a:pt x="938" y="730"/>
                    <a:pt x="921" y="770"/>
                    <a:pt x="930" y="779"/>
                  </a:cubicBezTo>
                  <a:cubicBezTo>
                    <a:pt x="933" y="780"/>
                    <a:pt x="936" y="780"/>
                    <a:pt x="940" y="780"/>
                  </a:cubicBezTo>
                  <a:cubicBezTo>
                    <a:pt x="960" y="780"/>
                    <a:pt x="1000" y="770"/>
                    <a:pt x="1037" y="745"/>
                  </a:cubicBezTo>
                  <a:lnTo>
                    <a:pt x="1090" y="707"/>
                  </a:lnTo>
                  <a:lnTo>
                    <a:pt x="1100" y="770"/>
                  </a:lnTo>
                  <a:cubicBezTo>
                    <a:pt x="1066" y="779"/>
                    <a:pt x="993" y="794"/>
                    <a:pt x="979" y="794"/>
                  </a:cubicBezTo>
                  <a:cubicBezTo>
                    <a:pt x="969" y="794"/>
                    <a:pt x="940" y="833"/>
                    <a:pt x="930" y="852"/>
                  </a:cubicBezTo>
                  <a:cubicBezTo>
                    <a:pt x="925" y="871"/>
                    <a:pt x="969" y="881"/>
                    <a:pt x="988" y="881"/>
                  </a:cubicBezTo>
                  <a:cubicBezTo>
                    <a:pt x="1003" y="881"/>
                    <a:pt x="1017" y="891"/>
                    <a:pt x="1017" y="895"/>
                  </a:cubicBezTo>
                  <a:cubicBezTo>
                    <a:pt x="1017" y="900"/>
                    <a:pt x="954" y="905"/>
                    <a:pt x="930" y="915"/>
                  </a:cubicBezTo>
                  <a:cubicBezTo>
                    <a:pt x="929" y="915"/>
                    <a:pt x="929" y="915"/>
                    <a:pt x="928" y="915"/>
                  </a:cubicBezTo>
                  <a:cubicBezTo>
                    <a:pt x="904" y="915"/>
                    <a:pt x="845" y="863"/>
                    <a:pt x="812" y="863"/>
                  </a:cubicBezTo>
                  <a:cubicBezTo>
                    <a:pt x="807" y="863"/>
                    <a:pt x="803" y="864"/>
                    <a:pt x="799" y="866"/>
                  </a:cubicBezTo>
                  <a:lnTo>
                    <a:pt x="736" y="900"/>
                  </a:lnTo>
                  <a:cubicBezTo>
                    <a:pt x="736" y="900"/>
                    <a:pt x="712" y="900"/>
                    <a:pt x="678" y="905"/>
                  </a:cubicBezTo>
                  <a:lnTo>
                    <a:pt x="649" y="915"/>
                  </a:lnTo>
                  <a:lnTo>
                    <a:pt x="683" y="857"/>
                  </a:lnTo>
                  <a:cubicBezTo>
                    <a:pt x="732" y="818"/>
                    <a:pt x="727" y="745"/>
                    <a:pt x="707" y="731"/>
                  </a:cubicBezTo>
                  <a:cubicBezTo>
                    <a:pt x="699" y="727"/>
                    <a:pt x="684" y="725"/>
                    <a:pt x="668" y="725"/>
                  </a:cubicBezTo>
                  <a:cubicBezTo>
                    <a:pt x="646" y="725"/>
                    <a:pt x="622" y="728"/>
                    <a:pt x="611" y="731"/>
                  </a:cubicBezTo>
                  <a:cubicBezTo>
                    <a:pt x="610" y="731"/>
                    <a:pt x="610" y="731"/>
                    <a:pt x="609" y="731"/>
                  </a:cubicBezTo>
                  <a:cubicBezTo>
                    <a:pt x="593" y="731"/>
                    <a:pt x="642" y="633"/>
                    <a:pt x="727" y="581"/>
                  </a:cubicBezTo>
                  <a:cubicBezTo>
                    <a:pt x="809" y="527"/>
                    <a:pt x="858" y="464"/>
                    <a:pt x="828" y="440"/>
                  </a:cubicBezTo>
                  <a:lnTo>
                    <a:pt x="799" y="431"/>
                  </a:lnTo>
                  <a:lnTo>
                    <a:pt x="703" y="382"/>
                  </a:lnTo>
                  <a:cubicBezTo>
                    <a:pt x="625" y="295"/>
                    <a:pt x="514" y="193"/>
                    <a:pt x="494" y="193"/>
                  </a:cubicBezTo>
                  <a:cubicBezTo>
                    <a:pt x="480" y="193"/>
                    <a:pt x="441" y="198"/>
                    <a:pt x="412" y="213"/>
                  </a:cubicBezTo>
                  <a:lnTo>
                    <a:pt x="373" y="227"/>
                  </a:lnTo>
                  <a:lnTo>
                    <a:pt x="393" y="121"/>
                  </a:lnTo>
                  <a:cubicBezTo>
                    <a:pt x="371" y="63"/>
                    <a:pt x="317" y="40"/>
                    <a:pt x="281" y="40"/>
                  </a:cubicBezTo>
                  <a:cubicBezTo>
                    <a:pt x="269" y="40"/>
                    <a:pt x="258" y="43"/>
                    <a:pt x="252" y="48"/>
                  </a:cubicBezTo>
                  <a:cubicBezTo>
                    <a:pt x="250" y="51"/>
                    <a:pt x="247" y="53"/>
                    <a:pt x="244" y="53"/>
                  </a:cubicBezTo>
                  <a:cubicBezTo>
                    <a:pt x="231" y="53"/>
                    <a:pt x="218" y="20"/>
                    <a:pt x="218" y="4"/>
                  </a:cubicBezTo>
                  <a:cubicBezTo>
                    <a:pt x="218" y="2"/>
                    <a:pt x="209" y="1"/>
                    <a:pt x="19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rot="-487982" flipH="1">
              <a:off x="6559512" y="4010421"/>
              <a:ext cx="130299" cy="120104"/>
            </a:xfrm>
            <a:custGeom>
              <a:avLst/>
              <a:gdLst/>
              <a:ahLst/>
              <a:cxnLst/>
              <a:rect l="l" t="t" r="r" b="b"/>
              <a:pathLst>
                <a:path w="818" h="754" extrusionOk="0">
                  <a:moveTo>
                    <a:pt x="695" y="1"/>
                  </a:moveTo>
                  <a:cubicBezTo>
                    <a:pt x="660" y="1"/>
                    <a:pt x="607" y="25"/>
                    <a:pt x="587" y="41"/>
                  </a:cubicBezTo>
                  <a:cubicBezTo>
                    <a:pt x="563" y="66"/>
                    <a:pt x="485" y="162"/>
                    <a:pt x="471" y="192"/>
                  </a:cubicBezTo>
                  <a:cubicBezTo>
                    <a:pt x="461" y="221"/>
                    <a:pt x="466" y="308"/>
                    <a:pt x="485" y="376"/>
                  </a:cubicBezTo>
                  <a:lnTo>
                    <a:pt x="374" y="390"/>
                  </a:lnTo>
                  <a:lnTo>
                    <a:pt x="301" y="405"/>
                  </a:lnTo>
                  <a:cubicBezTo>
                    <a:pt x="248" y="453"/>
                    <a:pt x="190" y="540"/>
                    <a:pt x="170" y="540"/>
                  </a:cubicBezTo>
                  <a:cubicBezTo>
                    <a:pt x="151" y="531"/>
                    <a:pt x="132" y="531"/>
                    <a:pt x="132" y="531"/>
                  </a:cubicBezTo>
                  <a:cubicBezTo>
                    <a:pt x="1" y="618"/>
                    <a:pt x="30" y="647"/>
                    <a:pt x="107" y="753"/>
                  </a:cubicBezTo>
                  <a:lnTo>
                    <a:pt x="228" y="690"/>
                  </a:lnTo>
                  <a:cubicBezTo>
                    <a:pt x="236" y="630"/>
                    <a:pt x="274" y="593"/>
                    <a:pt x="317" y="593"/>
                  </a:cubicBezTo>
                  <a:cubicBezTo>
                    <a:pt x="326" y="593"/>
                    <a:pt x="335" y="595"/>
                    <a:pt x="345" y="598"/>
                  </a:cubicBezTo>
                  <a:lnTo>
                    <a:pt x="359" y="521"/>
                  </a:lnTo>
                  <a:cubicBezTo>
                    <a:pt x="373" y="534"/>
                    <a:pt x="389" y="539"/>
                    <a:pt x="406" y="539"/>
                  </a:cubicBezTo>
                  <a:cubicBezTo>
                    <a:pt x="502" y="539"/>
                    <a:pt x="645" y="377"/>
                    <a:pt x="698" y="332"/>
                  </a:cubicBezTo>
                  <a:cubicBezTo>
                    <a:pt x="795" y="245"/>
                    <a:pt x="800" y="206"/>
                    <a:pt x="800" y="206"/>
                  </a:cubicBezTo>
                  <a:cubicBezTo>
                    <a:pt x="817" y="113"/>
                    <a:pt x="812" y="81"/>
                    <a:pt x="801" y="81"/>
                  </a:cubicBezTo>
                  <a:cubicBezTo>
                    <a:pt x="796" y="81"/>
                    <a:pt x="791" y="86"/>
                    <a:pt x="785" y="95"/>
                  </a:cubicBezTo>
                  <a:cubicBezTo>
                    <a:pt x="784" y="100"/>
                    <a:pt x="781" y="102"/>
                    <a:pt x="778" y="102"/>
                  </a:cubicBezTo>
                  <a:cubicBezTo>
                    <a:pt x="762" y="102"/>
                    <a:pt x="731" y="49"/>
                    <a:pt x="727" y="17"/>
                  </a:cubicBezTo>
                  <a:cubicBezTo>
                    <a:pt x="723" y="5"/>
                    <a:pt x="711" y="1"/>
                    <a:pt x="6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rot="-487982" flipH="1">
              <a:off x="6732929" y="4132845"/>
              <a:ext cx="145909" cy="80760"/>
            </a:xfrm>
            <a:custGeom>
              <a:avLst/>
              <a:gdLst/>
              <a:ahLst/>
              <a:cxnLst/>
              <a:rect l="l" t="t" r="r" b="b"/>
              <a:pathLst>
                <a:path w="916" h="507" extrusionOk="0">
                  <a:moveTo>
                    <a:pt x="181" y="1"/>
                  </a:moveTo>
                  <a:cubicBezTo>
                    <a:pt x="170" y="1"/>
                    <a:pt x="159" y="3"/>
                    <a:pt x="150" y="9"/>
                  </a:cubicBezTo>
                  <a:lnTo>
                    <a:pt x="92" y="53"/>
                  </a:lnTo>
                  <a:cubicBezTo>
                    <a:pt x="53" y="68"/>
                    <a:pt x="24" y="92"/>
                    <a:pt x="24" y="101"/>
                  </a:cubicBezTo>
                  <a:cubicBezTo>
                    <a:pt x="24" y="106"/>
                    <a:pt x="44" y="135"/>
                    <a:pt x="53" y="145"/>
                  </a:cubicBezTo>
                  <a:cubicBezTo>
                    <a:pt x="68" y="160"/>
                    <a:pt x="48" y="184"/>
                    <a:pt x="24" y="193"/>
                  </a:cubicBezTo>
                  <a:lnTo>
                    <a:pt x="0" y="208"/>
                  </a:lnTo>
                  <a:lnTo>
                    <a:pt x="126" y="237"/>
                  </a:lnTo>
                  <a:cubicBezTo>
                    <a:pt x="183" y="184"/>
                    <a:pt x="268" y="144"/>
                    <a:pt x="294" y="144"/>
                  </a:cubicBezTo>
                  <a:cubicBezTo>
                    <a:pt x="297" y="144"/>
                    <a:pt x="299" y="144"/>
                    <a:pt x="300" y="145"/>
                  </a:cubicBezTo>
                  <a:cubicBezTo>
                    <a:pt x="320" y="160"/>
                    <a:pt x="291" y="189"/>
                    <a:pt x="276" y="193"/>
                  </a:cubicBezTo>
                  <a:cubicBezTo>
                    <a:pt x="271" y="203"/>
                    <a:pt x="271" y="237"/>
                    <a:pt x="276" y="252"/>
                  </a:cubicBezTo>
                  <a:cubicBezTo>
                    <a:pt x="286" y="256"/>
                    <a:pt x="237" y="300"/>
                    <a:pt x="218" y="310"/>
                  </a:cubicBezTo>
                  <a:cubicBezTo>
                    <a:pt x="203" y="315"/>
                    <a:pt x="194" y="348"/>
                    <a:pt x="199" y="358"/>
                  </a:cubicBezTo>
                  <a:cubicBezTo>
                    <a:pt x="200" y="362"/>
                    <a:pt x="205" y="363"/>
                    <a:pt x="212" y="363"/>
                  </a:cubicBezTo>
                  <a:cubicBezTo>
                    <a:pt x="234" y="363"/>
                    <a:pt x="276" y="350"/>
                    <a:pt x="291" y="339"/>
                  </a:cubicBezTo>
                  <a:cubicBezTo>
                    <a:pt x="310" y="334"/>
                    <a:pt x="334" y="334"/>
                    <a:pt x="334" y="334"/>
                  </a:cubicBezTo>
                  <a:lnTo>
                    <a:pt x="334" y="334"/>
                  </a:lnTo>
                  <a:cubicBezTo>
                    <a:pt x="339" y="339"/>
                    <a:pt x="315" y="373"/>
                    <a:pt x="286" y="407"/>
                  </a:cubicBezTo>
                  <a:lnTo>
                    <a:pt x="247" y="455"/>
                  </a:lnTo>
                  <a:cubicBezTo>
                    <a:pt x="330" y="472"/>
                    <a:pt x="402" y="506"/>
                    <a:pt x="474" y="506"/>
                  </a:cubicBezTo>
                  <a:cubicBezTo>
                    <a:pt x="508" y="506"/>
                    <a:pt x="541" y="499"/>
                    <a:pt x="576" y="479"/>
                  </a:cubicBezTo>
                  <a:lnTo>
                    <a:pt x="615" y="455"/>
                  </a:lnTo>
                  <a:cubicBezTo>
                    <a:pt x="699" y="458"/>
                    <a:pt x="775" y="464"/>
                    <a:pt x="816" y="464"/>
                  </a:cubicBezTo>
                  <a:cubicBezTo>
                    <a:pt x="835" y="464"/>
                    <a:pt x="846" y="463"/>
                    <a:pt x="848" y="460"/>
                  </a:cubicBezTo>
                  <a:cubicBezTo>
                    <a:pt x="848" y="455"/>
                    <a:pt x="891" y="411"/>
                    <a:pt x="896" y="402"/>
                  </a:cubicBezTo>
                  <a:cubicBezTo>
                    <a:pt x="901" y="387"/>
                    <a:pt x="915" y="377"/>
                    <a:pt x="915" y="377"/>
                  </a:cubicBezTo>
                  <a:cubicBezTo>
                    <a:pt x="892" y="372"/>
                    <a:pt x="873" y="370"/>
                    <a:pt x="855" y="370"/>
                  </a:cubicBezTo>
                  <a:cubicBezTo>
                    <a:pt x="824" y="370"/>
                    <a:pt x="797" y="376"/>
                    <a:pt x="760" y="382"/>
                  </a:cubicBezTo>
                  <a:cubicBezTo>
                    <a:pt x="728" y="397"/>
                    <a:pt x="695" y="403"/>
                    <a:pt x="675" y="403"/>
                  </a:cubicBezTo>
                  <a:cubicBezTo>
                    <a:pt x="662" y="403"/>
                    <a:pt x="654" y="401"/>
                    <a:pt x="654" y="397"/>
                  </a:cubicBezTo>
                  <a:cubicBezTo>
                    <a:pt x="649" y="382"/>
                    <a:pt x="625" y="377"/>
                    <a:pt x="610" y="377"/>
                  </a:cubicBezTo>
                  <a:cubicBezTo>
                    <a:pt x="601" y="377"/>
                    <a:pt x="509" y="465"/>
                    <a:pt x="481" y="465"/>
                  </a:cubicBezTo>
                  <a:cubicBezTo>
                    <a:pt x="481" y="465"/>
                    <a:pt x="480" y="465"/>
                    <a:pt x="479" y="465"/>
                  </a:cubicBezTo>
                  <a:cubicBezTo>
                    <a:pt x="455" y="455"/>
                    <a:pt x="504" y="416"/>
                    <a:pt x="533" y="402"/>
                  </a:cubicBezTo>
                  <a:cubicBezTo>
                    <a:pt x="557" y="392"/>
                    <a:pt x="673" y="295"/>
                    <a:pt x="707" y="261"/>
                  </a:cubicBezTo>
                  <a:cubicBezTo>
                    <a:pt x="746" y="232"/>
                    <a:pt x="760" y="198"/>
                    <a:pt x="760" y="189"/>
                  </a:cubicBezTo>
                  <a:cubicBezTo>
                    <a:pt x="756" y="184"/>
                    <a:pt x="741" y="164"/>
                    <a:pt x="722" y="155"/>
                  </a:cubicBezTo>
                  <a:cubicBezTo>
                    <a:pt x="714" y="149"/>
                    <a:pt x="691" y="147"/>
                    <a:pt x="661" y="147"/>
                  </a:cubicBezTo>
                  <a:cubicBezTo>
                    <a:pt x="614" y="147"/>
                    <a:pt x="551" y="152"/>
                    <a:pt x="504" y="155"/>
                  </a:cubicBezTo>
                  <a:lnTo>
                    <a:pt x="446"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rot="-487982" flipH="1">
              <a:off x="6552646" y="4091923"/>
              <a:ext cx="55751" cy="66742"/>
            </a:xfrm>
            <a:custGeom>
              <a:avLst/>
              <a:gdLst/>
              <a:ahLst/>
              <a:cxnLst/>
              <a:rect l="l" t="t" r="r" b="b"/>
              <a:pathLst>
                <a:path w="350" h="419" extrusionOk="0">
                  <a:moveTo>
                    <a:pt x="212" y="0"/>
                  </a:moveTo>
                  <a:cubicBezTo>
                    <a:pt x="174" y="0"/>
                    <a:pt x="113" y="36"/>
                    <a:pt x="59" y="86"/>
                  </a:cubicBezTo>
                  <a:cubicBezTo>
                    <a:pt x="1" y="149"/>
                    <a:pt x="49" y="362"/>
                    <a:pt x="73" y="362"/>
                  </a:cubicBezTo>
                  <a:cubicBezTo>
                    <a:pt x="98" y="362"/>
                    <a:pt x="151" y="396"/>
                    <a:pt x="161" y="415"/>
                  </a:cubicBezTo>
                  <a:cubicBezTo>
                    <a:pt x="162" y="417"/>
                    <a:pt x="165" y="418"/>
                    <a:pt x="168" y="418"/>
                  </a:cubicBezTo>
                  <a:cubicBezTo>
                    <a:pt x="190" y="418"/>
                    <a:pt x="239" y="364"/>
                    <a:pt x="209" y="347"/>
                  </a:cubicBezTo>
                  <a:cubicBezTo>
                    <a:pt x="180" y="328"/>
                    <a:pt x="243" y="294"/>
                    <a:pt x="277" y="279"/>
                  </a:cubicBezTo>
                  <a:cubicBezTo>
                    <a:pt x="315" y="270"/>
                    <a:pt x="301" y="158"/>
                    <a:pt x="325" y="129"/>
                  </a:cubicBezTo>
                  <a:cubicBezTo>
                    <a:pt x="349" y="100"/>
                    <a:pt x="267" y="23"/>
                    <a:pt x="228" y="3"/>
                  </a:cubicBezTo>
                  <a:cubicBezTo>
                    <a:pt x="223"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rot="-487982" flipH="1">
              <a:off x="6734153" y="4039588"/>
              <a:ext cx="76459" cy="70884"/>
            </a:xfrm>
            <a:custGeom>
              <a:avLst/>
              <a:gdLst/>
              <a:ahLst/>
              <a:cxnLst/>
              <a:rect l="l" t="t" r="r" b="b"/>
              <a:pathLst>
                <a:path w="480" h="445" extrusionOk="0">
                  <a:moveTo>
                    <a:pt x="219" y="1"/>
                  </a:moveTo>
                  <a:cubicBezTo>
                    <a:pt x="199" y="1"/>
                    <a:pt x="184" y="16"/>
                    <a:pt x="184" y="23"/>
                  </a:cubicBezTo>
                  <a:cubicBezTo>
                    <a:pt x="184" y="37"/>
                    <a:pt x="87" y="66"/>
                    <a:pt x="78" y="115"/>
                  </a:cubicBezTo>
                  <a:cubicBezTo>
                    <a:pt x="73" y="158"/>
                    <a:pt x="39" y="226"/>
                    <a:pt x="19" y="236"/>
                  </a:cubicBezTo>
                  <a:cubicBezTo>
                    <a:pt x="0" y="246"/>
                    <a:pt x="19" y="260"/>
                    <a:pt x="53" y="260"/>
                  </a:cubicBezTo>
                  <a:lnTo>
                    <a:pt x="63" y="265"/>
                  </a:lnTo>
                  <a:lnTo>
                    <a:pt x="97" y="352"/>
                  </a:lnTo>
                  <a:cubicBezTo>
                    <a:pt x="199" y="405"/>
                    <a:pt x="286" y="444"/>
                    <a:pt x="291" y="444"/>
                  </a:cubicBezTo>
                  <a:cubicBezTo>
                    <a:pt x="295" y="444"/>
                    <a:pt x="354" y="378"/>
                    <a:pt x="397" y="378"/>
                  </a:cubicBezTo>
                  <a:cubicBezTo>
                    <a:pt x="402" y="378"/>
                    <a:pt x="407" y="379"/>
                    <a:pt x="412" y="381"/>
                  </a:cubicBezTo>
                  <a:cubicBezTo>
                    <a:pt x="450" y="381"/>
                    <a:pt x="479" y="386"/>
                    <a:pt x="479" y="386"/>
                  </a:cubicBezTo>
                  <a:lnTo>
                    <a:pt x="392" y="347"/>
                  </a:lnTo>
                  <a:cubicBezTo>
                    <a:pt x="315" y="347"/>
                    <a:pt x="237" y="279"/>
                    <a:pt x="223" y="255"/>
                  </a:cubicBezTo>
                  <a:cubicBezTo>
                    <a:pt x="215" y="236"/>
                    <a:pt x="279" y="223"/>
                    <a:pt x="331" y="223"/>
                  </a:cubicBezTo>
                  <a:cubicBezTo>
                    <a:pt x="345" y="223"/>
                    <a:pt x="358" y="224"/>
                    <a:pt x="368" y="226"/>
                  </a:cubicBezTo>
                  <a:cubicBezTo>
                    <a:pt x="370" y="226"/>
                    <a:pt x="373" y="227"/>
                    <a:pt x="375" y="227"/>
                  </a:cubicBezTo>
                  <a:cubicBezTo>
                    <a:pt x="416" y="227"/>
                    <a:pt x="416" y="182"/>
                    <a:pt x="407" y="168"/>
                  </a:cubicBezTo>
                  <a:cubicBezTo>
                    <a:pt x="401" y="164"/>
                    <a:pt x="388" y="163"/>
                    <a:pt x="375" y="163"/>
                  </a:cubicBezTo>
                  <a:cubicBezTo>
                    <a:pt x="357" y="163"/>
                    <a:pt x="338" y="165"/>
                    <a:pt x="329" y="168"/>
                  </a:cubicBezTo>
                  <a:cubicBezTo>
                    <a:pt x="327" y="169"/>
                    <a:pt x="326" y="169"/>
                    <a:pt x="324" y="169"/>
                  </a:cubicBezTo>
                  <a:cubicBezTo>
                    <a:pt x="306" y="169"/>
                    <a:pt x="291" y="132"/>
                    <a:pt x="291" y="115"/>
                  </a:cubicBezTo>
                  <a:cubicBezTo>
                    <a:pt x="291" y="95"/>
                    <a:pt x="320" y="86"/>
                    <a:pt x="334" y="86"/>
                  </a:cubicBezTo>
                  <a:cubicBezTo>
                    <a:pt x="344" y="86"/>
                    <a:pt x="271" y="23"/>
                    <a:pt x="242" y="8"/>
                  </a:cubicBezTo>
                  <a:cubicBezTo>
                    <a:pt x="234" y="3"/>
                    <a:pt x="226"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rot="-487982" flipH="1">
              <a:off x="6614472" y="4135772"/>
              <a:ext cx="37752" cy="48424"/>
            </a:xfrm>
            <a:custGeom>
              <a:avLst/>
              <a:gdLst/>
              <a:ahLst/>
              <a:cxnLst/>
              <a:rect l="l" t="t" r="r" b="b"/>
              <a:pathLst>
                <a:path w="237" h="304" extrusionOk="0">
                  <a:moveTo>
                    <a:pt x="52" y="1"/>
                  </a:moveTo>
                  <a:cubicBezTo>
                    <a:pt x="45" y="1"/>
                    <a:pt x="1" y="110"/>
                    <a:pt x="14" y="173"/>
                  </a:cubicBezTo>
                  <a:cubicBezTo>
                    <a:pt x="27" y="234"/>
                    <a:pt x="57" y="280"/>
                    <a:pt x="73" y="280"/>
                  </a:cubicBezTo>
                  <a:cubicBezTo>
                    <a:pt x="74" y="280"/>
                    <a:pt x="76" y="280"/>
                    <a:pt x="77" y="279"/>
                  </a:cubicBezTo>
                  <a:cubicBezTo>
                    <a:pt x="84" y="279"/>
                    <a:pt x="149" y="304"/>
                    <a:pt x="189" y="304"/>
                  </a:cubicBezTo>
                  <a:cubicBezTo>
                    <a:pt x="202" y="304"/>
                    <a:pt x="213" y="301"/>
                    <a:pt x="217" y="294"/>
                  </a:cubicBezTo>
                  <a:cubicBezTo>
                    <a:pt x="237" y="265"/>
                    <a:pt x="217" y="216"/>
                    <a:pt x="203" y="211"/>
                  </a:cubicBezTo>
                  <a:cubicBezTo>
                    <a:pt x="193" y="202"/>
                    <a:pt x="193" y="197"/>
                    <a:pt x="198" y="197"/>
                  </a:cubicBezTo>
                  <a:lnTo>
                    <a:pt x="203" y="197"/>
                  </a:lnTo>
                  <a:lnTo>
                    <a:pt x="203" y="95"/>
                  </a:lnTo>
                  <a:cubicBezTo>
                    <a:pt x="157" y="27"/>
                    <a:pt x="112" y="3"/>
                    <a:pt x="92" y="3"/>
                  </a:cubicBezTo>
                  <a:cubicBezTo>
                    <a:pt x="86" y="3"/>
                    <a:pt x="83" y="5"/>
                    <a:pt x="82" y="8"/>
                  </a:cubicBezTo>
                  <a:lnTo>
                    <a:pt x="72" y="47"/>
                  </a:lnTo>
                  <a:cubicBezTo>
                    <a:pt x="72" y="47"/>
                    <a:pt x="58" y="13"/>
                    <a:pt x="53" y="3"/>
                  </a:cubicBezTo>
                  <a:cubicBezTo>
                    <a:pt x="53" y="2"/>
                    <a:pt x="53" y="1"/>
                    <a:pt x="5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rot="-487982" flipH="1">
              <a:off x="6461624" y="4225239"/>
              <a:ext cx="45557" cy="40300"/>
            </a:xfrm>
            <a:custGeom>
              <a:avLst/>
              <a:gdLst/>
              <a:ahLst/>
              <a:cxnLst/>
              <a:rect l="l" t="t" r="r" b="b"/>
              <a:pathLst>
                <a:path w="286" h="253" extrusionOk="0">
                  <a:moveTo>
                    <a:pt x="157" y="0"/>
                  </a:moveTo>
                  <a:cubicBezTo>
                    <a:pt x="156" y="0"/>
                    <a:pt x="156" y="0"/>
                    <a:pt x="156" y="0"/>
                  </a:cubicBezTo>
                  <a:cubicBezTo>
                    <a:pt x="141" y="0"/>
                    <a:pt x="136" y="34"/>
                    <a:pt x="136" y="44"/>
                  </a:cubicBezTo>
                  <a:lnTo>
                    <a:pt x="136" y="73"/>
                  </a:lnTo>
                  <a:cubicBezTo>
                    <a:pt x="136" y="73"/>
                    <a:pt x="30" y="112"/>
                    <a:pt x="49" y="141"/>
                  </a:cubicBezTo>
                  <a:cubicBezTo>
                    <a:pt x="69" y="180"/>
                    <a:pt x="40" y="209"/>
                    <a:pt x="20" y="213"/>
                  </a:cubicBezTo>
                  <a:cubicBezTo>
                    <a:pt x="1" y="223"/>
                    <a:pt x="73" y="247"/>
                    <a:pt x="98" y="252"/>
                  </a:cubicBezTo>
                  <a:cubicBezTo>
                    <a:pt x="100" y="252"/>
                    <a:pt x="103" y="253"/>
                    <a:pt x="105" y="253"/>
                  </a:cubicBezTo>
                  <a:cubicBezTo>
                    <a:pt x="140" y="253"/>
                    <a:pt x="193" y="225"/>
                    <a:pt x="238" y="184"/>
                  </a:cubicBezTo>
                  <a:cubicBezTo>
                    <a:pt x="286" y="141"/>
                    <a:pt x="174" y="0"/>
                    <a:pt x="15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rot="-487982" flipH="1">
              <a:off x="6493450" y="4180865"/>
              <a:ext cx="34884" cy="32495"/>
            </a:xfrm>
            <a:custGeom>
              <a:avLst/>
              <a:gdLst/>
              <a:ahLst/>
              <a:cxnLst/>
              <a:rect l="l" t="t" r="r" b="b"/>
              <a:pathLst>
                <a:path w="219" h="204" extrusionOk="0">
                  <a:moveTo>
                    <a:pt x="92" y="1"/>
                  </a:moveTo>
                  <a:cubicBezTo>
                    <a:pt x="39" y="97"/>
                    <a:pt x="0" y="194"/>
                    <a:pt x="0" y="199"/>
                  </a:cubicBezTo>
                  <a:cubicBezTo>
                    <a:pt x="0" y="202"/>
                    <a:pt x="3" y="203"/>
                    <a:pt x="8" y="203"/>
                  </a:cubicBezTo>
                  <a:cubicBezTo>
                    <a:pt x="19" y="203"/>
                    <a:pt x="40" y="198"/>
                    <a:pt x="63" y="194"/>
                  </a:cubicBezTo>
                  <a:cubicBezTo>
                    <a:pt x="92" y="189"/>
                    <a:pt x="209" y="117"/>
                    <a:pt x="209" y="117"/>
                  </a:cubicBezTo>
                  <a:cubicBezTo>
                    <a:pt x="218" y="112"/>
                    <a:pt x="209" y="88"/>
                    <a:pt x="184" y="63"/>
                  </a:cubicBezTo>
                  <a:lnTo>
                    <a:pt x="160" y="44"/>
                  </a:lnTo>
                  <a:lnTo>
                    <a:pt x="92"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rot="-487982" flipH="1">
              <a:off x="6737126" y="4100526"/>
              <a:ext cx="61008" cy="23256"/>
            </a:xfrm>
            <a:custGeom>
              <a:avLst/>
              <a:gdLst/>
              <a:ahLst/>
              <a:cxnLst/>
              <a:rect l="l" t="t" r="r" b="b"/>
              <a:pathLst>
                <a:path w="383" h="146" extrusionOk="0">
                  <a:moveTo>
                    <a:pt x="368" y="0"/>
                  </a:moveTo>
                  <a:cubicBezTo>
                    <a:pt x="368" y="0"/>
                    <a:pt x="305" y="68"/>
                    <a:pt x="270" y="68"/>
                  </a:cubicBezTo>
                  <a:cubicBezTo>
                    <a:pt x="269" y="68"/>
                    <a:pt x="268" y="68"/>
                    <a:pt x="267" y="68"/>
                  </a:cubicBezTo>
                  <a:cubicBezTo>
                    <a:pt x="254" y="65"/>
                    <a:pt x="240" y="64"/>
                    <a:pt x="228" y="64"/>
                  </a:cubicBezTo>
                  <a:cubicBezTo>
                    <a:pt x="203" y="64"/>
                    <a:pt x="183" y="68"/>
                    <a:pt x="180" y="68"/>
                  </a:cubicBezTo>
                  <a:cubicBezTo>
                    <a:pt x="175" y="68"/>
                    <a:pt x="151" y="54"/>
                    <a:pt x="131" y="44"/>
                  </a:cubicBezTo>
                  <a:cubicBezTo>
                    <a:pt x="125" y="39"/>
                    <a:pt x="111" y="38"/>
                    <a:pt x="95" y="38"/>
                  </a:cubicBezTo>
                  <a:cubicBezTo>
                    <a:pt x="61" y="38"/>
                    <a:pt x="18" y="45"/>
                    <a:pt x="25" y="49"/>
                  </a:cubicBezTo>
                  <a:cubicBezTo>
                    <a:pt x="15" y="54"/>
                    <a:pt x="10" y="78"/>
                    <a:pt x="5" y="83"/>
                  </a:cubicBezTo>
                  <a:cubicBezTo>
                    <a:pt x="0" y="92"/>
                    <a:pt x="29" y="97"/>
                    <a:pt x="39" y="97"/>
                  </a:cubicBezTo>
                  <a:cubicBezTo>
                    <a:pt x="54" y="97"/>
                    <a:pt x="54" y="112"/>
                    <a:pt x="54" y="121"/>
                  </a:cubicBezTo>
                  <a:cubicBezTo>
                    <a:pt x="54" y="126"/>
                    <a:pt x="59" y="136"/>
                    <a:pt x="59" y="146"/>
                  </a:cubicBezTo>
                  <a:cubicBezTo>
                    <a:pt x="59" y="146"/>
                    <a:pt x="131" y="121"/>
                    <a:pt x="155" y="112"/>
                  </a:cubicBezTo>
                  <a:cubicBezTo>
                    <a:pt x="180" y="107"/>
                    <a:pt x="223" y="92"/>
                    <a:pt x="228" y="92"/>
                  </a:cubicBezTo>
                  <a:cubicBezTo>
                    <a:pt x="233" y="92"/>
                    <a:pt x="320" y="78"/>
                    <a:pt x="349" y="78"/>
                  </a:cubicBezTo>
                  <a:cubicBezTo>
                    <a:pt x="378" y="78"/>
                    <a:pt x="383" y="34"/>
                    <a:pt x="378" y="25"/>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rot="-487982" flipH="1">
              <a:off x="6671960" y="4147627"/>
              <a:ext cx="17840" cy="13221"/>
            </a:xfrm>
            <a:custGeom>
              <a:avLst/>
              <a:gdLst/>
              <a:ahLst/>
              <a:cxnLst/>
              <a:rect l="l" t="t" r="r" b="b"/>
              <a:pathLst>
                <a:path w="112" h="83" extrusionOk="0">
                  <a:moveTo>
                    <a:pt x="34" y="1"/>
                  </a:moveTo>
                  <a:cubicBezTo>
                    <a:pt x="28" y="1"/>
                    <a:pt x="23" y="3"/>
                    <a:pt x="20" y="7"/>
                  </a:cubicBezTo>
                  <a:cubicBezTo>
                    <a:pt x="0" y="26"/>
                    <a:pt x="0" y="56"/>
                    <a:pt x="15" y="75"/>
                  </a:cubicBezTo>
                  <a:cubicBezTo>
                    <a:pt x="18" y="81"/>
                    <a:pt x="26" y="83"/>
                    <a:pt x="37" y="83"/>
                  </a:cubicBezTo>
                  <a:cubicBezTo>
                    <a:pt x="64" y="83"/>
                    <a:pt x="105" y="69"/>
                    <a:pt x="112" y="56"/>
                  </a:cubicBezTo>
                  <a:cubicBezTo>
                    <a:pt x="112" y="40"/>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rot="-487982" flipH="1">
              <a:off x="6866205" y="4112020"/>
              <a:ext cx="23256" cy="32654"/>
            </a:xfrm>
            <a:custGeom>
              <a:avLst/>
              <a:gdLst/>
              <a:ahLst/>
              <a:cxnLst/>
              <a:rect l="l" t="t" r="r" b="b"/>
              <a:pathLst>
                <a:path w="146" h="205" extrusionOk="0">
                  <a:moveTo>
                    <a:pt x="92" y="1"/>
                  </a:moveTo>
                  <a:lnTo>
                    <a:pt x="92" y="1"/>
                  </a:lnTo>
                  <a:cubicBezTo>
                    <a:pt x="58" y="73"/>
                    <a:pt x="29" y="132"/>
                    <a:pt x="0" y="204"/>
                  </a:cubicBezTo>
                  <a:cubicBezTo>
                    <a:pt x="97" y="146"/>
                    <a:pt x="146"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rot="-487982" flipH="1">
              <a:off x="6538941" y="4140953"/>
              <a:ext cx="26123" cy="15451"/>
            </a:xfrm>
            <a:custGeom>
              <a:avLst/>
              <a:gdLst/>
              <a:ahLst/>
              <a:cxnLst/>
              <a:rect l="l" t="t" r="r" b="b"/>
              <a:pathLst>
                <a:path w="164" h="97" extrusionOk="0">
                  <a:moveTo>
                    <a:pt x="140" y="1"/>
                  </a:moveTo>
                  <a:cubicBezTo>
                    <a:pt x="115" y="1"/>
                    <a:pt x="71" y="12"/>
                    <a:pt x="54" y="32"/>
                  </a:cubicBezTo>
                  <a:cubicBezTo>
                    <a:pt x="24" y="66"/>
                    <a:pt x="0" y="90"/>
                    <a:pt x="0" y="95"/>
                  </a:cubicBezTo>
                  <a:cubicBezTo>
                    <a:pt x="0" y="96"/>
                    <a:pt x="1" y="96"/>
                    <a:pt x="2" y="96"/>
                  </a:cubicBezTo>
                  <a:cubicBezTo>
                    <a:pt x="14" y="96"/>
                    <a:pt x="105" y="40"/>
                    <a:pt x="146" y="18"/>
                  </a:cubicBezTo>
                  <a:cubicBezTo>
                    <a:pt x="163" y="6"/>
                    <a:pt x="156" y="1"/>
                    <a:pt x="1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rot="-487982" flipH="1">
              <a:off x="6556491" y="4187333"/>
              <a:ext cx="14814" cy="9239"/>
            </a:xfrm>
            <a:custGeom>
              <a:avLst/>
              <a:gdLst/>
              <a:ahLst/>
              <a:cxnLst/>
              <a:rect l="l" t="t" r="r" b="b"/>
              <a:pathLst>
                <a:path w="93" h="58" extrusionOk="0">
                  <a:moveTo>
                    <a:pt x="49" y="1"/>
                  </a:moveTo>
                  <a:cubicBezTo>
                    <a:pt x="31" y="1"/>
                    <a:pt x="14" y="8"/>
                    <a:pt x="5" y="14"/>
                  </a:cubicBezTo>
                  <a:cubicBezTo>
                    <a:pt x="0" y="34"/>
                    <a:pt x="29" y="53"/>
                    <a:pt x="44" y="53"/>
                  </a:cubicBezTo>
                  <a:cubicBezTo>
                    <a:pt x="58" y="58"/>
                    <a:pt x="83"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rot="-487982" flipH="1">
              <a:off x="6509841" y="4163510"/>
              <a:ext cx="18478" cy="14017"/>
            </a:xfrm>
            <a:custGeom>
              <a:avLst/>
              <a:gdLst/>
              <a:ahLst/>
              <a:cxnLst/>
              <a:rect l="l" t="t" r="r" b="b"/>
              <a:pathLst>
                <a:path w="116" h="88" extrusionOk="0">
                  <a:moveTo>
                    <a:pt x="23" y="1"/>
                  </a:moveTo>
                  <a:lnTo>
                    <a:pt x="23" y="1"/>
                  </a:lnTo>
                  <a:cubicBezTo>
                    <a:pt x="22" y="1"/>
                    <a:pt x="18" y="7"/>
                    <a:pt x="14" y="18"/>
                  </a:cubicBezTo>
                  <a:cubicBezTo>
                    <a:pt x="1" y="45"/>
                    <a:pt x="60" y="87"/>
                    <a:pt x="85" y="87"/>
                  </a:cubicBezTo>
                  <a:cubicBezTo>
                    <a:pt x="87" y="87"/>
                    <a:pt x="90" y="87"/>
                    <a:pt x="91" y="86"/>
                  </a:cubicBezTo>
                  <a:cubicBezTo>
                    <a:pt x="101" y="86"/>
                    <a:pt x="115" y="76"/>
                    <a:pt x="115" y="71"/>
                  </a:cubicBezTo>
                  <a:cubicBezTo>
                    <a:pt x="115" y="67"/>
                    <a:pt x="4" y="52"/>
                    <a:pt x="19" y="23"/>
                  </a:cubicBezTo>
                  <a:cubicBezTo>
                    <a:pt x="24"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rot="-487982" flipH="1">
              <a:off x="6844662" y="4162344"/>
              <a:ext cx="27239" cy="13062"/>
            </a:xfrm>
            <a:custGeom>
              <a:avLst/>
              <a:gdLst/>
              <a:ahLst/>
              <a:cxnLst/>
              <a:rect l="l" t="t" r="r" b="b"/>
              <a:pathLst>
                <a:path w="171" h="82" extrusionOk="0">
                  <a:moveTo>
                    <a:pt x="170" y="0"/>
                  </a:moveTo>
                  <a:lnTo>
                    <a:pt x="170" y="0"/>
                  </a:lnTo>
                  <a:cubicBezTo>
                    <a:pt x="102" y="29"/>
                    <a:pt x="54" y="53"/>
                    <a:pt x="1" y="73"/>
                  </a:cubicBezTo>
                  <a:cubicBezTo>
                    <a:pt x="20" y="79"/>
                    <a:pt x="38" y="82"/>
                    <a:pt x="56" y="82"/>
                  </a:cubicBezTo>
                  <a:cubicBezTo>
                    <a:pt x="107" y="82"/>
                    <a:pt x="148"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rot="-487982" flipH="1">
              <a:off x="6592015" y="4164216"/>
              <a:ext cx="17203" cy="7487"/>
            </a:xfrm>
            <a:custGeom>
              <a:avLst/>
              <a:gdLst/>
              <a:ahLst/>
              <a:cxnLst/>
              <a:rect l="l" t="t" r="r" b="b"/>
              <a:pathLst>
                <a:path w="108" h="47" extrusionOk="0">
                  <a:moveTo>
                    <a:pt x="79" y="1"/>
                  </a:moveTo>
                  <a:cubicBezTo>
                    <a:pt x="64" y="1"/>
                    <a:pt x="47" y="2"/>
                    <a:pt x="39" y="4"/>
                  </a:cubicBezTo>
                  <a:cubicBezTo>
                    <a:pt x="20" y="14"/>
                    <a:pt x="1" y="28"/>
                    <a:pt x="10" y="43"/>
                  </a:cubicBezTo>
                  <a:cubicBezTo>
                    <a:pt x="10" y="45"/>
                    <a:pt x="13" y="46"/>
                    <a:pt x="18" y="46"/>
                  </a:cubicBezTo>
                  <a:cubicBezTo>
                    <a:pt x="33" y="46"/>
                    <a:pt x="68" y="36"/>
                    <a:pt x="83" y="28"/>
                  </a:cubicBezTo>
                  <a:cubicBezTo>
                    <a:pt x="93" y="24"/>
                    <a:pt x="107" y="14"/>
                    <a:pt x="107" y="4"/>
                  </a:cubicBezTo>
                  <a:cubicBezTo>
                    <a:pt x="107" y="2"/>
                    <a:pt x="94" y="1"/>
                    <a:pt x="7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rot="-487982" flipH="1">
              <a:off x="6827830" y="4103058"/>
              <a:ext cx="11787" cy="5257"/>
            </a:xfrm>
            <a:custGeom>
              <a:avLst/>
              <a:gdLst/>
              <a:ahLst/>
              <a:cxnLst/>
              <a:rect l="l" t="t" r="r" b="b"/>
              <a:pathLst>
                <a:path w="74" h="33" extrusionOk="0">
                  <a:moveTo>
                    <a:pt x="40" y="0"/>
                  </a:moveTo>
                  <a:cubicBezTo>
                    <a:pt x="29" y="0"/>
                    <a:pt x="18" y="3"/>
                    <a:pt x="11" y="8"/>
                  </a:cubicBezTo>
                  <a:cubicBezTo>
                    <a:pt x="1" y="22"/>
                    <a:pt x="6" y="32"/>
                    <a:pt x="25" y="32"/>
                  </a:cubicBezTo>
                  <a:cubicBezTo>
                    <a:pt x="27" y="32"/>
                    <a:pt x="29" y="33"/>
                    <a:pt x="32" y="33"/>
                  </a:cubicBezTo>
                  <a:cubicBezTo>
                    <a:pt x="50" y="33"/>
                    <a:pt x="73" y="16"/>
                    <a:pt x="69" y="8"/>
                  </a:cubicBezTo>
                  <a:cubicBezTo>
                    <a:pt x="61" y="3"/>
                    <a:pt x="51" y="0"/>
                    <a:pt x="4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rot="-487982" flipH="1">
              <a:off x="6484481" y="3997173"/>
              <a:ext cx="1109771" cy="623459"/>
            </a:xfrm>
            <a:custGeom>
              <a:avLst/>
              <a:gdLst/>
              <a:ahLst/>
              <a:cxnLst/>
              <a:rect l="l" t="t" r="r" b="b"/>
              <a:pathLst>
                <a:path w="6967" h="3914" extrusionOk="0">
                  <a:moveTo>
                    <a:pt x="1500" y="0"/>
                  </a:moveTo>
                  <a:cubicBezTo>
                    <a:pt x="1478" y="0"/>
                    <a:pt x="1456" y="13"/>
                    <a:pt x="1446" y="43"/>
                  </a:cubicBezTo>
                  <a:cubicBezTo>
                    <a:pt x="1383" y="202"/>
                    <a:pt x="1363" y="362"/>
                    <a:pt x="1397" y="527"/>
                  </a:cubicBezTo>
                  <a:cubicBezTo>
                    <a:pt x="1388" y="532"/>
                    <a:pt x="1378" y="541"/>
                    <a:pt x="1373" y="546"/>
                  </a:cubicBezTo>
                  <a:cubicBezTo>
                    <a:pt x="1329" y="527"/>
                    <a:pt x="1286" y="517"/>
                    <a:pt x="1233" y="507"/>
                  </a:cubicBezTo>
                  <a:cubicBezTo>
                    <a:pt x="1194" y="504"/>
                    <a:pt x="1150" y="502"/>
                    <a:pt x="1104" y="502"/>
                  </a:cubicBezTo>
                  <a:cubicBezTo>
                    <a:pt x="1014" y="502"/>
                    <a:pt x="918" y="512"/>
                    <a:pt x="850" y="551"/>
                  </a:cubicBezTo>
                  <a:cubicBezTo>
                    <a:pt x="806" y="580"/>
                    <a:pt x="816" y="662"/>
                    <a:pt x="874" y="662"/>
                  </a:cubicBezTo>
                  <a:cubicBezTo>
                    <a:pt x="971" y="662"/>
                    <a:pt x="1039" y="745"/>
                    <a:pt x="1121" y="784"/>
                  </a:cubicBezTo>
                  <a:cubicBezTo>
                    <a:pt x="1131" y="784"/>
                    <a:pt x="1136" y="788"/>
                    <a:pt x="1141" y="788"/>
                  </a:cubicBezTo>
                  <a:cubicBezTo>
                    <a:pt x="1112" y="837"/>
                    <a:pt x="1082" y="885"/>
                    <a:pt x="1049" y="938"/>
                  </a:cubicBezTo>
                  <a:cubicBezTo>
                    <a:pt x="982" y="903"/>
                    <a:pt x="903" y="888"/>
                    <a:pt x="824" y="888"/>
                  </a:cubicBezTo>
                  <a:cubicBezTo>
                    <a:pt x="730" y="888"/>
                    <a:pt x="636" y="909"/>
                    <a:pt x="559" y="943"/>
                  </a:cubicBezTo>
                  <a:cubicBezTo>
                    <a:pt x="511" y="968"/>
                    <a:pt x="526" y="1035"/>
                    <a:pt x="574" y="1055"/>
                  </a:cubicBezTo>
                  <a:cubicBezTo>
                    <a:pt x="724" y="1108"/>
                    <a:pt x="831" y="1171"/>
                    <a:pt x="947" y="1268"/>
                  </a:cubicBezTo>
                  <a:cubicBezTo>
                    <a:pt x="947" y="1282"/>
                    <a:pt x="942" y="1302"/>
                    <a:pt x="942" y="1321"/>
                  </a:cubicBezTo>
                  <a:cubicBezTo>
                    <a:pt x="927" y="1319"/>
                    <a:pt x="911" y="1318"/>
                    <a:pt x="896" y="1318"/>
                  </a:cubicBezTo>
                  <a:cubicBezTo>
                    <a:pt x="783" y="1318"/>
                    <a:pt x="666" y="1362"/>
                    <a:pt x="559" y="1413"/>
                  </a:cubicBezTo>
                  <a:cubicBezTo>
                    <a:pt x="516" y="1428"/>
                    <a:pt x="526" y="1491"/>
                    <a:pt x="555" y="1515"/>
                  </a:cubicBezTo>
                  <a:cubicBezTo>
                    <a:pt x="661" y="1592"/>
                    <a:pt x="777" y="1655"/>
                    <a:pt x="903" y="1665"/>
                  </a:cubicBezTo>
                  <a:cubicBezTo>
                    <a:pt x="802" y="1738"/>
                    <a:pt x="705" y="1825"/>
                    <a:pt x="627" y="1926"/>
                  </a:cubicBezTo>
                  <a:cubicBezTo>
                    <a:pt x="535" y="1825"/>
                    <a:pt x="414" y="1742"/>
                    <a:pt x="288" y="1718"/>
                  </a:cubicBezTo>
                  <a:cubicBezTo>
                    <a:pt x="285" y="1718"/>
                    <a:pt x="281" y="1717"/>
                    <a:pt x="278" y="1717"/>
                  </a:cubicBezTo>
                  <a:cubicBezTo>
                    <a:pt x="227" y="1717"/>
                    <a:pt x="176" y="1779"/>
                    <a:pt x="225" y="1815"/>
                  </a:cubicBezTo>
                  <a:cubicBezTo>
                    <a:pt x="240" y="1830"/>
                    <a:pt x="250" y="1834"/>
                    <a:pt x="264" y="1849"/>
                  </a:cubicBezTo>
                  <a:cubicBezTo>
                    <a:pt x="322" y="1931"/>
                    <a:pt x="385" y="2018"/>
                    <a:pt x="419" y="2115"/>
                  </a:cubicBezTo>
                  <a:cubicBezTo>
                    <a:pt x="429" y="2130"/>
                    <a:pt x="434" y="2149"/>
                    <a:pt x="434" y="2168"/>
                  </a:cubicBezTo>
                  <a:cubicBezTo>
                    <a:pt x="346" y="2076"/>
                    <a:pt x="240" y="2009"/>
                    <a:pt x="129" y="2004"/>
                  </a:cubicBezTo>
                  <a:cubicBezTo>
                    <a:pt x="99" y="2004"/>
                    <a:pt x="80" y="2023"/>
                    <a:pt x="70" y="2047"/>
                  </a:cubicBezTo>
                  <a:cubicBezTo>
                    <a:pt x="41" y="2130"/>
                    <a:pt x="153" y="2198"/>
                    <a:pt x="211" y="2251"/>
                  </a:cubicBezTo>
                  <a:cubicBezTo>
                    <a:pt x="283" y="2323"/>
                    <a:pt x="342" y="2406"/>
                    <a:pt x="395" y="2488"/>
                  </a:cubicBezTo>
                  <a:cubicBezTo>
                    <a:pt x="395" y="2517"/>
                    <a:pt x="390" y="2551"/>
                    <a:pt x="390" y="2580"/>
                  </a:cubicBezTo>
                  <a:cubicBezTo>
                    <a:pt x="350" y="2572"/>
                    <a:pt x="310" y="2567"/>
                    <a:pt x="271" y="2567"/>
                  </a:cubicBezTo>
                  <a:cubicBezTo>
                    <a:pt x="197" y="2567"/>
                    <a:pt x="124" y="2584"/>
                    <a:pt x="51" y="2629"/>
                  </a:cubicBezTo>
                  <a:cubicBezTo>
                    <a:pt x="0" y="2661"/>
                    <a:pt x="20" y="2745"/>
                    <a:pt x="84" y="2745"/>
                  </a:cubicBezTo>
                  <a:cubicBezTo>
                    <a:pt x="88" y="2745"/>
                    <a:pt x="91" y="2745"/>
                    <a:pt x="95" y="2745"/>
                  </a:cubicBezTo>
                  <a:cubicBezTo>
                    <a:pt x="107" y="2742"/>
                    <a:pt x="119" y="2741"/>
                    <a:pt x="131" y="2741"/>
                  </a:cubicBezTo>
                  <a:cubicBezTo>
                    <a:pt x="206" y="2741"/>
                    <a:pt x="268" y="2790"/>
                    <a:pt x="322" y="2832"/>
                  </a:cubicBezTo>
                  <a:cubicBezTo>
                    <a:pt x="235" y="2876"/>
                    <a:pt x="148" y="2938"/>
                    <a:pt x="75" y="3016"/>
                  </a:cubicBezTo>
                  <a:cubicBezTo>
                    <a:pt x="36" y="3060"/>
                    <a:pt x="64" y="3124"/>
                    <a:pt x="121" y="3124"/>
                  </a:cubicBezTo>
                  <a:cubicBezTo>
                    <a:pt x="126" y="3124"/>
                    <a:pt x="132" y="3124"/>
                    <a:pt x="138" y="3122"/>
                  </a:cubicBezTo>
                  <a:cubicBezTo>
                    <a:pt x="235" y="3108"/>
                    <a:pt x="337" y="3113"/>
                    <a:pt x="434" y="3098"/>
                  </a:cubicBezTo>
                  <a:cubicBezTo>
                    <a:pt x="438" y="3098"/>
                    <a:pt x="443" y="3098"/>
                    <a:pt x="453" y="3093"/>
                  </a:cubicBezTo>
                  <a:lnTo>
                    <a:pt x="453" y="3093"/>
                  </a:lnTo>
                  <a:cubicBezTo>
                    <a:pt x="405" y="3282"/>
                    <a:pt x="530" y="3481"/>
                    <a:pt x="681" y="3607"/>
                  </a:cubicBezTo>
                  <a:cubicBezTo>
                    <a:pt x="696" y="3621"/>
                    <a:pt x="712" y="3627"/>
                    <a:pt x="728" y="3627"/>
                  </a:cubicBezTo>
                  <a:cubicBezTo>
                    <a:pt x="777" y="3627"/>
                    <a:pt x="817" y="3569"/>
                    <a:pt x="773" y="3524"/>
                  </a:cubicBezTo>
                  <a:cubicBezTo>
                    <a:pt x="710" y="3461"/>
                    <a:pt x="695" y="3389"/>
                    <a:pt x="695" y="3316"/>
                  </a:cubicBezTo>
                  <a:lnTo>
                    <a:pt x="695" y="3316"/>
                  </a:lnTo>
                  <a:cubicBezTo>
                    <a:pt x="749" y="3537"/>
                    <a:pt x="925" y="3741"/>
                    <a:pt x="1152" y="3741"/>
                  </a:cubicBezTo>
                  <a:cubicBezTo>
                    <a:pt x="1169" y="3741"/>
                    <a:pt x="1186" y="3740"/>
                    <a:pt x="1204" y="3737"/>
                  </a:cubicBezTo>
                  <a:cubicBezTo>
                    <a:pt x="1252" y="3728"/>
                    <a:pt x="1257" y="3645"/>
                    <a:pt x="1208" y="3641"/>
                  </a:cubicBezTo>
                  <a:cubicBezTo>
                    <a:pt x="1170" y="3631"/>
                    <a:pt x="1136" y="3607"/>
                    <a:pt x="1107" y="3578"/>
                  </a:cubicBezTo>
                  <a:lnTo>
                    <a:pt x="1107" y="3578"/>
                  </a:lnTo>
                  <a:cubicBezTo>
                    <a:pt x="1179" y="3602"/>
                    <a:pt x="1252" y="3616"/>
                    <a:pt x="1329" y="3621"/>
                  </a:cubicBezTo>
                  <a:cubicBezTo>
                    <a:pt x="1419" y="3704"/>
                    <a:pt x="1544" y="3742"/>
                    <a:pt x="1665" y="3742"/>
                  </a:cubicBezTo>
                  <a:cubicBezTo>
                    <a:pt x="1715" y="3742"/>
                    <a:pt x="1764" y="3736"/>
                    <a:pt x="1809" y="3723"/>
                  </a:cubicBezTo>
                  <a:cubicBezTo>
                    <a:pt x="1862" y="3704"/>
                    <a:pt x="1882" y="3621"/>
                    <a:pt x="1814" y="3602"/>
                  </a:cubicBezTo>
                  <a:cubicBezTo>
                    <a:pt x="1785" y="3597"/>
                    <a:pt x="1760" y="3583"/>
                    <a:pt x="1736" y="3573"/>
                  </a:cubicBezTo>
                  <a:cubicBezTo>
                    <a:pt x="1848" y="3534"/>
                    <a:pt x="1954" y="3476"/>
                    <a:pt x="2051" y="3408"/>
                  </a:cubicBezTo>
                  <a:cubicBezTo>
                    <a:pt x="2206" y="3645"/>
                    <a:pt x="2477" y="3776"/>
                    <a:pt x="2777" y="3796"/>
                  </a:cubicBezTo>
                  <a:cubicBezTo>
                    <a:pt x="2794" y="3796"/>
                    <a:pt x="2811" y="3797"/>
                    <a:pt x="2828" y="3797"/>
                  </a:cubicBezTo>
                  <a:cubicBezTo>
                    <a:pt x="3179" y="3797"/>
                    <a:pt x="3518" y="3608"/>
                    <a:pt x="3722" y="3326"/>
                  </a:cubicBezTo>
                  <a:cubicBezTo>
                    <a:pt x="3929" y="3505"/>
                    <a:pt x="4204" y="3610"/>
                    <a:pt x="4479" y="3610"/>
                  </a:cubicBezTo>
                  <a:cubicBezTo>
                    <a:pt x="4634" y="3610"/>
                    <a:pt x="4789" y="3577"/>
                    <a:pt x="4932" y="3505"/>
                  </a:cubicBezTo>
                  <a:cubicBezTo>
                    <a:pt x="4990" y="3534"/>
                    <a:pt x="5063" y="3558"/>
                    <a:pt x="5131" y="3578"/>
                  </a:cubicBezTo>
                  <a:cubicBezTo>
                    <a:pt x="5261" y="3690"/>
                    <a:pt x="5427" y="3756"/>
                    <a:pt x="5604" y="3756"/>
                  </a:cubicBezTo>
                  <a:cubicBezTo>
                    <a:pt x="5657" y="3756"/>
                    <a:pt x="5711" y="3750"/>
                    <a:pt x="5765" y="3737"/>
                  </a:cubicBezTo>
                  <a:cubicBezTo>
                    <a:pt x="5780" y="3737"/>
                    <a:pt x="5785" y="3728"/>
                    <a:pt x="5794" y="3728"/>
                  </a:cubicBezTo>
                  <a:cubicBezTo>
                    <a:pt x="5780" y="3767"/>
                    <a:pt x="5741" y="3810"/>
                    <a:pt x="5756" y="3849"/>
                  </a:cubicBezTo>
                  <a:cubicBezTo>
                    <a:pt x="5767" y="3897"/>
                    <a:pt x="5795" y="3914"/>
                    <a:pt x="5829" y="3914"/>
                  </a:cubicBezTo>
                  <a:cubicBezTo>
                    <a:pt x="5870" y="3914"/>
                    <a:pt x="5917" y="3889"/>
                    <a:pt x="5949" y="3868"/>
                  </a:cubicBezTo>
                  <a:cubicBezTo>
                    <a:pt x="5998" y="3839"/>
                    <a:pt x="6036" y="3796"/>
                    <a:pt x="6075" y="3747"/>
                  </a:cubicBezTo>
                  <a:cubicBezTo>
                    <a:pt x="6080" y="3747"/>
                    <a:pt x="6080" y="3747"/>
                    <a:pt x="6085" y="3742"/>
                  </a:cubicBezTo>
                  <a:cubicBezTo>
                    <a:pt x="6119" y="3723"/>
                    <a:pt x="6124" y="3694"/>
                    <a:pt x="6109" y="3670"/>
                  </a:cubicBezTo>
                  <a:cubicBezTo>
                    <a:pt x="6124" y="3631"/>
                    <a:pt x="6133" y="3592"/>
                    <a:pt x="6133" y="3549"/>
                  </a:cubicBezTo>
                  <a:cubicBezTo>
                    <a:pt x="6148" y="3568"/>
                    <a:pt x="6153" y="3592"/>
                    <a:pt x="6167" y="3607"/>
                  </a:cubicBezTo>
                  <a:cubicBezTo>
                    <a:pt x="6173" y="3628"/>
                    <a:pt x="6200" y="3640"/>
                    <a:pt x="6223" y="3640"/>
                  </a:cubicBezTo>
                  <a:cubicBezTo>
                    <a:pt x="6236" y="3640"/>
                    <a:pt x="6249" y="3635"/>
                    <a:pt x="6254" y="3626"/>
                  </a:cubicBezTo>
                  <a:cubicBezTo>
                    <a:pt x="6317" y="3549"/>
                    <a:pt x="6312" y="3471"/>
                    <a:pt x="6288" y="3379"/>
                  </a:cubicBezTo>
                  <a:cubicBezTo>
                    <a:pt x="6279" y="3360"/>
                    <a:pt x="6274" y="3350"/>
                    <a:pt x="6274" y="3331"/>
                  </a:cubicBezTo>
                  <a:cubicBezTo>
                    <a:pt x="6312" y="3263"/>
                    <a:pt x="6337" y="3185"/>
                    <a:pt x="6346" y="3113"/>
                  </a:cubicBezTo>
                  <a:cubicBezTo>
                    <a:pt x="6366" y="3214"/>
                    <a:pt x="6385" y="3316"/>
                    <a:pt x="6390" y="3428"/>
                  </a:cubicBezTo>
                  <a:cubicBezTo>
                    <a:pt x="6390" y="3461"/>
                    <a:pt x="6416" y="3489"/>
                    <a:pt x="6445" y="3489"/>
                  </a:cubicBezTo>
                  <a:cubicBezTo>
                    <a:pt x="6454" y="3489"/>
                    <a:pt x="6463" y="3486"/>
                    <a:pt x="6472" y="3481"/>
                  </a:cubicBezTo>
                  <a:cubicBezTo>
                    <a:pt x="6555" y="3437"/>
                    <a:pt x="6540" y="3316"/>
                    <a:pt x="6521" y="3219"/>
                  </a:cubicBezTo>
                  <a:cubicBezTo>
                    <a:pt x="6579" y="3181"/>
                    <a:pt x="6569" y="3074"/>
                    <a:pt x="6579" y="3021"/>
                  </a:cubicBezTo>
                  <a:cubicBezTo>
                    <a:pt x="6584" y="2968"/>
                    <a:pt x="6584" y="2914"/>
                    <a:pt x="6579" y="2856"/>
                  </a:cubicBezTo>
                  <a:cubicBezTo>
                    <a:pt x="6603" y="2827"/>
                    <a:pt x="6618" y="2793"/>
                    <a:pt x="6637" y="2754"/>
                  </a:cubicBezTo>
                  <a:cubicBezTo>
                    <a:pt x="6666" y="2832"/>
                    <a:pt x="6685" y="2919"/>
                    <a:pt x="6685" y="3011"/>
                  </a:cubicBezTo>
                  <a:cubicBezTo>
                    <a:pt x="6685" y="3047"/>
                    <a:pt x="6715" y="3068"/>
                    <a:pt x="6744" y="3068"/>
                  </a:cubicBezTo>
                  <a:cubicBezTo>
                    <a:pt x="6768" y="3068"/>
                    <a:pt x="6791" y="3055"/>
                    <a:pt x="6802" y="3026"/>
                  </a:cubicBezTo>
                  <a:cubicBezTo>
                    <a:pt x="6879" y="2827"/>
                    <a:pt x="6811" y="2629"/>
                    <a:pt x="6705" y="2454"/>
                  </a:cubicBezTo>
                  <a:lnTo>
                    <a:pt x="6705" y="2420"/>
                  </a:lnTo>
                  <a:cubicBezTo>
                    <a:pt x="6758" y="2478"/>
                    <a:pt x="6806" y="2551"/>
                    <a:pt x="6850" y="2629"/>
                  </a:cubicBezTo>
                  <a:cubicBezTo>
                    <a:pt x="6860" y="2648"/>
                    <a:pt x="6881" y="2658"/>
                    <a:pt x="6903" y="2658"/>
                  </a:cubicBezTo>
                  <a:cubicBezTo>
                    <a:pt x="6934" y="2658"/>
                    <a:pt x="6966" y="2639"/>
                    <a:pt x="6966" y="2604"/>
                  </a:cubicBezTo>
                  <a:cubicBezTo>
                    <a:pt x="6942" y="2391"/>
                    <a:pt x="6802" y="2125"/>
                    <a:pt x="6598" y="2086"/>
                  </a:cubicBezTo>
                  <a:cubicBezTo>
                    <a:pt x="6564" y="2038"/>
                    <a:pt x="6535" y="1989"/>
                    <a:pt x="6501" y="1951"/>
                  </a:cubicBezTo>
                  <a:cubicBezTo>
                    <a:pt x="6584" y="1931"/>
                    <a:pt x="6671" y="1897"/>
                    <a:pt x="6743" y="1849"/>
                  </a:cubicBezTo>
                  <a:cubicBezTo>
                    <a:pt x="6794" y="1812"/>
                    <a:pt x="6775" y="1737"/>
                    <a:pt x="6711" y="1737"/>
                  </a:cubicBezTo>
                  <a:cubicBezTo>
                    <a:pt x="6708" y="1737"/>
                    <a:pt x="6704" y="1737"/>
                    <a:pt x="6700" y="1738"/>
                  </a:cubicBezTo>
                  <a:cubicBezTo>
                    <a:pt x="6663" y="1744"/>
                    <a:pt x="6625" y="1746"/>
                    <a:pt x="6587" y="1746"/>
                  </a:cubicBezTo>
                  <a:cubicBezTo>
                    <a:pt x="6504" y="1746"/>
                    <a:pt x="6420" y="1736"/>
                    <a:pt x="6340" y="1736"/>
                  </a:cubicBezTo>
                  <a:cubicBezTo>
                    <a:pt x="6323" y="1736"/>
                    <a:pt x="6305" y="1736"/>
                    <a:pt x="6288" y="1738"/>
                  </a:cubicBezTo>
                  <a:cubicBezTo>
                    <a:pt x="6288" y="1733"/>
                    <a:pt x="6283" y="1723"/>
                    <a:pt x="6283" y="1713"/>
                  </a:cubicBezTo>
                  <a:cubicBezTo>
                    <a:pt x="6332" y="1704"/>
                    <a:pt x="6380" y="1684"/>
                    <a:pt x="6414" y="1655"/>
                  </a:cubicBezTo>
                  <a:cubicBezTo>
                    <a:pt x="6458" y="1621"/>
                    <a:pt x="6477" y="1578"/>
                    <a:pt x="6516" y="1549"/>
                  </a:cubicBezTo>
                  <a:cubicBezTo>
                    <a:pt x="6555" y="1524"/>
                    <a:pt x="6555" y="1471"/>
                    <a:pt x="6511" y="1452"/>
                  </a:cubicBezTo>
                  <a:cubicBezTo>
                    <a:pt x="6434" y="1423"/>
                    <a:pt x="6356" y="1389"/>
                    <a:pt x="6269" y="1379"/>
                  </a:cubicBezTo>
                  <a:cubicBezTo>
                    <a:pt x="6263" y="1379"/>
                    <a:pt x="6258" y="1378"/>
                    <a:pt x="6253" y="1378"/>
                  </a:cubicBezTo>
                  <a:cubicBezTo>
                    <a:pt x="6207" y="1378"/>
                    <a:pt x="6167" y="1396"/>
                    <a:pt x="6128" y="1418"/>
                  </a:cubicBezTo>
                  <a:lnTo>
                    <a:pt x="6056" y="1326"/>
                  </a:lnTo>
                  <a:cubicBezTo>
                    <a:pt x="6124" y="1253"/>
                    <a:pt x="6153" y="1161"/>
                    <a:pt x="6153" y="1055"/>
                  </a:cubicBezTo>
                  <a:cubicBezTo>
                    <a:pt x="6153" y="1018"/>
                    <a:pt x="6129" y="999"/>
                    <a:pt x="6104" y="999"/>
                  </a:cubicBezTo>
                  <a:cubicBezTo>
                    <a:pt x="6086" y="999"/>
                    <a:pt x="6068" y="1008"/>
                    <a:pt x="6056" y="1026"/>
                  </a:cubicBezTo>
                  <a:cubicBezTo>
                    <a:pt x="6003" y="1089"/>
                    <a:pt x="5915" y="1123"/>
                    <a:pt x="5838" y="1137"/>
                  </a:cubicBezTo>
                  <a:cubicBezTo>
                    <a:pt x="5760" y="1089"/>
                    <a:pt x="5678" y="1050"/>
                    <a:pt x="5586" y="1016"/>
                  </a:cubicBezTo>
                  <a:cubicBezTo>
                    <a:pt x="5655" y="994"/>
                    <a:pt x="5727" y="983"/>
                    <a:pt x="5801" y="983"/>
                  </a:cubicBezTo>
                  <a:cubicBezTo>
                    <a:pt x="5826" y="983"/>
                    <a:pt x="5851" y="984"/>
                    <a:pt x="5877" y="987"/>
                  </a:cubicBezTo>
                  <a:cubicBezTo>
                    <a:pt x="5878" y="987"/>
                    <a:pt x="5880" y="987"/>
                    <a:pt x="5881" y="987"/>
                  </a:cubicBezTo>
                  <a:cubicBezTo>
                    <a:pt x="5931" y="987"/>
                    <a:pt x="5948" y="914"/>
                    <a:pt x="5906" y="890"/>
                  </a:cubicBezTo>
                  <a:cubicBezTo>
                    <a:pt x="5829" y="841"/>
                    <a:pt x="5746" y="819"/>
                    <a:pt x="5663" y="819"/>
                  </a:cubicBezTo>
                  <a:cubicBezTo>
                    <a:pt x="5543" y="819"/>
                    <a:pt x="5424" y="866"/>
                    <a:pt x="5329" y="943"/>
                  </a:cubicBezTo>
                  <a:cubicBezTo>
                    <a:pt x="5329" y="909"/>
                    <a:pt x="5344" y="880"/>
                    <a:pt x="5368" y="856"/>
                  </a:cubicBezTo>
                  <a:cubicBezTo>
                    <a:pt x="5373" y="846"/>
                    <a:pt x="5378" y="837"/>
                    <a:pt x="5388" y="832"/>
                  </a:cubicBezTo>
                  <a:cubicBezTo>
                    <a:pt x="5441" y="813"/>
                    <a:pt x="5421" y="725"/>
                    <a:pt x="5368" y="721"/>
                  </a:cubicBezTo>
                  <a:cubicBezTo>
                    <a:pt x="5358" y="720"/>
                    <a:pt x="5348" y="719"/>
                    <a:pt x="5338" y="719"/>
                  </a:cubicBezTo>
                  <a:cubicBezTo>
                    <a:pt x="5249" y="719"/>
                    <a:pt x="5149" y="758"/>
                    <a:pt x="5097" y="832"/>
                  </a:cubicBezTo>
                  <a:lnTo>
                    <a:pt x="5097" y="837"/>
                  </a:lnTo>
                  <a:cubicBezTo>
                    <a:pt x="5049" y="880"/>
                    <a:pt x="5015" y="934"/>
                    <a:pt x="5005" y="992"/>
                  </a:cubicBezTo>
                  <a:cubicBezTo>
                    <a:pt x="4957" y="1006"/>
                    <a:pt x="4913" y="1026"/>
                    <a:pt x="4869" y="1040"/>
                  </a:cubicBezTo>
                  <a:cubicBezTo>
                    <a:pt x="4840" y="1001"/>
                    <a:pt x="4816" y="963"/>
                    <a:pt x="4782" y="919"/>
                  </a:cubicBezTo>
                  <a:cubicBezTo>
                    <a:pt x="4806" y="890"/>
                    <a:pt x="4831" y="861"/>
                    <a:pt x="4845" y="832"/>
                  </a:cubicBezTo>
                  <a:cubicBezTo>
                    <a:pt x="4889" y="759"/>
                    <a:pt x="4957" y="638"/>
                    <a:pt x="4937" y="551"/>
                  </a:cubicBezTo>
                  <a:cubicBezTo>
                    <a:pt x="4929" y="505"/>
                    <a:pt x="4904" y="490"/>
                    <a:pt x="4873" y="490"/>
                  </a:cubicBezTo>
                  <a:cubicBezTo>
                    <a:pt x="4833" y="490"/>
                    <a:pt x="4784" y="515"/>
                    <a:pt x="4748" y="532"/>
                  </a:cubicBezTo>
                  <a:cubicBezTo>
                    <a:pt x="4666" y="575"/>
                    <a:pt x="4593" y="629"/>
                    <a:pt x="4530" y="701"/>
                  </a:cubicBezTo>
                  <a:lnTo>
                    <a:pt x="4443" y="648"/>
                  </a:lnTo>
                  <a:cubicBezTo>
                    <a:pt x="4458" y="469"/>
                    <a:pt x="4361" y="280"/>
                    <a:pt x="4274" y="120"/>
                  </a:cubicBezTo>
                  <a:cubicBezTo>
                    <a:pt x="4264" y="100"/>
                    <a:pt x="4242" y="91"/>
                    <a:pt x="4221" y="91"/>
                  </a:cubicBezTo>
                  <a:cubicBezTo>
                    <a:pt x="4190" y="91"/>
                    <a:pt x="4160" y="110"/>
                    <a:pt x="4162" y="144"/>
                  </a:cubicBezTo>
                  <a:cubicBezTo>
                    <a:pt x="4167" y="280"/>
                    <a:pt x="4158" y="406"/>
                    <a:pt x="4119" y="527"/>
                  </a:cubicBezTo>
                  <a:cubicBezTo>
                    <a:pt x="4109" y="527"/>
                    <a:pt x="4095" y="522"/>
                    <a:pt x="4085" y="522"/>
                  </a:cubicBezTo>
                  <a:cubicBezTo>
                    <a:pt x="4070" y="449"/>
                    <a:pt x="4061" y="382"/>
                    <a:pt x="4041" y="314"/>
                  </a:cubicBezTo>
                  <a:cubicBezTo>
                    <a:pt x="4038" y="284"/>
                    <a:pt x="4017" y="271"/>
                    <a:pt x="3992" y="271"/>
                  </a:cubicBezTo>
                  <a:cubicBezTo>
                    <a:pt x="3976" y="271"/>
                    <a:pt x="3959" y="276"/>
                    <a:pt x="3944" y="285"/>
                  </a:cubicBezTo>
                  <a:cubicBezTo>
                    <a:pt x="3867" y="348"/>
                    <a:pt x="3814" y="425"/>
                    <a:pt x="3775" y="507"/>
                  </a:cubicBezTo>
                  <a:cubicBezTo>
                    <a:pt x="3697" y="517"/>
                    <a:pt x="3625" y="527"/>
                    <a:pt x="3552" y="546"/>
                  </a:cubicBezTo>
                  <a:cubicBezTo>
                    <a:pt x="3572" y="498"/>
                    <a:pt x="3581" y="449"/>
                    <a:pt x="3586" y="401"/>
                  </a:cubicBezTo>
                  <a:cubicBezTo>
                    <a:pt x="3595" y="366"/>
                    <a:pt x="3576" y="332"/>
                    <a:pt x="3541" y="332"/>
                  </a:cubicBezTo>
                  <a:cubicBezTo>
                    <a:pt x="3537" y="332"/>
                    <a:pt x="3533" y="332"/>
                    <a:pt x="3528" y="333"/>
                  </a:cubicBezTo>
                  <a:cubicBezTo>
                    <a:pt x="3378" y="382"/>
                    <a:pt x="3237" y="459"/>
                    <a:pt x="3170" y="595"/>
                  </a:cubicBezTo>
                  <a:cubicBezTo>
                    <a:pt x="3102" y="546"/>
                    <a:pt x="3039" y="498"/>
                    <a:pt x="2966" y="469"/>
                  </a:cubicBezTo>
                  <a:cubicBezTo>
                    <a:pt x="3039" y="377"/>
                    <a:pt x="3126" y="299"/>
                    <a:pt x="3237" y="241"/>
                  </a:cubicBezTo>
                  <a:cubicBezTo>
                    <a:pt x="3289" y="213"/>
                    <a:pt x="3259" y="144"/>
                    <a:pt x="3204" y="144"/>
                  </a:cubicBezTo>
                  <a:cubicBezTo>
                    <a:pt x="3202" y="144"/>
                    <a:pt x="3201" y="144"/>
                    <a:pt x="3199" y="144"/>
                  </a:cubicBezTo>
                  <a:cubicBezTo>
                    <a:pt x="3053" y="164"/>
                    <a:pt x="2884" y="251"/>
                    <a:pt x="2797" y="377"/>
                  </a:cubicBezTo>
                  <a:cubicBezTo>
                    <a:pt x="2811" y="285"/>
                    <a:pt x="2811" y="183"/>
                    <a:pt x="2797" y="91"/>
                  </a:cubicBezTo>
                  <a:cubicBezTo>
                    <a:pt x="2792" y="64"/>
                    <a:pt x="2768" y="50"/>
                    <a:pt x="2744" y="50"/>
                  </a:cubicBezTo>
                  <a:cubicBezTo>
                    <a:pt x="2721" y="50"/>
                    <a:pt x="2697" y="63"/>
                    <a:pt x="2690" y="86"/>
                  </a:cubicBezTo>
                  <a:cubicBezTo>
                    <a:pt x="2661" y="188"/>
                    <a:pt x="2632" y="290"/>
                    <a:pt x="2584" y="382"/>
                  </a:cubicBezTo>
                  <a:cubicBezTo>
                    <a:pt x="2535" y="382"/>
                    <a:pt x="2487" y="386"/>
                    <a:pt x="2438" y="396"/>
                  </a:cubicBezTo>
                  <a:cubicBezTo>
                    <a:pt x="2443" y="323"/>
                    <a:pt x="2463" y="227"/>
                    <a:pt x="2506" y="178"/>
                  </a:cubicBezTo>
                  <a:cubicBezTo>
                    <a:pt x="2506" y="178"/>
                    <a:pt x="2506" y="169"/>
                    <a:pt x="2511" y="169"/>
                  </a:cubicBezTo>
                  <a:cubicBezTo>
                    <a:pt x="2516" y="169"/>
                    <a:pt x="2516" y="164"/>
                    <a:pt x="2521" y="164"/>
                  </a:cubicBezTo>
                  <a:cubicBezTo>
                    <a:pt x="2570" y="139"/>
                    <a:pt x="2547" y="74"/>
                    <a:pt x="2500" y="74"/>
                  </a:cubicBezTo>
                  <a:cubicBezTo>
                    <a:pt x="2492" y="74"/>
                    <a:pt x="2482" y="76"/>
                    <a:pt x="2472" y="81"/>
                  </a:cubicBezTo>
                  <a:cubicBezTo>
                    <a:pt x="2351" y="139"/>
                    <a:pt x="2250" y="251"/>
                    <a:pt x="2201" y="382"/>
                  </a:cubicBezTo>
                  <a:cubicBezTo>
                    <a:pt x="2196" y="382"/>
                    <a:pt x="2191" y="377"/>
                    <a:pt x="2177" y="377"/>
                  </a:cubicBezTo>
                  <a:cubicBezTo>
                    <a:pt x="2177" y="372"/>
                    <a:pt x="2177" y="362"/>
                    <a:pt x="2182" y="362"/>
                  </a:cubicBezTo>
                  <a:cubicBezTo>
                    <a:pt x="2196" y="275"/>
                    <a:pt x="2158" y="188"/>
                    <a:pt x="2133" y="106"/>
                  </a:cubicBezTo>
                  <a:cubicBezTo>
                    <a:pt x="2128" y="79"/>
                    <a:pt x="2106" y="67"/>
                    <a:pt x="2083" y="67"/>
                  </a:cubicBezTo>
                  <a:cubicBezTo>
                    <a:pt x="2064" y="67"/>
                    <a:pt x="2045" y="76"/>
                    <a:pt x="2036" y="91"/>
                  </a:cubicBezTo>
                  <a:cubicBezTo>
                    <a:pt x="1920" y="144"/>
                    <a:pt x="1843" y="241"/>
                    <a:pt x="1809" y="357"/>
                  </a:cubicBezTo>
                  <a:cubicBezTo>
                    <a:pt x="1746" y="372"/>
                    <a:pt x="1688" y="382"/>
                    <a:pt x="1630" y="401"/>
                  </a:cubicBezTo>
                  <a:cubicBezTo>
                    <a:pt x="1591" y="290"/>
                    <a:pt x="1557" y="183"/>
                    <a:pt x="1557" y="62"/>
                  </a:cubicBezTo>
                  <a:cubicBezTo>
                    <a:pt x="1557" y="23"/>
                    <a:pt x="1529" y="0"/>
                    <a:pt x="1500" y="0"/>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rot="-487982" flipH="1">
              <a:off x="6833339" y="4143295"/>
              <a:ext cx="111025" cy="100671"/>
            </a:xfrm>
            <a:custGeom>
              <a:avLst/>
              <a:gdLst/>
              <a:ahLst/>
              <a:cxnLst/>
              <a:rect l="l" t="t" r="r" b="b"/>
              <a:pathLst>
                <a:path w="697" h="632" extrusionOk="0">
                  <a:moveTo>
                    <a:pt x="594" y="0"/>
                  </a:moveTo>
                  <a:cubicBezTo>
                    <a:pt x="565" y="0"/>
                    <a:pt x="521" y="23"/>
                    <a:pt x="504" y="36"/>
                  </a:cubicBezTo>
                  <a:cubicBezTo>
                    <a:pt x="480" y="51"/>
                    <a:pt x="417" y="133"/>
                    <a:pt x="407" y="162"/>
                  </a:cubicBezTo>
                  <a:cubicBezTo>
                    <a:pt x="393" y="186"/>
                    <a:pt x="393" y="259"/>
                    <a:pt x="412" y="312"/>
                  </a:cubicBezTo>
                  <a:lnTo>
                    <a:pt x="320" y="332"/>
                  </a:lnTo>
                  <a:lnTo>
                    <a:pt x="262" y="341"/>
                  </a:lnTo>
                  <a:cubicBezTo>
                    <a:pt x="214" y="380"/>
                    <a:pt x="165" y="453"/>
                    <a:pt x="146" y="453"/>
                  </a:cubicBezTo>
                  <a:cubicBezTo>
                    <a:pt x="127" y="448"/>
                    <a:pt x="117" y="448"/>
                    <a:pt x="117" y="448"/>
                  </a:cubicBezTo>
                  <a:cubicBezTo>
                    <a:pt x="1" y="520"/>
                    <a:pt x="25" y="545"/>
                    <a:pt x="112" y="632"/>
                  </a:cubicBezTo>
                  <a:lnTo>
                    <a:pt x="214" y="578"/>
                  </a:lnTo>
                  <a:cubicBezTo>
                    <a:pt x="218" y="531"/>
                    <a:pt x="248" y="496"/>
                    <a:pt x="285" y="496"/>
                  </a:cubicBezTo>
                  <a:cubicBezTo>
                    <a:pt x="294" y="496"/>
                    <a:pt x="302" y="498"/>
                    <a:pt x="311" y="501"/>
                  </a:cubicBezTo>
                  <a:lnTo>
                    <a:pt x="315" y="433"/>
                  </a:lnTo>
                  <a:cubicBezTo>
                    <a:pt x="327" y="445"/>
                    <a:pt x="342" y="450"/>
                    <a:pt x="357" y="450"/>
                  </a:cubicBezTo>
                  <a:cubicBezTo>
                    <a:pt x="437" y="450"/>
                    <a:pt x="553" y="319"/>
                    <a:pt x="601" y="278"/>
                  </a:cubicBezTo>
                  <a:cubicBezTo>
                    <a:pt x="679" y="210"/>
                    <a:pt x="683" y="172"/>
                    <a:pt x="683" y="172"/>
                  </a:cubicBezTo>
                  <a:cubicBezTo>
                    <a:pt x="697" y="97"/>
                    <a:pt x="692" y="73"/>
                    <a:pt x="684" y="73"/>
                  </a:cubicBezTo>
                  <a:cubicBezTo>
                    <a:pt x="681" y="73"/>
                    <a:pt x="677" y="77"/>
                    <a:pt x="674" y="85"/>
                  </a:cubicBezTo>
                  <a:cubicBezTo>
                    <a:pt x="671" y="88"/>
                    <a:pt x="668" y="90"/>
                    <a:pt x="664" y="90"/>
                  </a:cubicBezTo>
                  <a:cubicBezTo>
                    <a:pt x="646" y="90"/>
                    <a:pt x="625" y="41"/>
                    <a:pt x="621" y="17"/>
                  </a:cubicBezTo>
                  <a:cubicBezTo>
                    <a:pt x="618" y="5"/>
                    <a:pt x="608" y="0"/>
                    <a:pt x="5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rot="-487982" flipH="1">
              <a:off x="7797200" y="3877380"/>
              <a:ext cx="1315732" cy="740697"/>
            </a:xfrm>
            <a:custGeom>
              <a:avLst/>
              <a:gdLst/>
              <a:ahLst/>
              <a:cxnLst/>
              <a:rect l="l" t="t" r="r" b="b"/>
              <a:pathLst>
                <a:path w="8260" h="4650" extrusionOk="0">
                  <a:moveTo>
                    <a:pt x="1770" y="0"/>
                  </a:moveTo>
                  <a:cubicBezTo>
                    <a:pt x="1741" y="0"/>
                    <a:pt x="1713" y="15"/>
                    <a:pt x="1700" y="47"/>
                  </a:cubicBezTo>
                  <a:cubicBezTo>
                    <a:pt x="1628" y="236"/>
                    <a:pt x="1608" y="429"/>
                    <a:pt x="1647" y="623"/>
                  </a:cubicBezTo>
                  <a:cubicBezTo>
                    <a:pt x="1632" y="628"/>
                    <a:pt x="1628" y="638"/>
                    <a:pt x="1618" y="643"/>
                  </a:cubicBezTo>
                  <a:cubicBezTo>
                    <a:pt x="1569" y="618"/>
                    <a:pt x="1511" y="604"/>
                    <a:pt x="1453" y="599"/>
                  </a:cubicBezTo>
                  <a:cubicBezTo>
                    <a:pt x="1401" y="595"/>
                    <a:pt x="1343" y="591"/>
                    <a:pt x="1283" y="591"/>
                  </a:cubicBezTo>
                  <a:cubicBezTo>
                    <a:pt x="1182" y="591"/>
                    <a:pt x="1077" y="603"/>
                    <a:pt x="998" y="652"/>
                  </a:cubicBezTo>
                  <a:cubicBezTo>
                    <a:pt x="945" y="686"/>
                    <a:pt x="954" y="783"/>
                    <a:pt x="1027" y="783"/>
                  </a:cubicBezTo>
                  <a:cubicBezTo>
                    <a:pt x="1143" y="783"/>
                    <a:pt x="1221" y="880"/>
                    <a:pt x="1318" y="928"/>
                  </a:cubicBezTo>
                  <a:cubicBezTo>
                    <a:pt x="1323" y="933"/>
                    <a:pt x="1332" y="933"/>
                    <a:pt x="1337" y="933"/>
                  </a:cubicBezTo>
                  <a:cubicBezTo>
                    <a:pt x="1293" y="986"/>
                    <a:pt x="1264" y="1054"/>
                    <a:pt x="1235" y="1112"/>
                  </a:cubicBezTo>
                  <a:cubicBezTo>
                    <a:pt x="1157" y="1072"/>
                    <a:pt x="1060" y="1053"/>
                    <a:pt x="963" y="1053"/>
                  </a:cubicBezTo>
                  <a:cubicBezTo>
                    <a:pt x="852" y="1053"/>
                    <a:pt x="740" y="1078"/>
                    <a:pt x="654" y="1122"/>
                  </a:cubicBezTo>
                  <a:cubicBezTo>
                    <a:pt x="596" y="1151"/>
                    <a:pt x="611" y="1229"/>
                    <a:pt x="664" y="1248"/>
                  </a:cubicBezTo>
                  <a:cubicBezTo>
                    <a:pt x="843" y="1316"/>
                    <a:pt x="974" y="1388"/>
                    <a:pt x="1114" y="1500"/>
                  </a:cubicBezTo>
                  <a:cubicBezTo>
                    <a:pt x="1109" y="1519"/>
                    <a:pt x="1109" y="1543"/>
                    <a:pt x="1109" y="1563"/>
                  </a:cubicBezTo>
                  <a:cubicBezTo>
                    <a:pt x="1093" y="1561"/>
                    <a:pt x="1077" y="1560"/>
                    <a:pt x="1061" y="1560"/>
                  </a:cubicBezTo>
                  <a:cubicBezTo>
                    <a:pt x="922" y="1560"/>
                    <a:pt x="785" y="1613"/>
                    <a:pt x="659" y="1669"/>
                  </a:cubicBezTo>
                  <a:cubicBezTo>
                    <a:pt x="611" y="1693"/>
                    <a:pt x="615" y="1761"/>
                    <a:pt x="654" y="1790"/>
                  </a:cubicBezTo>
                  <a:cubicBezTo>
                    <a:pt x="780" y="1882"/>
                    <a:pt x="921" y="1955"/>
                    <a:pt x="1071" y="1969"/>
                  </a:cubicBezTo>
                  <a:cubicBezTo>
                    <a:pt x="945" y="2052"/>
                    <a:pt x="833" y="2153"/>
                    <a:pt x="737" y="2274"/>
                  </a:cubicBezTo>
                  <a:cubicBezTo>
                    <a:pt x="630" y="2153"/>
                    <a:pt x="485" y="2066"/>
                    <a:pt x="339" y="2032"/>
                  </a:cubicBezTo>
                  <a:cubicBezTo>
                    <a:pt x="336" y="2032"/>
                    <a:pt x="332" y="2032"/>
                    <a:pt x="329" y="2032"/>
                  </a:cubicBezTo>
                  <a:cubicBezTo>
                    <a:pt x="269" y="2032"/>
                    <a:pt x="208" y="2103"/>
                    <a:pt x="267" y="2153"/>
                  </a:cubicBezTo>
                  <a:cubicBezTo>
                    <a:pt x="277" y="2168"/>
                    <a:pt x="291" y="2178"/>
                    <a:pt x="310" y="2192"/>
                  </a:cubicBezTo>
                  <a:cubicBezTo>
                    <a:pt x="383" y="2294"/>
                    <a:pt x="456" y="2391"/>
                    <a:pt x="494" y="2512"/>
                  </a:cubicBezTo>
                  <a:cubicBezTo>
                    <a:pt x="504" y="2531"/>
                    <a:pt x="509" y="2555"/>
                    <a:pt x="514" y="2580"/>
                  </a:cubicBezTo>
                  <a:cubicBezTo>
                    <a:pt x="412" y="2468"/>
                    <a:pt x="277" y="2391"/>
                    <a:pt x="151" y="2386"/>
                  </a:cubicBezTo>
                  <a:cubicBezTo>
                    <a:pt x="122" y="2386"/>
                    <a:pt x="92" y="2405"/>
                    <a:pt x="78" y="2434"/>
                  </a:cubicBezTo>
                  <a:cubicBezTo>
                    <a:pt x="44" y="2536"/>
                    <a:pt x="180" y="2613"/>
                    <a:pt x="243" y="2676"/>
                  </a:cubicBezTo>
                  <a:cubicBezTo>
                    <a:pt x="335" y="2768"/>
                    <a:pt x="407" y="2856"/>
                    <a:pt x="465" y="2962"/>
                  </a:cubicBezTo>
                  <a:cubicBezTo>
                    <a:pt x="461" y="2996"/>
                    <a:pt x="461" y="3035"/>
                    <a:pt x="461" y="3064"/>
                  </a:cubicBezTo>
                  <a:cubicBezTo>
                    <a:pt x="411" y="3055"/>
                    <a:pt x="363" y="3050"/>
                    <a:pt x="316" y="3050"/>
                  </a:cubicBezTo>
                  <a:cubicBezTo>
                    <a:pt x="228" y="3050"/>
                    <a:pt x="143" y="3069"/>
                    <a:pt x="59" y="3122"/>
                  </a:cubicBezTo>
                  <a:cubicBezTo>
                    <a:pt x="1" y="3162"/>
                    <a:pt x="21" y="3260"/>
                    <a:pt x="89" y="3260"/>
                  </a:cubicBezTo>
                  <a:cubicBezTo>
                    <a:pt x="94" y="3260"/>
                    <a:pt x="101" y="3259"/>
                    <a:pt x="107" y="3258"/>
                  </a:cubicBezTo>
                  <a:cubicBezTo>
                    <a:pt x="122" y="3254"/>
                    <a:pt x="137" y="3253"/>
                    <a:pt x="151" y="3253"/>
                  </a:cubicBezTo>
                  <a:cubicBezTo>
                    <a:pt x="241" y="3253"/>
                    <a:pt x="313" y="3314"/>
                    <a:pt x="388" y="3364"/>
                  </a:cubicBezTo>
                  <a:cubicBezTo>
                    <a:pt x="277" y="3412"/>
                    <a:pt x="180" y="3485"/>
                    <a:pt x="97" y="3582"/>
                  </a:cubicBezTo>
                  <a:cubicBezTo>
                    <a:pt x="47" y="3637"/>
                    <a:pt x="88" y="3718"/>
                    <a:pt x="158" y="3718"/>
                  </a:cubicBezTo>
                  <a:cubicBezTo>
                    <a:pt x="162" y="3718"/>
                    <a:pt x="166" y="3718"/>
                    <a:pt x="170" y="3718"/>
                  </a:cubicBezTo>
                  <a:cubicBezTo>
                    <a:pt x="291" y="3698"/>
                    <a:pt x="407" y="3703"/>
                    <a:pt x="528" y="3689"/>
                  </a:cubicBezTo>
                  <a:cubicBezTo>
                    <a:pt x="533" y="3689"/>
                    <a:pt x="538" y="3689"/>
                    <a:pt x="543" y="3679"/>
                  </a:cubicBezTo>
                  <a:lnTo>
                    <a:pt x="543" y="3679"/>
                  </a:lnTo>
                  <a:cubicBezTo>
                    <a:pt x="485" y="3906"/>
                    <a:pt x="640" y="4139"/>
                    <a:pt x="819" y="4294"/>
                  </a:cubicBezTo>
                  <a:cubicBezTo>
                    <a:pt x="835" y="4307"/>
                    <a:pt x="853" y="4312"/>
                    <a:pt x="870" y="4312"/>
                  </a:cubicBezTo>
                  <a:cubicBezTo>
                    <a:pt x="930" y="4312"/>
                    <a:pt x="982" y="4244"/>
                    <a:pt x="925" y="4187"/>
                  </a:cubicBezTo>
                  <a:cubicBezTo>
                    <a:pt x="853" y="4115"/>
                    <a:pt x="829" y="4032"/>
                    <a:pt x="829" y="3940"/>
                  </a:cubicBezTo>
                  <a:lnTo>
                    <a:pt x="829" y="3940"/>
                  </a:lnTo>
                  <a:cubicBezTo>
                    <a:pt x="892" y="4202"/>
                    <a:pt x="1107" y="4443"/>
                    <a:pt x="1375" y="4443"/>
                  </a:cubicBezTo>
                  <a:cubicBezTo>
                    <a:pt x="1394" y="4443"/>
                    <a:pt x="1414" y="4442"/>
                    <a:pt x="1434" y="4439"/>
                  </a:cubicBezTo>
                  <a:cubicBezTo>
                    <a:pt x="1497" y="4429"/>
                    <a:pt x="1502" y="4333"/>
                    <a:pt x="1439" y="4323"/>
                  </a:cubicBezTo>
                  <a:cubicBezTo>
                    <a:pt x="1390" y="4308"/>
                    <a:pt x="1356" y="4284"/>
                    <a:pt x="1318" y="4250"/>
                  </a:cubicBezTo>
                  <a:lnTo>
                    <a:pt x="1318" y="4250"/>
                  </a:lnTo>
                  <a:cubicBezTo>
                    <a:pt x="1405" y="4279"/>
                    <a:pt x="1497" y="4299"/>
                    <a:pt x="1584" y="4304"/>
                  </a:cubicBezTo>
                  <a:cubicBezTo>
                    <a:pt x="1688" y="4400"/>
                    <a:pt x="1840" y="4448"/>
                    <a:pt x="1986" y="4448"/>
                  </a:cubicBezTo>
                  <a:cubicBezTo>
                    <a:pt x="2045" y="4448"/>
                    <a:pt x="2103" y="4440"/>
                    <a:pt x="2155" y="4425"/>
                  </a:cubicBezTo>
                  <a:cubicBezTo>
                    <a:pt x="2214" y="4405"/>
                    <a:pt x="2238" y="4299"/>
                    <a:pt x="2160" y="4284"/>
                  </a:cubicBezTo>
                  <a:cubicBezTo>
                    <a:pt x="2126" y="4279"/>
                    <a:pt x="2092" y="4270"/>
                    <a:pt x="2063" y="4250"/>
                  </a:cubicBezTo>
                  <a:cubicBezTo>
                    <a:pt x="2199" y="4207"/>
                    <a:pt x="2325" y="4134"/>
                    <a:pt x="2441" y="4057"/>
                  </a:cubicBezTo>
                  <a:cubicBezTo>
                    <a:pt x="2625" y="4342"/>
                    <a:pt x="2950" y="4497"/>
                    <a:pt x="3298" y="4517"/>
                  </a:cubicBezTo>
                  <a:cubicBezTo>
                    <a:pt x="3319" y="4518"/>
                    <a:pt x="3340" y="4518"/>
                    <a:pt x="3361" y="4518"/>
                  </a:cubicBezTo>
                  <a:cubicBezTo>
                    <a:pt x="3780" y="4518"/>
                    <a:pt x="4182" y="4291"/>
                    <a:pt x="4417" y="3955"/>
                  </a:cubicBezTo>
                  <a:cubicBezTo>
                    <a:pt x="4665" y="4172"/>
                    <a:pt x="4992" y="4296"/>
                    <a:pt x="5320" y="4296"/>
                  </a:cubicBezTo>
                  <a:cubicBezTo>
                    <a:pt x="5505" y="4296"/>
                    <a:pt x="5689" y="4256"/>
                    <a:pt x="5860" y="4173"/>
                  </a:cubicBezTo>
                  <a:cubicBezTo>
                    <a:pt x="5933" y="4207"/>
                    <a:pt x="6015" y="4236"/>
                    <a:pt x="6097" y="4255"/>
                  </a:cubicBezTo>
                  <a:cubicBezTo>
                    <a:pt x="6250" y="4385"/>
                    <a:pt x="6445" y="4467"/>
                    <a:pt x="6658" y="4467"/>
                  </a:cubicBezTo>
                  <a:cubicBezTo>
                    <a:pt x="6721" y="4467"/>
                    <a:pt x="6787" y="4460"/>
                    <a:pt x="6853" y="4444"/>
                  </a:cubicBezTo>
                  <a:cubicBezTo>
                    <a:pt x="6862" y="4444"/>
                    <a:pt x="6877" y="4439"/>
                    <a:pt x="6887" y="4429"/>
                  </a:cubicBezTo>
                  <a:lnTo>
                    <a:pt x="6887" y="4429"/>
                  </a:lnTo>
                  <a:cubicBezTo>
                    <a:pt x="6862" y="4473"/>
                    <a:pt x="6824" y="4521"/>
                    <a:pt x="6833" y="4575"/>
                  </a:cubicBezTo>
                  <a:cubicBezTo>
                    <a:pt x="6844" y="4630"/>
                    <a:pt x="6880" y="4649"/>
                    <a:pt x="6922" y="4649"/>
                  </a:cubicBezTo>
                  <a:cubicBezTo>
                    <a:pt x="6971" y="4649"/>
                    <a:pt x="7029" y="4623"/>
                    <a:pt x="7066" y="4599"/>
                  </a:cubicBezTo>
                  <a:cubicBezTo>
                    <a:pt x="7124" y="4565"/>
                    <a:pt x="7172" y="4512"/>
                    <a:pt x="7211" y="4454"/>
                  </a:cubicBezTo>
                  <a:cubicBezTo>
                    <a:pt x="7216" y="4454"/>
                    <a:pt x="7221" y="4449"/>
                    <a:pt x="7221" y="4449"/>
                  </a:cubicBezTo>
                  <a:cubicBezTo>
                    <a:pt x="7259" y="4429"/>
                    <a:pt x="7264" y="4396"/>
                    <a:pt x="7250" y="4366"/>
                  </a:cubicBezTo>
                  <a:cubicBezTo>
                    <a:pt x="7269" y="4318"/>
                    <a:pt x="7284" y="4270"/>
                    <a:pt x="7284" y="4221"/>
                  </a:cubicBezTo>
                  <a:lnTo>
                    <a:pt x="7318" y="4294"/>
                  </a:lnTo>
                  <a:cubicBezTo>
                    <a:pt x="7329" y="4314"/>
                    <a:pt x="7359" y="4330"/>
                    <a:pt x="7386" y="4330"/>
                  </a:cubicBezTo>
                  <a:cubicBezTo>
                    <a:pt x="7403" y="4330"/>
                    <a:pt x="7420" y="4323"/>
                    <a:pt x="7429" y="4308"/>
                  </a:cubicBezTo>
                  <a:cubicBezTo>
                    <a:pt x="7502" y="4221"/>
                    <a:pt x="7492" y="4124"/>
                    <a:pt x="7463" y="4013"/>
                  </a:cubicBezTo>
                  <a:cubicBezTo>
                    <a:pt x="7458" y="3994"/>
                    <a:pt x="7453" y="3979"/>
                    <a:pt x="7444" y="3955"/>
                  </a:cubicBezTo>
                  <a:cubicBezTo>
                    <a:pt x="7487" y="3868"/>
                    <a:pt x="7516" y="3785"/>
                    <a:pt x="7531" y="3693"/>
                  </a:cubicBezTo>
                  <a:cubicBezTo>
                    <a:pt x="7555" y="3814"/>
                    <a:pt x="7574" y="3935"/>
                    <a:pt x="7579" y="4061"/>
                  </a:cubicBezTo>
                  <a:cubicBezTo>
                    <a:pt x="7579" y="4100"/>
                    <a:pt x="7613" y="4136"/>
                    <a:pt x="7652" y="4136"/>
                  </a:cubicBezTo>
                  <a:cubicBezTo>
                    <a:pt x="7662" y="4136"/>
                    <a:pt x="7671" y="4134"/>
                    <a:pt x="7681" y="4129"/>
                  </a:cubicBezTo>
                  <a:cubicBezTo>
                    <a:pt x="7773" y="4076"/>
                    <a:pt x="7758" y="3935"/>
                    <a:pt x="7734" y="3819"/>
                  </a:cubicBezTo>
                  <a:cubicBezTo>
                    <a:pt x="7797" y="3766"/>
                    <a:pt x="7797" y="3650"/>
                    <a:pt x="7797" y="3577"/>
                  </a:cubicBezTo>
                  <a:cubicBezTo>
                    <a:pt x="7802" y="3519"/>
                    <a:pt x="7802" y="3451"/>
                    <a:pt x="7797" y="3383"/>
                  </a:cubicBezTo>
                  <a:cubicBezTo>
                    <a:pt x="7821" y="3350"/>
                    <a:pt x="7845" y="3306"/>
                    <a:pt x="7865" y="3262"/>
                  </a:cubicBezTo>
                  <a:cubicBezTo>
                    <a:pt x="7899" y="3359"/>
                    <a:pt x="7923" y="3456"/>
                    <a:pt x="7923" y="3567"/>
                  </a:cubicBezTo>
                  <a:cubicBezTo>
                    <a:pt x="7923" y="3612"/>
                    <a:pt x="7960" y="3639"/>
                    <a:pt x="7997" y="3639"/>
                  </a:cubicBezTo>
                  <a:cubicBezTo>
                    <a:pt x="8024" y="3639"/>
                    <a:pt x="8051" y="3624"/>
                    <a:pt x="8063" y="3592"/>
                  </a:cubicBezTo>
                  <a:cubicBezTo>
                    <a:pt x="8155" y="3350"/>
                    <a:pt x="8073" y="3112"/>
                    <a:pt x="7947" y="2904"/>
                  </a:cubicBezTo>
                  <a:lnTo>
                    <a:pt x="7947" y="2870"/>
                  </a:lnTo>
                  <a:cubicBezTo>
                    <a:pt x="8015" y="2938"/>
                    <a:pt x="8068" y="3020"/>
                    <a:pt x="8121" y="3112"/>
                  </a:cubicBezTo>
                  <a:cubicBezTo>
                    <a:pt x="8136" y="3135"/>
                    <a:pt x="8163" y="3146"/>
                    <a:pt x="8190" y="3146"/>
                  </a:cubicBezTo>
                  <a:cubicBezTo>
                    <a:pt x="8226" y="3146"/>
                    <a:pt x="8260" y="3125"/>
                    <a:pt x="8257" y="3083"/>
                  </a:cubicBezTo>
                  <a:cubicBezTo>
                    <a:pt x="8257" y="2841"/>
                    <a:pt x="8092" y="2521"/>
                    <a:pt x="7845" y="2473"/>
                  </a:cubicBezTo>
                  <a:cubicBezTo>
                    <a:pt x="7807" y="2410"/>
                    <a:pt x="7773" y="2357"/>
                    <a:pt x="7724" y="2308"/>
                  </a:cubicBezTo>
                  <a:cubicBezTo>
                    <a:pt x="7826" y="2284"/>
                    <a:pt x="7928" y="2241"/>
                    <a:pt x="8015" y="2187"/>
                  </a:cubicBezTo>
                  <a:cubicBezTo>
                    <a:pt x="8080" y="2146"/>
                    <a:pt x="8047" y="2051"/>
                    <a:pt x="7977" y="2051"/>
                  </a:cubicBezTo>
                  <a:cubicBezTo>
                    <a:pt x="7973" y="2051"/>
                    <a:pt x="7970" y="2051"/>
                    <a:pt x="7967" y="2052"/>
                  </a:cubicBezTo>
                  <a:cubicBezTo>
                    <a:pt x="7926" y="2058"/>
                    <a:pt x="7885" y="2060"/>
                    <a:pt x="7845" y="2060"/>
                  </a:cubicBezTo>
                  <a:cubicBezTo>
                    <a:pt x="7739" y="2060"/>
                    <a:pt x="7633" y="2045"/>
                    <a:pt x="7532" y="2045"/>
                  </a:cubicBezTo>
                  <a:cubicBezTo>
                    <a:pt x="7513" y="2045"/>
                    <a:pt x="7495" y="2046"/>
                    <a:pt x="7477" y="2047"/>
                  </a:cubicBezTo>
                  <a:cubicBezTo>
                    <a:pt x="7468" y="2032"/>
                    <a:pt x="7468" y="2028"/>
                    <a:pt x="7468" y="2018"/>
                  </a:cubicBezTo>
                  <a:cubicBezTo>
                    <a:pt x="7526" y="2003"/>
                    <a:pt x="7584" y="1979"/>
                    <a:pt x="7632" y="1950"/>
                  </a:cubicBezTo>
                  <a:cubicBezTo>
                    <a:pt x="7681" y="1911"/>
                    <a:pt x="7705" y="1858"/>
                    <a:pt x="7753" y="1824"/>
                  </a:cubicBezTo>
                  <a:cubicBezTo>
                    <a:pt x="7802" y="1790"/>
                    <a:pt x="7797" y="1727"/>
                    <a:pt x="7744" y="1708"/>
                  </a:cubicBezTo>
                  <a:cubicBezTo>
                    <a:pt x="7652" y="1669"/>
                    <a:pt x="7555" y="1630"/>
                    <a:pt x="7458" y="1626"/>
                  </a:cubicBezTo>
                  <a:cubicBezTo>
                    <a:pt x="7446" y="1624"/>
                    <a:pt x="7435" y="1623"/>
                    <a:pt x="7424" y="1623"/>
                  </a:cubicBezTo>
                  <a:cubicBezTo>
                    <a:pt x="7372" y="1623"/>
                    <a:pt x="7329" y="1641"/>
                    <a:pt x="7289" y="1669"/>
                  </a:cubicBezTo>
                  <a:cubicBezTo>
                    <a:pt x="7264" y="1635"/>
                    <a:pt x="7235" y="1597"/>
                    <a:pt x="7201" y="1567"/>
                  </a:cubicBezTo>
                  <a:cubicBezTo>
                    <a:pt x="7284" y="1485"/>
                    <a:pt x="7318" y="1369"/>
                    <a:pt x="7318" y="1243"/>
                  </a:cubicBezTo>
                  <a:cubicBezTo>
                    <a:pt x="7318" y="1201"/>
                    <a:pt x="7288" y="1177"/>
                    <a:pt x="7254" y="1177"/>
                  </a:cubicBezTo>
                  <a:cubicBezTo>
                    <a:pt x="7234" y="1177"/>
                    <a:pt x="7213" y="1186"/>
                    <a:pt x="7197" y="1204"/>
                  </a:cubicBezTo>
                  <a:cubicBezTo>
                    <a:pt x="7129" y="1291"/>
                    <a:pt x="7032" y="1321"/>
                    <a:pt x="6935" y="1345"/>
                  </a:cubicBezTo>
                  <a:cubicBezTo>
                    <a:pt x="6848" y="1282"/>
                    <a:pt x="6741" y="1233"/>
                    <a:pt x="6640" y="1199"/>
                  </a:cubicBezTo>
                  <a:cubicBezTo>
                    <a:pt x="6725" y="1170"/>
                    <a:pt x="6810" y="1157"/>
                    <a:pt x="6904" y="1157"/>
                  </a:cubicBezTo>
                  <a:cubicBezTo>
                    <a:pt x="6933" y="1157"/>
                    <a:pt x="6962" y="1158"/>
                    <a:pt x="6993" y="1161"/>
                  </a:cubicBezTo>
                  <a:cubicBezTo>
                    <a:pt x="6996" y="1161"/>
                    <a:pt x="6999" y="1161"/>
                    <a:pt x="7002" y="1161"/>
                  </a:cubicBezTo>
                  <a:cubicBezTo>
                    <a:pt x="7058" y="1161"/>
                    <a:pt x="7078" y="1077"/>
                    <a:pt x="7027" y="1049"/>
                  </a:cubicBezTo>
                  <a:cubicBezTo>
                    <a:pt x="6936" y="990"/>
                    <a:pt x="6837" y="963"/>
                    <a:pt x="6738" y="963"/>
                  </a:cubicBezTo>
                  <a:cubicBezTo>
                    <a:pt x="6598" y="963"/>
                    <a:pt x="6458" y="1018"/>
                    <a:pt x="6344" y="1112"/>
                  </a:cubicBezTo>
                  <a:cubicBezTo>
                    <a:pt x="6344" y="1074"/>
                    <a:pt x="6354" y="1035"/>
                    <a:pt x="6393" y="1011"/>
                  </a:cubicBezTo>
                  <a:cubicBezTo>
                    <a:pt x="6402" y="1006"/>
                    <a:pt x="6412" y="991"/>
                    <a:pt x="6412" y="982"/>
                  </a:cubicBezTo>
                  <a:cubicBezTo>
                    <a:pt x="6470" y="962"/>
                    <a:pt x="6451" y="860"/>
                    <a:pt x="6388" y="856"/>
                  </a:cubicBezTo>
                  <a:cubicBezTo>
                    <a:pt x="6374" y="854"/>
                    <a:pt x="6360" y="853"/>
                    <a:pt x="6346" y="853"/>
                  </a:cubicBezTo>
                  <a:cubicBezTo>
                    <a:pt x="6240" y="853"/>
                    <a:pt x="6123" y="901"/>
                    <a:pt x="6059" y="986"/>
                  </a:cubicBezTo>
                  <a:cubicBezTo>
                    <a:pt x="6059" y="986"/>
                    <a:pt x="6059" y="991"/>
                    <a:pt x="6054" y="991"/>
                  </a:cubicBezTo>
                  <a:cubicBezTo>
                    <a:pt x="6000" y="1040"/>
                    <a:pt x="5957" y="1107"/>
                    <a:pt x="5942" y="1180"/>
                  </a:cubicBezTo>
                  <a:cubicBezTo>
                    <a:pt x="5889" y="1195"/>
                    <a:pt x="5836" y="1209"/>
                    <a:pt x="5783" y="1233"/>
                  </a:cubicBezTo>
                  <a:cubicBezTo>
                    <a:pt x="5749" y="1185"/>
                    <a:pt x="5715" y="1136"/>
                    <a:pt x="5676" y="1098"/>
                  </a:cubicBezTo>
                  <a:cubicBezTo>
                    <a:pt x="5710" y="1059"/>
                    <a:pt x="5739" y="1030"/>
                    <a:pt x="5763" y="986"/>
                  </a:cubicBezTo>
                  <a:cubicBezTo>
                    <a:pt x="5816" y="904"/>
                    <a:pt x="5889" y="759"/>
                    <a:pt x="5870" y="652"/>
                  </a:cubicBezTo>
                  <a:cubicBezTo>
                    <a:pt x="5859" y="599"/>
                    <a:pt x="5831" y="581"/>
                    <a:pt x="5797" y="581"/>
                  </a:cubicBezTo>
                  <a:cubicBezTo>
                    <a:pt x="5749" y="581"/>
                    <a:pt x="5689" y="615"/>
                    <a:pt x="5647" y="638"/>
                  </a:cubicBezTo>
                  <a:cubicBezTo>
                    <a:pt x="5545" y="691"/>
                    <a:pt x="5458" y="749"/>
                    <a:pt x="5385" y="836"/>
                  </a:cubicBezTo>
                  <a:cubicBezTo>
                    <a:pt x="5352" y="812"/>
                    <a:pt x="5322" y="793"/>
                    <a:pt x="5279" y="768"/>
                  </a:cubicBezTo>
                  <a:cubicBezTo>
                    <a:pt x="5298" y="551"/>
                    <a:pt x="5182" y="333"/>
                    <a:pt x="5080" y="144"/>
                  </a:cubicBezTo>
                  <a:cubicBezTo>
                    <a:pt x="5067" y="122"/>
                    <a:pt x="5042" y="112"/>
                    <a:pt x="5017" y="112"/>
                  </a:cubicBezTo>
                  <a:cubicBezTo>
                    <a:pt x="4981" y="112"/>
                    <a:pt x="4945" y="134"/>
                    <a:pt x="4945" y="178"/>
                  </a:cubicBezTo>
                  <a:cubicBezTo>
                    <a:pt x="4959" y="333"/>
                    <a:pt x="4940" y="488"/>
                    <a:pt x="4896" y="628"/>
                  </a:cubicBezTo>
                  <a:cubicBezTo>
                    <a:pt x="4887" y="628"/>
                    <a:pt x="4867" y="623"/>
                    <a:pt x="4853" y="618"/>
                  </a:cubicBezTo>
                  <a:cubicBezTo>
                    <a:pt x="4838" y="531"/>
                    <a:pt x="4824" y="454"/>
                    <a:pt x="4804" y="371"/>
                  </a:cubicBezTo>
                  <a:cubicBezTo>
                    <a:pt x="4798" y="334"/>
                    <a:pt x="4770" y="317"/>
                    <a:pt x="4740" y="317"/>
                  </a:cubicBezTo>
                  <a:cubicBezTo>
                    <a:pt x="4724" y="317"/>
                    <a:pt x="4707" y="322"/>
                    <a:pt x="4693" y="333"/>
                  </a:cubicBezTo>
                  <a:cubicBezTo>
                    <a:pt x="4601" y="405"/>
                    <a:pt x="4533" y="497"/>
                    <a:pt x="4485" y="599"/>
                  </a:cubicBezTo>
                  <a:cubicBezTo>
                    <a:pt x="4393" y="604"/>
                    <a:pt x="4306" y="623"/>
                    <a:pt x="4218" y="647"/>
                  </a:cubicBezTo>
                  <a:cubicBezTo>
                    <a:pt x="4238" y="589"/>
                    <a:pt x="4247" y="531"/>
                    <a:pt x="4262" y="473"/>
                  </a:cubicBezTo>
                  <a:cubicBezTo>
                    <a:pt x="4266" y="436"/>
                    <a:pt x="4245" y="391"/>
                    <a:pt x="4209" y="391"/>
                  </a:cubicBezTo>
                  <a:cubicBezTo>
                    <a:pt x="4203" y="391"/>
                    <a:pt x="4196" y="393"/>
                    <a:pt x="4189" y="396"/>
                  </a:cubicBezTo>
                  <a:cubicBezTo>
                    <a:pt x="4015" y="449"/>
                    <a:pt x="3836" y="546"/>
                    <a:pt x="3758" y="701"/>
                  </a:cubicBezTo>
                  <a:cubicBezTo>
                    <a:pt x="3681" y="643"/>
                    <a:pt x="3603" y="589"/>
                    <a:pt x="3511" y="551"/>
                  </a:cubicBezTo>
                  <a:cubicBezTo>
                    <a:pt x="3594" y="444"/>
                    <a:pt x="3705" y="352"/>
                    <a:pt x="3831" y="284"/>
                  </a:cubicBezTo>
                  <a:cubicBezTo>
                    <a:pt x="3895" y="252"/>
                    <a:pt x="3859" y="167"/>
                    <a:pt x="3797" y="167"/>
                  </a:cubicBezTo>
                  <a:cubicBezTo>
                    <a:pt x="3794" y="167"/>
                    <a:pt x="3791" y="168"/>
                    <a:pt x="3787" y="168"/>
                  </a:cubicBezTo>
                  <a:cubicBezTo>
                    <a:pt x="3613" y="192"/>
                    <a:pt x="3419" y="299"/>
                    <a:pt x="3303" y="444"/>
                  </a:cubicBezTo>
                  <a:cubicBezTo>
                    <a:pt x="3327" y="333"/>
                    <a:pt x="3322" y="212"/>
                    <a:pt x="3303" y="105"/>
                  </a:cubicBezTo>
                  <a:cubicBezTo>
                    <a:pt x="3298" y="72"/>
                    <a:pt x="3268" y="55"/>
                    <a:pt x="3240" y="55"/>
                  </a:cubicBezTo>
                  <a:cubicBezTo>
                    <a:pt x="3214" y="55"/>
                    <a:pt x="3189" y="68"/>
                    <a:pt x="3182" y="95"/>
                  </a:cubicBezTo>
                  <a:cubicBezTo>
                    <a:pt x="3148" y="216"/>
                    <a:pt x="3109" y="347"/>
                    <a:pt x="3051" y="454"/>
                  </a:cubicBezTo>
                  <a:cubicBezTo>
                    <a:pt x="2998" y="454"/>
                    <a:pt x="2935" y="459"/>
                    <a:pt x="2882" y="473"/>
                  </a:cubicBezTo>
                  <a:cubicBezTo>
                    <a:pt x="2892" y="386"/>
                    <a:pt x="2911" y="275"/>
                    <a:pt x="2959" y="212"/>
                  </a:cubicBezTo>
                  <a:cubicBezTo>
                    <a:pt x="2959" y="212"/>
                    <a:pt x="2959" y="207"/>
                    <a:pt x="2964" y="207"/>
                  </a:cubicBezTo>
                  <a:cubicBezTo>
                    <a:pt x="2974" y="207"/>
                    <a:pt x="2979" y="202"/>
                    <a:pt x="2979" y="202"/>
                  </a:cubicBezTo>
                  <a:cubicBezTo>
                    <a:pt x="3038" y="168"/>
                    <a:pt x="3001" y="90"/>
                    <a:pt x="2949" y="90"/>
                  </a:cubicBezTo>
                  <a:cubicBezTo>
                    <a:pt x="2941" y="90"/>
                    <a:pt x="2933" y="92"/>
                    <a:pt x="2925" y="95"/>
                  </a:cubicBezTo>
                  <a:cubicBezTo>
                    <a:pt x="2780" y="163"/>
                    <a:pt x="2659" y="299"/>
                    <a:pt x="2596" y="454"/>
                  </a:cubicBezTo>
                  <a:cubicBezTo>
                    <a:pt x="2591" y="454"/>
                    <a:pt x="2577" y="449"/>
                    <a:pt x="2572" y="449"/>
                  </a:cubicBezTo>
                  <a:cubicBezTo>
                    <a:pt x="2572" y="444"/>
                    <a:pt x="2577" y="434"/>
                    <a:pt x="2577" y="429"/>
                  </a:cubicBezTo>
                  <a:cubicBezTo>
                    <a:pt x="2596" y="323"/>
                    <a:pt x="2548" y="216"/>
                    <a:pt x="2523" y="115"/>
                  </a:cubicBezTo>
                  <a:cubicBezTo>
                    <a:pt x="2518" y="86"/>
                    <a:pt x="2492" y="72"/>
                    <a:pt x="2465" y="72"/>
                  </a:cubicBezTo>
                  <a:cubicBezTo>
                    <a:pt x="2442" y="72"/>
                    <a:pt x="2418" y="83"/>
                    <a:pt x="2407" y="105"/>
                  </a:cubicBezTo>
                  <a:cubicBezTo>
                    <a:pt x="2276" y="168"/>
                    <a:pt x="2180" y="284"/>
                    <a:pt x="2136" y="425"/>
                  </a:cubicBezTo>
                  <a:cubicBezTo>
                    <a:pt x="2063" y="434"/>
                    <a:pt x="1991" y="454"/>
                    <a:pt x="1923" y="478"/>
                  </a:cubicBezTo>
                  <a:cubicBezTo>
                    <a:pt x="1870" y="352"/>
                    <a:pt x="1836" y="216"/>
                    <a:pt x="1841" y="71"/>
                  </a:cubicBezTo>
                  <a:cubicBezTo>
                    <a:pt x="1841" y="25"/>
                    <a:pt x="1805" y="0"/>
                    <a:pt x="1770"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rot="-487982" flipH="1">
              <a:off x="5048040" y="4053693"/>
              <a:ext cx="1729726" cy="968321"/>
            </a:xfrm>
            <a:custGeom>
              <a:avLst/>
              <a:gdLst/>
              <a:ahLst/>
              <a:cxnLst/>
              <a:rect l="l" t="t" r="r" b="b"/>
              <a:pathLst>
                <a:path w="10859" h="6079" extrusionOk="0">
                  <a:moveTo>
                    <a:pt x="2318" y="1"/>
                  </a:moveTo>
                  <a:cubicBezTo>
                    <a:pt x="2281" y="1"/>
                    <a:pt x="2243" y="21"/>
                    <a:pt x="2226" y="63"/>
                  </a:cubicBezTo>
                  <a:cubicBezTo>
                    <a:pt x="2139" y="306"/>
                    <a:pt x="2105" y="567"/>
                    <a:pt x="2154" y="819"/>
                  </a:cubicBezTo>
                  <a:cubicBezTo>
                    <a:pt x="2144" y="824"/>
                    <a:pt x="2130" y="838"/>
                    <a:pt x="2120" y="843"/>
                  </a:cubicBezTo>
                  <a:cubicBezTo>
                    <a:pt x="2057" y="814"/>
                    <a:pt x="1979" y="795"/>
                    <a:pt x="1907" y="790"/>
                  </a:cubicBezTo>
                  <a:cubicBezTo>
                    <a:pt x="1843" y="783"/>
                    <a:pt x="1768" y="777"/>
                    <a:pt x="1693" y="777"/>
                  </a:cubicBezTo>
                  <a:cubicBezTo>
                    <a:pt x="1557" y="777"/>
                    <a:pt x="1415" y="795"/>
                    <a:pt x="1316" y="858"/>
                  </a:cubicBezTo>
                  <a:cubicBezTo>
                    <a:pt x="1248" y="896"/>
                    <a:pt x="1258" y="1017"/>
                    <a:pt x="1350" y="1017"/>
                  </a:cubicBezTo>
                  <a:cubicBezTo>
                    <a:pt x="1500" y="1017"/>
                    <a:pt x="1607" y="1148"/>
                    <a:pt x="1732" y="1206"/>
                  </a:cubicBezTo>
                  <a:cubicBezTo>
                    <a:pt x="1737" y="1211"/>
                    <a:pt x="1752" y="1211"/>
                    <a:pt x="1761" y="1221"/>
                  </a:cubicBezTo>
                  <a:cubicBezTo>
                    <a:pt x="1708" y="1293"/>
                    <a:pt x="1665" y="1376"/>
                    <a:pt x="1621" y="1453"/>
                  </a:cubicBezTo>
                  <a:cubicBezTo>
                    <a:pt x="1518" y="1397"/>
                    <a:pt x="1393" y="1372"/>
                    <a:pt x="1267" y="1372"/>
                  </a:cubicBezTo>
                  <a:cubicBezTo>
                    <a:pt x="1122" y="1372"/>
                    <a:pt x="975" y="1406"/>
                    <a:pt x="861" y="1463"/>
                  </a:cubicBezTo>
                  <a:cubicBezTo>
                    <a:pt x="788" y="1497"/>
                    <a:pt x="807" y="1598"/>
                    <a:pt x="880" y="1632"/>
                  </a:cubicBezTo>
                  <a:cubicBezTo>
                    <a:pt x="1108" y="1720"/>
                    <a:pt x="1292" y="1812"/>
                    <a:pt x="1466" y="1962"/>
                  </a:cubicBezTo>
                  <a:cubicBezTo>
                    <a:pt x="1461" y="1986"/>
                    <a:pt x="1461" y="2020"/>
                    <a:pt x="1452" y="2044"/>
                  </a:cubicBezTo>
                  <a:cubicBezTo>
                    <a:pt x="1431" y="2042"/>
                    <a:pt x="1410" y="2041"/>
                    <a:pt x="1389" y="2041"/>
                  </a:cubicBezTo>
                  <a:cubicBezTo>
                    <a:pt x="1210" y="2041"/>
                    <a:pt x="1030" y="2110"/>
                    <a:pt x="861" y="2180"/>
                  </a:cubicBezTo>
                  <a:cubicBezTo>
                    <a:pt x="793" y="2213"/>
                    <a:pt x="798" y="2301"/>
                    <a:pt x="856" y="2339"/>
                  </a:cubicBezTo>
                  <a:cubicBezTo>
                    <a:pt x="1025" y="2460"/>
                    <a:pt x="1205" y="2557"/>
                    <a:pt x="1398" y="2567"/>
                  </a:cubicBezTo>
                  <a:cubicBezTo>
                    <a:pt x="1234" y="2678"/>
                    <a:pt x="1084" y="2819"/>
                    <a:pt x="962" y="2974"/>
                  </a:cubicBezTo>
                  <a:cubicBezTo>
                    <a:pt x="822" y="2819"/>
                    <a:pt x="628" y="2698"/>
                    <a:pt x="435" y="2654"/>
                  </a:cubicBezTo>
                  <a:cubicBezTo>
                    <a:pt x="428" y="2653"/>
                    <a:pt x="421" y="2652"/>
                    <a:pt x="414" y="2652"/>
                  </a:cubicBezTo>
                  <a:cubicBezTo>
                    <a:pt x="338" y="2652"/>
                    <a:pt x="267" y="2743"/>
                    <a:pt x="338" y="2809"/>
                  </a:cubicBezTo>
                  <a:cubicBezTo>
                    <a:pt x="357" y="2828"/>
                    <a:pt x="377" y="2843"/>
                    <a:pt x="396" y="2858"/>
                  </a:cubicBezTo>
                  <a:cubicBezTo>
                    <a:pt x="493" y="2993"/>
                    <a:pt x="590" y="3119"/>
                    <a:pt x="643" y="3284"/>
                  </a:cubicBezTo>
                  <a:cubicBezTo>
                    <a:pt x="653" y="3313"/>
                    <a:pt x="662" y="3337"/>
                    <a:pt x="667" y="3366"/>
                  </a:cubicBezTo>
                  <a:cubicBezTo>
                    <a:pt x="531" y="3230"/>
                    <a:pt x="357" y="3119"/>
                    <a:pt x="188" y="3114"/>
                  </a:cubicBezTo>
                  <a:cubicBezTo>
                    <a:pt x="144" y="3114"/>
                    <a:pt x="110" y="3138"/>
                    <a:pt x="96" y="3182"/>
                  </a:cubicBezTo>
                  <a:cubicBezTo>
                    <a:pt x="47" y="3313"/>
                    <a:pt x="231" y="3424"/>
                    <a:pt x="314" y="3502"/>
                  </a:cubicBezTo>
                  <a:cubicBezTo>
                    <a:pt x="435" y="3618"/>
                    <a:pt x="527" y="3739"/>
                    <a:pt x="614" y="3870"/>
                  </a:cubicBezTo>
                  <a:cubicBezTo>
                    <a:pt x="604" y="3918"/>
                    <a:pt x="604" y="3962"/>
                    <a:pt x="604" y="4010"/>
                  </a:cubicBezTo>
                  <a:cubicBezTo>
                    <a:pt x="543" y="3997"/>
                    <a:pt x="481" y="3989"/>
                    <a:pt x="420" y="3989"/>
                  </a:cubicBezTo>
                  <a:cubicBezTo>
                    <a:pt x="302" y="3989"/>
                    <a:pt x="186" y="4017"/>
                    <a:pt x="81" y="4088"/>
                  </a:cubicBezTo>
                  <a:cubicBezTo>
                    <a:pt x="1" y="4137"/>
                    <a:pt x="32" y="4265"/>
                    <a:pt x="121" y="4265"/>
                  </a:cubicBezTo>
                  <a:cubicBezTo>
                    <a:pt x="128" y="4265"/>
                    <a:pt x="136" y="4264"/>
                    <a:pt x="144" y="4262"/>
                  </a:cubicBezTo>
                  <a:cubicBezTo>
                    <a:pt x="162" y="4258"/>
                    <a:pt x="179" y="4257"/>
                    <a:pt x="195" y="4257"/>
                  </a:cubicBezTo>
                  <a:cubicBezTo>
                    <a:pt x="312" y="4257"/>
                    <a:pt x="410" y="4339"/>
                    <a:pt x="507" y="4402"/>
                  </a:cubicBezTo>
                  <a:cubicBezTo>
                    <a:pt x="362" y="4470"/>
                    <a:pt x="236" y="4567"/>
                    <a:pt x="120" y="4688"/>
                  </a:cubicBezTo>
                  <a:cubicBezTo>
                    <a:pt x="61" y="4755"/>
                    <a:pt x="103" y="4864"/>
                    <a:pt x="191" y="4864"/>
                  </a:cubicBezTo>
                  <a:cubicBezTo>
                    <a:pt x="197" y="4864"/>
                    <a:pt x="204" y="4864"/>
                    <a:pt x="212" y="4862"/>
                  </a:cubicBezTo>
                  <a:cubicBezTo>
                    <a:pt x="372" y="4838"/>
                    <a:pt x="522" y="4843"/>
                    <a:pt x="677" y="4828"/>
                  </a:cubicBezTo>
                  <a:cubicBezTo>
                    <a:pt x="686" y="4828"/>
                    <a:pt x="696" y="4819"/>
                    <a:pt x="701" y="4819"/>
                  </a:cubicBezTo>
                  <a:lnTo>
                    <a:pt x="701" y="4819"/>
                  </a:lnTo>
                  <a:cubicBezTo>
                    <a:pt x="623" y="5119"/>
                    <a:pt x="832" y="5424"/>
                    <a:pt x="1059" y="5627"/>
                  </a:cubicBezTo>
                  <a:cubicBezTo>
                    <a:pt x="1081" y="5645"/>
                    <a:pt x="1105" y="5652"/>
                    <a:pt x="1128" y="5652"/>
                  </a:cubicBezTo>
                  <a:cubicBezTo>
                    <a:pt x="1207" y="5652"/>
                    <a:pt x="1276" y="5562"/>
                    <a:pt x="1205" y="5487"/>
                  </a:cubicBezTo>
                  <a:cubicBezTo>
                    <a:pt x="1113" y="5390"/>
                    <a:pt x="1084" y="5279"/>
                    <a:pt x="1079" y="5158"/>
                  </a:cubicBezTo>
                  <a:lnTo>
                    <a:pt x="1079" y="5158"/>
                  </a:lnTo>
                  <a:cubicBezTo>
                    <a:pt x="1163" y="5492"/>
                    <a:pt x="1437" y="5814"/>
                    <a:pt x="1786" y="5814"/>
                  </a:cubicBezTo>
                  <a:cubicBezTo>
                    <a:pt x="1816" y="5814"/>
                    <a:pt x="1847" y="5812"/>
                    <a:pt x="1878" y="5807"/>
                  </a:cubicBezTo>
                  <a:cubicBezTo>
                    <a:pt x="1955" y="5797"/>
                    <a:pt x="1960" y="5666"/>
                    <a:pt x="1883" y="5652"/>
                  </a:cubicBezTo>
                  <a:cubicBezTo>
                    <a:pt x="1824" y="5637"/>
                    <a:pt x="1766" y="5603"/>
                    <a:pt x="1728" y="5555"/>
                  </a:cubicBezTo>
                  <a:lnTo>
                    <a:pt x="1728" y="5555"/>
                  </a:lnTo>
                  <a:cubicBezTo>
                    <a:pt x="1834" y="5589"/>
                    <a:pt x="1955" y="5613"/>
                    <a:pt x="2076" y="5627"/>
                  </a:cubicBezTo>
                  <a:cubicBezTo>
                    <a:pt x="2214" y="5751"/>
                    <a:pt x="2412" y="5814"/>
                    <a:pt x="2603" y="5814"/>
                  </a:cubicBezTo>
                  <a:cubicBezTo>
                    <a:pt x="2680" y="5814"/>
                    <a:pt x="2757" y="5804"/>
                    <a:pt x="2827" y="5782"/>
                  </a:cubicBezTo>
                  <a:cubicBezTo>
                    <a:pt x="2914" y="5758"/>
                    <a:pt x="2938" y="5618"/>
                    <a:pt x="2832" y="5594"/>
                  </a:cubicBezTo>
                  <a:cubicBezTo>
                    <a:pt x="2783" y="5584"/>
                    <a:pt x="2745" y="5569"/>
                    <a:pt x="2706" y="5545"/>
                  </a:cubicBezTo>
                  <a:cubicBezTo>
                    <a:pt x="2880" y="5487"/>
                    <a:pt x="3045" y="5400"/>
                    <a:pt x="3195" y="5293"/>
                  </a:cubicBezTo>
                  <a:cubicBezTo>
                    <a:pt x="3447" y="5666"/>
                    <a:pt x="3863" y="5870"/>
                    <a:pt x="4328" y="5894"/>
                  </a:cubicBezTo>
                  <a:cubicBezTo>
                    <a:pt x="4354" y="5895"/>
                    <a:pt x="4379" y="5896"/>
                    <a:pt x="4405" y="5896"/>
                  </a:cubicBezTo>
                  <a:cubicBezTo>
                    <a:pt x="4958" y="5896"/>
                    <a:pt x="5486" y="5597"/>
                    <a:pt x="5805" y="5153"/>
                  </a:cubicBezTo>
                  <a:cubicBezTo>
                    <a:pt x="6135" y="5436"/>
                    <a:pt x="6568" y="5601"/>
                    <a:pt x="6997" y="5601"/>
                  </a:cubicBezTo>
                  <a:cubicBezTo>
                    <a:pt x="7237" y="5601"/>
                    <a:pt x="7475" y="5550"/>
                    <a:pt x="7694" y="5439"/>
                  </a:cubicBezTo>
                  <a:cubicBezTo>
                    <a:pt x="7790" y="5487"/>
                    <a:pt x="7902" y="5521"/>
                    <a:pt x="8008" y="5555"/>
                  </a:cubicBezTo>
                  <a:cubicBezTo>
                    <a:pt x="8214" y="5727"/>
                    <a:pt x="8472" y="5830"/>
                    <a:pt x="8750" y="5830"/>
                  </a:cubicBezTo>
                  <a:cubicBezTo>
                    <a:pt x="8832" y="5830"/>
                    <a:pt x="8916" y="5821"/>
                    <a:pt x="9001" y="5802"/>
                  </a:cubicBezTo>
                  <a:cubicBezTo>
                    <a:pt x="9016" y="5797"/>
                    <a:pt x="9030" y="5797"/>
                    <a:pt x="9045" y="5787"/>
                  </a:cubicBezTo>
                  <a:lnTo>
                    <a:pt x="9045" y="5787"/>
                  </a:lnTo>
                  <a:cubicBezTo>
                    <a:pt x="9016" y="5850"/>
                    <a:pt x="8958" y="5908"/>
                    <a:pt x="8972" y="5981"/>
                  </a:cubicBezTo>
                  <a:cubicBezTo>
                    <a:pt x="8988" y="6054"/>
                    <a:pt x="9033" y="6078"/>
                    <a:pt x="9087" y="6078"/>
                  </a:cubicBezTo>
                  <a:cubicBezTo>
                    <a:pt x="9150" y="6078"/>
                    <a:pt x="9225" y="6044"/>
                    <a:pt x="9272" y="6015"/>
                  </a:cubicBezTo>
                  <a:cubicBezTo>
                    <a:pt x="9355" y="5966"/>
                    <a:pt x="9418" y="5899"/>
                    <a:pt x="9466" y="5821"/>
                  </a:cubicBezTo>
                  <a:cubicBezTo>
                    <a:pt x="9476" y="5821"/>
                    <a:pt x="9481" y="5812"/>
                    <a:pt x="9485" y="5812"/>
                  </a:cubicBezTo>
                  <a:cubicBezTo>
                    <a:pt x="9534" y="5787"/>
                    <a:pt x="9539" y="5739"/>
                    <a:pt x="9529" y="5700"/>
                  </a:cubicBezTo>
                  <a:cubicBezTo>
                    <a:pt x="9553" y="5637"/>
                    <a:pt x="9563" y="5569"/>
                    <a:pt x="9573" y="5511"/>
                  </a:cubicBezTo>
                  <a:cubicBezTo>
                    <a:pt x="9587" y="5540"/>
                    <a:pt x="9602" y="5569"/>
                    <a:pt x="9611" y="5608"/>
                  </a:cubicBezTo>
                  <a:cubicBezTo>
                    <a:pt x="9626" y="5638"/>
                    <a:pt x="9665" y="5657"/>
                    <a:pt x="9700" y="5657"/>
                  </a:cubicBezTo>
                  <a:cubicBezTo>
                    <a:pt x="9722" y="5657"/>
                    <a:pt x="9743" y="5649"/>
                    <a:pt x="9757" y="5632"/>
                  </a:cubicBezTo>
                  <a:cubicBezTo>
                    <a:pt x="9853" y="5511"/>
                    <a:pt x="9844" y="5385"/>
                    <a:pt x="9805" y="5245"/>
                  </a:cubicBezTo>
                  <a:cubicBezTo>
                    <a:pt x="9800" y="5221"/>
                    <a:pt x="9795" y="5196"/>
                    <a:pt x="9781" y="5167"/>
                  </a:cubicBezTo>
                  <a:cubicBezTo>
                    <a:pt x="9839" y="5056"/>
                    <a:pt x="9873" y="4940"/>
                    <a:pt x="9892" y="4819"/>
                  </a:cubicBezTo>
                  <a:cubicBezTo>
                    <a:pt x="9921" y="4979"/>
                    <a:pt x="9945" y="5143"/>
                    <a:pt x="9960" y="5313"/>
                  </a:cubicBezTo>
                  <a:cubicBezTo>
                    <a:pt x="9964" y="5362"/>
                    <a:pt x="10000" y="5408"/>
                    <a:pt x="10047" y="5408"/>
                  </a:cubicBezTo>
                  <a:cubicBezTo>
                    <a:pt x="10061" y="5408"/>
                    <a:pt x="10076" y="5404"/>
                    <a:pt x="10091" y="5395"/>
                  </a:cubicBezTo>
                  <a:cubicBezTo>
                    <a:pt x="10212" y="5322"/>
                    <a:pt x="10192" y="5143"/>
                    <a:pt x="10163" y="4988"/>
                  </a:cubicBezTo>
                  <a:cubicBezTo>
                    <a:pt x="10241" y="4925"/>
                    <a:pt x="10241" y="4766"/>
                    <a:pt x="10250" y="4674"/>
                  </a:cubicBezTo>
                  <a:cubicBezTo>
                    <a:pt x="10255" y="4591"/>
                    <a:pt x="10255" y="4504"/>
                    <a:pt x="10250" y="4422"/>
                  </a:cubicBezTo>
                  <a:cubicBezTo>
                    <a:pt x="10284" y="4373"/>
                    <a:pt x="10313" y="4315"/>
                    <a:pt x="10338" y="4262"/>
                  </a:cubicBezTo>
                  <a:cubicBezTo>
                    <a:pt x="10386" y="4383"/>
                    <a:pt x="10420" y="4519"/>
                    <a:pt x="10420" y="4654"/>
                  </a:cubicBezTo>
                  <a:cubicBezTo>
                    <a:pt x="10420" y="4717"/>
                    <a:pt x="10467" y="4752"/>
                    <a:pt x="10513" y="4752"/>
                  </a:cubicBezTo>
                  <a:cubicBezTo>
                    <a:pt x="10549" y="4752"/>
                    <a:pt x="10584" y="4732"/>
                    <a:pt x="10599" y="4688"/>
                  </a:cubicBezTo>
                  <a:cubicBezTo>
                    <a:pt x="10720" y="4373"/>
                    <a:pt x="10619" y="4063"/>
                    <a:pt x="10449" y="3792"/>
                  </a:cubicBezTo>
                  <a:lnTo>
                    <a:pt x="10449" y="3744"/>
                  </a:lnTo>
                  <a:cubicBezTo>
                    <a:pt x="10541" y="3836"/>
                    <a:pt x="10604" y="3942"/>
                    <a:pt x="10677" y="4063"/>
                  </a:cubicBezTo>
                  <a:cubicBezTo>
                    <a:pt x="10695" y="4094"/>
                    <a:pt x="10731" y="4110"/>
                    <a:pt x="10766" y="4110"/>
                  </a:cubicBezTo>
                  <a:cubicBezTo>
                    <a:pt x="10813" y="4110"/>
                    <a:pt x="10859" y="4081"/>
                    <a:pt x="10856" y="4020"/>
                  </a:cubicBezTo>
                  <a:cubicBezTo>
                    <a:pt x="10822" y="3744"/>
                    <a:pt x="10604" y="3327"/>
                    <a:pt x="10280" y="3259"/>
                  </a:cubicBezTo>
                  <a:cubicBezTo>
                    <a:pt x="10236" y="3182"/>
                    <a:pt x="10183" y="3114"/>
                    <a:pt x="10120" y="3046"/>
                  </a:cubicBezTo>
                  <a:cubicBezTo>
                    <a:pt x="10255" y="3017"/>
                    <a:pt x="10386" y="2964"/>
                    <a:pt x="10502" y="2891"/>
                  </a:cubicBezTo>
                  <a:cubicBezTo>
                    <a:pt x="10588" y="2833"/>
                    <a:pt x="10552" y="2710"/>
                    <a:pt x="10456" y="2710"/>
                  </a:cubicBezTo>
                  <a:cubicBezTo>
                    <a:pt x="10449" y="2710"/>
                    <a:pt x="10442" y="2711"/>
                    <a:pt x="10435" y="2712"/>
                  </a:cubicBezTo>
                  <a:cubicBezTo>
                    <a:pt x="10384" y="2722"/>
                    <a:pt x="10331" y="2725"/>
                    <a:pt x="10279" y="2725"/>
                  </a:cubicBezTo>
                  <a:cubicBezTo>
                    <a:pt x="10146" y="2725"/>
                    <a:pt x="10011" y="2704"/>
                    <a:pt x="9882" y="2704"/>
                  </a:cubicBezTo>
                  <a:cubicBezTo>
                    <a:pt x="9852" y="2704"/>
                    <a:pt x="9824" y="2705"/>
                    <a:pt x="9795" y="2707"/>
                  </a:cubicBezTo>
                  <a:cubicBezTo>
                    <a:pt x="9790" y="2693"/>
                    <a:pt x="9790" y="2683"/>
                    <a:pt x="9781" y="2674"/>
                  </a:cubicBezTo>
                  <a:cubicBezTo>
                    <a:pt x="9853" y="2654"/>
                    <a:pt x="9936" y="2625"/>
                    <a:pt x="9994" y="2582"/>
                  </a:cubicBezTo>
                  <a:cubicBezTo>
                    <a:pt x="10057" y="2533"/>
                    <a:pt x="10091" y="2460"/>
                    <a:pt x="10158" y="2417"/>
                  </a:cubicBezTo>
                  <a:cubicBezTo>
                    <a:pt x="10217" y="2378"/>
                    <a:pt x="10212" y="2291"/>
                    <a:pt x="10144" y="2267"/>
                  </a:cubicBezTo>
                  <a:cubicBezTo>
                    <a:pt x="10023" y="2223"/>
                    <a:pt x="9897" y="2170"/>
                    <a:pt x="9771" y="2155"/>
                  </a:cubicBezTo>
                  <a:cubicBezTo>
                    <a:pt x="9764" y="2155"/>
                    <a:pt x="9756" y="2155"/>
                    <a:pt x="9749" y="2155"/>
                  </a:cubicBezTo>
                  <a:cubicBezTo>
                    <a:pt x="9672" y="2155"/>
                    <a:pt x="9606" y="2178"/>
                    <a:pt x="9553" y="2218"/>
                  </a:cubicBezTo>
                  <a:cubicBezTo>
                    <a:pt x="9514" y="2170"/>
                    <a:pt x="9481" y="2121"/>
                    <a:pt x="9442" y="2078"/>
                  </a:cubicBezTo>
                  <a:cubicBezTo>
                    <a:pt x="9548" y="1971"/>
                    <a:pt x="9597" y="1816"/>
                    <a:pt x="9597" y="1647"/>
                  </a:cubicBezTo>
                  <a:cubicBezTo>
                    <a:pt x="9597" y="1591"/>
                    <a:pt x="9558" y="1564"/>
                    <a:pt x="9515" y="1564"/>
                  </a:cubicBezTo>
                  <a:cubicBezTo>
                    <a:pt x="9487" y="1564"/>
                    <a:pt x="9458" y="1576"/>
                    <a:pt x="9437" y="1598"/>
                  </a:cubicBezTo>
                  <a:cubicBezTo>
                    <a:pt x="9355" y="1710"/>
                    <a:pt x="9224" y="1753"/>
                    <a:pt x="9093" y="1783"/>
                  </a:cubicBezTo>
                  <a:cubicBezTo>
                    <a:pt x="8972" y="1705"/>
                    <a:pt x="8836" y="1642"/>
                    <a:pt x="8701" y="1594"/>
                  </a:cubicBezTo>
                  <a:cubicBezTo>
                    <a:pt x="8809" y="1558"/>
                    <a:pt x="8916" y="1538"/>
                    <a:pt x="9034" y="1538"/>
                  </a:cubicBezTo>
                  <a:cubicBezTo>
                    <a:pt x="9075" y="1538"/>
                    <a:pt x="9117" y="1540"/>
                    <a:pt x="9161" y="1545"/>
                  </a:cubicBezTo>
                  <a:cubicBezTo>
                    <a:pt x="9163" y="1545"/>
                    <a:pt x="9164" y="1545"/>
                    <a:pt x="9166" y="1545"/>
                  </a:cubicBezTo>
                  <a:cubicBezTo>
                    <a:pt x="9244" y="1545"/>
                    <a:pt x="9271" y="1438"/>
                    <a:pt x="9209" y="1390"/>
                  </a:cubicBezTo>
                  <a:cubicBezTo>
                    <a:pt x="9086" y="1309"/>
                    <a:pt x="8955" y="1272"/>
                    <a:pt x="8827" y="1272"/>
                  </a:cubicBezTo>
                  <a:cubicBezTo>
                    <a:pt x="8641" y="1272"/>
                    <a:pt x="8459" y="1349"/>
                    <a:pt x="8313" y="1477"/>
                  </a:cubicBezTo>
                  <a:cubicBezTo>
                    <a:pt x="8313" y="1424"/>
                    <a:pt x="8328" y="1376"/>
                    <a:pt x="8372" y="1342"/>
                  </a:cubicBezTo>
                  <a:cubicBezTo>
                    <a:pt x="8386" y="1327"/>
                    <a:pt x="8391" y="1318"/>
                    <a:pt x="8396" y="1303"/>
                  </a:cubicBezTo>
                  <a:cubicBezTo>
                    <a:pt x="8483" y="1279"/>
                    <a:pt x="8459" y="1148"/>
                    <a:pt x="8367" y="1138"/>
                  </a:cubicBezTo>
                  <a:cubicBezTo>
                    <a:pt x="8352" y="1137"/>
                    <a:pt x="8338" y="1136"/>
                    <a:pt x="8323" y="1136"/>
                  </a:cubicBezTo>
                  <a:cubicBezTo>
                    <a:pt x="8182" y="1136"/>
                    <a:pt x="8023" y="1198"/>
                    <a:pt x="7936" y="1308"/>
                  </a:cubicBezTo>
                  <a:cubicBezTo>
                    <a:pt x="7936" y="1308"/>
                    <a:pt x="7936" y="1313"/>
                    <a:pt x="7931" y="1313"/>
                  </a:cubicBezTo>
                  <a:cubicBezTo>
                    <a:pt x="7858" y="1376"/>
                    <a:pt x="7805" y="1468"/>
                    <a:pt x="7786" y="1565"/>
                  </a:cubicBezTo>
                  <a:cubicBezTo>
                    <a:pt x="7713" y="1579"/>
                    <a:pt x="7640" y="1608"/>
                    <a:pt x="7573" y="1637"/>
                  </a:cubicBezTo>
                  <a:cubicBezTo>
                    <a:pt x="7529" y="1569"/>
                    <a:pt x="7481" y="1511"/>
                    <a:pt x="7432" y="1453"/>
                  </a:cubicBezTo>
                  <a:cubicBezTo>
                    <a:pt x="7476" y="1414"/>
                    <a:pt x="7514" y="1366"/>
                    <a:pt x="7543" y="1318"/>
                  </a:cubicBezTo>
                  <a:cubicBezTo>
                    <a:pt x="7611" y="1206"/>
                    <a:pt x="7713" y="1013"/>
                    <a:pt x="7689" y="882"/>
                  </a:cubicBezTo>
                  <a:cubicBezTo>
                    <a:pt x="7676" y="810"/>
                    <a:pt x="7639" y="786"/>
                    <a:pt x="7592" y="786"/>
                  </a:cubicBezTo>
                  <a:cubicBezTo>
                    <a:pt x="7530" y="786"/>
                    <a:pt x="7451" y="830"/>
                    <a:pt x="7398" y="858"/>
                  </a:cubicBezTo>
                  <a:cubicBezTo>
                    <a:pt x="7263" y="921"/>
                    <a:pt x="7151" y="1008"/>
                    <a:pt x="7054" y="1124"/>
                  </a:cubicBezTo>
                  <a:cubicBezTo>
                    <a:pt x="7011" y="1090"/>
                    <a:pt x="6962" y="1061"/>
                    <a:pt x="6914" y="1037"/>
                  </a:cubicBezTo>
                  <a:cubicBezTo>
                    <a:pt x="6938" y="751"/>
                    <a:pt x="6793" y="460"/>
                    <a:pt x="6648" y="218"/>
                  </a:cubicBezTo>
                  <a:cubicBezTo>
                    <a:pt x="6630" y="188"/>
                    <a:pt x="6597" y="174"/>
                    <a:pt x="6565" y="174"/>
                  </a:cubicBezTo>
                  <a:cubicBezTo>
                    <a:pt x="6519" y="174"/>
                    <a:pt x="6475" y="203"/>
                    <a:pt x="6478" y="257"/>
                  </a:cubicBezTo>
                  <a:cubicBezTo>
                    <a:pt x="6488" y="460"/>
                    <a:pt x="6473" y="664"/>
                    <a:pt x="6410" y="848"/>
                  </a:cubicBezTo>
                  <a:cubicBezTo>
                    <a:pt x="6391" y="843"/>
                    <a:pt x="6376" y="843"/>
                    <a:pt x="6352" y="838"/>
                  </a:cubicBezTo>
                  <a:cubicBezTo>
                    <a:pt x="6333" y="727"/>
                    <a:pt x="6309" y="620"/>
                    <a:pt x="6289" y="509"/>
                  </a:cubicBezTo>
                  <a:cubicBezTo>
                    <a:pt x="6283" y="462"/>
                    <a:pt x="6245" y="442"/>
                    <a:pt x="6205" y="442"/>
                  </a:cubicBezTo>
                  <a:cubicBezTo>
                    <a:pt x="6182" y="442"/>
                    <a:pt x="6158" y="448"/>
                    <a:pt x="6139" y="460"/>
                  </a:cubicBezTo>
                  <a:cubicBezTo>
                    <a:pt x="6018" y="557"/>
                    <a:pt x="5926" y="674"/>
                    <a:pt x="5873" y="814"/>
                  </a:cubicBezTo>
                  <a:cubicBezTo>
                    <a:pt x="5752" y="824"/>
                    <a:pt x="5636" y="843"/>
                    <a:pt x="5519" y="872"/>
                  </a:cubicBezTo>
                  <a:cubicBezTo>
                    <a:pt x="5544" y="795"/>
                    <a:pt x="5563" y="717"/>
                    <a:pt x="5577" y="645"/>
                  </a:cubicBezTo>
                  <a:cubicBezTo>
                    <a:pt x="5586" y="596"/>
                    <a:pt x="5551" y="531"/>
                    <a:pt x="5497" y="531"/>
                  </a:cubicBezTo>
                  <a:cubicBezTo>
                    <a:pt x="5492" y="531"/>
                    <a:pt x="5486" y="532"/>
                    <a:pt x="5481" y="533"/>
                  </a:cubicBezTo>
                  <a:cubicBezTo>
                    <a:pt x="5248" y="606"/>
                    <a:pt x="5021" y="727"/>
                    <a:pt x="4914" y="940"/>
                  </a:cubicBezTo>
                  <a:cubicBezTo>
                    <a:pt x="4817" y="862"/>
                    <a:pt x="4711" y="795"/>
                    <a:pt x="4590" y="741"/>
                  </a:cubicBezTo>
                  <a:cubicBezTo>
                    <a:pt x="4706" y="596"/>
                    <a:pt x="4837" y="480"/>
                    <a:pt x="5011" y="388"/>
                  </a:cubicBezTo>
                  <a:cubicBezTo>
                    <a:pt x="5095" y="351"/>
                    <a:pt x="5049" y="237"/>
                    <a:pt x="4967" y="237"/>
                  </a:cubicBezTo>
                  <a:cubicBezTo>
                    <a:pt x="4964" y="237"/>
                    <a:pt x="4961" y="237"/>
                    <a:pt x="4958" y="238"/>
                  </a:cubicBezTo>
                  <a:cubicBezTo>
                    <a:pt x="4730" y="267"/>
                    <a:pt x="4468" y="402"/>
                    <a:pt x="4323" y="601"/>
                  </a:cubicBezTo>
                  <a:cubicBezTo>
                    <a:pt x="4352" y="456"/>
                    <a:pt x="4347" y="301"/>
                    <a:pt x="4328" y="155"/>
                  </a:cubicBezTo>
                  <a:cubicBezTo>
                    <a:pt x="4323" y="111"/>
                    <a:pt x="4286" y="89"/>
                    <a:pt x="4248" y="89"/>
                  </a:cubicBezTo>
                  <a:cubicBezTo>
                    <a:pt x="4212" y="89"/>
                    <a:pt x="4175" y="108"/>
                    <a:pt x="4163" y="146"/>
                  </a:cubicBezTo>
                  <a:cubicBezTo>
                    <a:pt x="4125" y="306"/>
                    <a:pt x="4076" y="470"/>
                    <a:pt x="3989" y="615"/>
                  </a:cubicBezTo>
                  <a:cubicBezTo>
                    <a:pt x="3916" y="615"/>
                    <a:pt x="3839" y="620"/>
                    <a:pt x="3766" y="640"/>
                  </a:cubicBezTo>
                  <a:cubicBezTo>
                    <a:pt x="3776" y="528"/>
                    <a:pt x="3800" y="378"/>
                    <a:pt x="3873" y="291"/>
                  </a:cubicBezTo>
                  <a:lnTo>
                    <a:pt x="3883" y="286"/>
                  </a:lnTo>
                  <a:cubicBezTo>
                    <a:pt x="3887" y="281"/>
                    <a:pt x="3892" y="281"/>
                    <a:pt x="3897" y="276"/>
                  </a:cubicBezTo>
                  <a:cubicBezTo>
                    <a:pt x="3976" y="235"/>
                    <a:pt x="3933" y="132"/>
                    <a:pt x="3861" y="132"/>
                  </a:cubicBezTo>
                  <a:cubicBezTo>
                    <a:pt x="3850" y="132"/>
                    <a:pt x="3837" y="135"/>
                    <a:pt x="3824" y="141"/>
                  </a:cubicBezTo>
                  <a:cubicBezTo>
                    <a:pt x="3631" y="233"/>
                    <a:pt x="3476" y="407"/>
                    <a:pt x="3403" y="606"/>
                  </a:cubicBezTo>
                  <a:cubicBezTo>
                    <a:pt x="3389" y="601"/>
                    <a:pt x="3379" y="601"/>
                    <a:pt x="3364" y="596"/>
                  </a:cubicBezTo>
                  <a:cubicBezTo>
                    <a:pt x="3364" y="591"/>
                    <a:pt x="3374" y="582"/>
                    <a:pt x="3374" y="572"/>
                  </a:cubicBezTo>
                  <a:cubicBezTo>
                    <a:pt x="3398" y="431"/>
                    <a:pt x="3330" y="291"/>
                    <a:pt x="3301" y="160"/>
                  </a:cubicBezTo>
                  <a:cubicBezTo>
                    <a:pt x="3291" y="121"/>
                    <a:pt x="3256" y="101"/>
                    <a:pt x="3222" y="101"/>
                  </a:cubicBezTo>
                  <a:cubicBezTo>
                    <a:pt x="3194" y="101"/>
                    <a:pt x="3167" y="115"/>
                    <a:pt x="3156" y="141"/>
                  </a:cubicBezTo>
                  <a:cubicBezTo>
                    <a:pt x="2977" y="233"/>
                    <a:pt x="2851" y="378"/>
                    <a:pt x="2798" y="557"/>
                  </a:cubicBezTo>
                  <a:cubicBezTo>
                    <a:pt x="2701" y="572"/>
                    <a:pt x="2609" y="596"/>
                    <a:pt x="2517" y="625"/>
                  </a:cubicBezTo>
                  <a:cubicBezTo>
                    <a:pt x="2444" y="456"/>
                    <a:pt x="2406" y="286"/>
                    <a:pt x="2410" y="92"/>
                  </a:cubicBezTo>
                  <a:cubicBezTo>
                    <a:pt x="2410" y="33"/>
                    <a:pt x="2365" y="1"/>
                    <a:pt x="2318" y="1"/>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rot="-487982" flipH="1">
              <a:off x="5593740" y="4284378"/>
              <a:ext cx="173626" cy="156900"/>
            </a:xfrm>
            <a:custGeom>
              <a:avLst/>
              <a:gdLst/>
              <a:ahLst/>
              <a:cxnLst/>
              <a:rect l="l" t="t" r="r" b="b"/>
              <a:pathLst>
                <a:path w="1090" h="985" extrusionOk="0">
                  <a:moveTo>
                    <a:pt x="931" y="0"/>
                  </a:moveTo>
                  <a:cubicBezTo>
                    <a:pt x="885" y="0"/>
                    <a:pt x="813" y="30"/>
                    <a:pt x="789" y="50"/>
                  </a:cubicBezTo>
                  <a:cubicBezTo>
                    <a:pt x="751" y="79"/>
                    <a:pt x="654" y="200"/>
                    <a:pt x="639" y="244"/>
                  </a:cubicBezTo>
                  <a:cubicBezTo>
                    <a:pt x="620" y="287"/>
                    <a:pt x="625" y="389"/>
                    <a:pt x="649" y="481"/>
                  </a:cubicBezTo>
                  <a:lnTo>
                    <a:pt x="509" y="505"/>
                  </a:lnTo>
                  <a:lnTo>
                    <a:pt x="412" y="525"/>
                  </a:lnTo>
                  <a:cubicBezTo>
                    <a:pt x="336" y="577"/>
                    <a:pt x="260" y="694"/>
                    <a:pt x="234" y="694"/>
                  </a:cubicBezTo>
                  <a:cubicBezTo>
                    <a:pt x="233" y="694"/>
                    <a:pt x="233" y="694"/>
                    <a:pt x="232" y="694"/>
                  </a:cubicBezTo>
                  <a:cubicBezTo>
                    <a:pt x="203" y="694"/>
                    <a:pt x="184" y="684"/>
                    <a:pt x="184" y="684"/>
                  </a:cubicBezTo>
                  <a:cubicBezTo>
                    <a:pt x="0" y="786"/>
                    <a:pt x="44" y="830"/>
                    <a:pt x="160" y="985"/>
                  </a:cubicBezTo>
                  <a:lnTo>
                    <a:pt x="325" y="898"/>
                  </a:lnTo>
                  <a:cubicBezTo>
                    <a:pt x="332" y="822"/>
                    <a:pt x="380" y="769"/>
                    <a:pt x="437" y="769"/>
                  </a:cubicBezTo>
                  <a:cubicBezTo>
                    <a:pt x="449" y="769"/>
                    <a:pt x="462" y="771"/>
                    <a:pt x="475" y="776"/>
                  </a:cubicBezTo>
                  <a:lnTo>
                    <a:pt x="484" y="675"/>
                  </a:lnTo>
                  <a:cubicBezTo>
                    <a:pt x="504" y="694"/>
                    <a:pt x="527" y="702"/>
                    <a:pt x="552" y="702"/>
                  </a:cubicBezTo>
                  <a:cubicBezTo>
                    <a:pt x="680" y="702"/>
                    <a:pt x="862" y="489"/>
                    <a:pt x="935" y="428"/>
                  </a:cubicBezTo>
                  <a:cubicBezTo>
                    <a:pt x="1056" y="316"/>
                    <a:pt x="1065" y="263"/>
                    <a:pt x="1065" y="263"/>
                  </a:cubicBezTo>
                  <a:cubicBezTo>
                    <a:pt x="1089" y="146"/>
                    <a:pt x="1079" y="103"/>
                    <a:pt x="1066" y="103"/>
                  </a:cubicBezTo>
                  <a:cubicBezTo>
                    <a:pt x="1061" y="103"/>
                    <a:pt x="1055" y="110"/>
                    <a:pt x="1051" y="123"/>
                  </a:cubicBezTo>
                  <a:cubicBezTo>
                    <a:pt x="1047" y="130"/>
                    <a:pt x="1043" y="134"/>
                    <a:pt x="1038" y="134"/>
                  </a:cubicBezTo>
                  <a:cubicBezTo>
                    <a:pt x="1016" y="134"/>
                    <a:pt x="981" y="61"/>
                    <a:pt x="969" y="21"/>
                  </a:cubicBezTo>
                  <a:cubicBezTo>
                    <a:pt x="966" y="6"/>
                    <a:pt x="951" y="0"/>
                    <a:pt x="9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rot="-487982" flipH="1">
              <a:off x="5824254" y="4317493"/>
              <a:ext cx="100512" cy="94937"/>
            </a:xfrm>
            <a:custGeom>
              <a:avLst/>
              <a:gdLst/>
              <a:ahLst/>
              <a:cxnLst/>
              <a:rect l="l" t="t" r="r" b="b"/>
              <a:pathLst>
                <a:path w="631" h="596" extrusionOk="0">
                  <a:moveTo>
                    <a:pt x="287" y="1"/>
                  </a:moveTo>
                  <a:cubicBezTo>
                    <a:pt x="260" y="1"/>
                    <a:pt x="238" y="22"/>
                    <a:pt x="238" y="33"/>
                  </a:cubicBezTo>
                  <a:cubicBezTo>
                    <a:pt x="238" y="43"/>
                    <a:pt x="107" y="91"/>
                    <a:pt x="102" y="154"/>
                  </a:cubicBezTo>
                  <a:cubicBezTo>
                    <a:pt x="98" y="212"/>
                    <a:pt x="44" y="304"/>
                    <a:pt x="25" y="319"/>
                  </a:cubicBezTo>
                  <a:cubicBezTo>
                    <a:pt x="1" y="334"/>
                    <a:pt x="25" y="348"/>
                    <a:pt x="73" y="348"/>
                  </a:cubicBezTo>
                  <a:lnTo>
                    <a:pt x="78" y="363"/>
                  </a:lnTo>
                  <a:lnTo>
                    <a:pt x="127" y="474"/>
                  </a:lnTo>
                  <a:cubicBezTo>
                    <a:pt x="262" y="547"/>
                    <a:pt x="378" y="595"/>
                    <a:pt x="383" y="595"/>
                  </a:cubicBezTo>
                  <a:cubicBezTo>
                    <a:pt x="388" y="595"/>
                    <a:pt x="480" y="507"/>
                    <a:pt x="531" y="507"/>
                  </a:cubicBezTo>
                  <a:cubicBezTo>
                    <a:pt x="533" y="507"/>
                    <a:pt x="536" y="507"/>
                    <a:pt x="538" y="508"/>
                  </a:cubicBezTo>
                  <a:cubicBezTo>
                    <a:pt x="587" y="513"/>
                    <a:pt x="630" y="518"/>
                    <a:pt x="630" y="518"/>
                  </a:cubicBezTo>
                  <a:lnTo>
                    <a:pt x="514" y="464"/>
                  </a:lnTo>
                  <a:cubicBezTo>
                    <a:pt x="412" y="459"/>
                    <a:pt x="301" y="377"/>
                    <a:pt x="291" y="343"/>
                  </a:cubicBezTo>
                  <a:cubicBezTo>
                    <a:pt x="279" y="310"/>
                    <a:pt x="381" y="298"/>
                    <a:pt x="451" y="298"/>
                  </a:cubicBezTo>
                  <a:cubicBezTo>
                    <a:pt x="464" y="298"/>
                    <a:pt x="475" y="299"/>
                    <a:pt x="485" y="300"/>
                  </a:cubicBezTo>
                  <a:cubicBezTo>
                    <a:pt x="487" y="300"/>
                    <a:pt x="489" y="300"/>
                    <a:pt x="492" y="300"/>
                  </a:cubicBezTo>
                  <a:cubicBezTo>
                    <a:pt x="543" y="300"/>
                    <a:pt x="543" y="246"/>
                    <a:pt x="533" y="227"/>
                  </a:cubicBezTo>
                  <a:cubicBezTo>
                    <a:pt x="529" y="217"/>
                    <a:pt x="515" y="213"/>
                    <a:pt x="497" y="213"/>
                  </a:cubicBezTo>
                  <a:cubicBezTo>
                    <a:pt x="474" y="213"/>
                    <a:pt x="446" y="219"/>
                    <a:pt x="432" y="222"/>
                  </a:cubicBezTo>
                  <a:cubicBezTo>
                    <a:pt x="431" y="222"/>
                    <a:pt x="430" y="222"/>
                    <a:pt x="429" y="222"/>
                  </a:cubicBezTo>
                  <a:cubicBezTo>
                    <a:pt x="406" y="222"/>
                    <a:pt x="383" y="163"/>
                    <a:pt x="383" y="150"/>
                  </a:cubicBezTo>
                  <a:cubicBezTo>
                    <a:pt x="383" y="130"/>
                    <a:pt x="417" y="111"/>
                    <a:pt x="437" y="111"/>
                  </a:cubicBezTo>
                  <a:cubicBezTo>
                    <a:pt x="456" y="111"/>
                    <a:pt x="349" y="33"/>
                    <a:pt x="315" y="9"/>
                  </a:cubicBezTo>
                  <a:cubicBezTo>
                    <a:pt x="306" y="3"/>
                    <a:pt x="296"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rot="-487982" flipH="1">
              <a:off x="5839358" y="3364256"/>
              <a:ext cx="1317803" cy="752325"/>
            </a:xfrm>
            <a:custGeom>
              <a:avLst/>
              <a:gdLst/>
              <a:ahLst/>
              <a:cxnLst/>
              <a:rect l="l" t="t" r="r" b="b"/>
              <a:pathLst>
                <a:path w="8273" h="4723" extrusionOk="0">
                  <a:moveTo>
                    <a:pt x="7856" y="2495"/>
                  </a:moveTo>
                  <a:cubicBezTo>
                    <a:pt x="7817" y="2436"/>
                    <a:pt x="7783" y="2378"/>
                    <a:pt x="7735" y="2330"/>
                  </a:cubicBezTo>
                  <a:cubicBezTo>
                    <a:pt x="7836" y="2306"/>
                    <a:pt x="7938" y="2267"/>
                    <a:pt x="8025" y="2209"/>
                  </a:cubicBezTo>
                  <a:cubicBezTo>
                    <a:pt x="8088" y="2165"/>
                    <a:pt x="8054" y="2064"/>
                    <a:pt x="7977" y="2078"/>
                  </a:cubicBezTo>
                  <a:cubicBezTo>
                    <a:pt x="7812" y="2102"/>
                    <a:pt x="7643" y="2059"/>
                    <a:pt x="7483" y="2068"/>
                  </a:cubicBezTo>
                  <a:cubicBezTo>
                    <a:pt x="7478" y="2059"/>
                    <a:pt x="7478" y="2054"/>
                    <a:pt x="7478" y="2039"/>
                  </a:cubicBezTo>
                  <a:cubicBezTo>
                    <a:pt x="7531" y="2030"/>
                    <a:pt x="7594" y="2005"/>
                    <a:pt x="7643" y="1972"/>
                  </a:cubicBezTo>
                  <a:cubicBezTo>
                    <a:pt x="7691" y="1938"/>
                    <a:pt x="7715" y="1884"/>
                    <a:pt x="7764" y="1846"/>
                  </a:cubicBezTo>
                  <a:cubicBezTo>
                    <a:pt x="7812" y="1817"/>
                    <a:pt x="7807" y="1749"/>
                    <a:pt x="7749" y="1729"/>
                  </a:cubicBezTo>
                  <a:cubicBezTo>
                    <a:pt x="7662" y="1696"/>
                    <a:pt x="7565" y="1652"/>
                    <a:pt x="7468" y="1647"/>
                  </a:cubicBezTo>
                  <a:cubicBezTo>
                    <a:pt x="7400" y="1642"/>
                    <a:pt x="7347" y="1662"/>
                    <a:pt x="7299" y="1696"/>
                  </a:cubicBezTo>
                  <a:cubicBezTo>
                    <a:pt x="7274" y="1657"/>
                    <a:pt x="7241" y="1623"/>
                    <a:pt x="7212" y="1594"/>
                  </a:cubicBezTo>
                  <a:cubicBezTo>
                    <a:pt x="7289" y="1507"/>
                    <a:pt x="7328" y="1390"/>
                    <a:pt x="7328" y="1265"/>
                  </a:cubicBezTo>
                  <a:cubicBezTo>
                    <a:pt x="7328" y="1197"/>
                    <a:pt x="7250" y="1182"/>
                    <a:pt x="7207" y="1231"/>
                  </a:cubicBezTo>
                  <a:cubicBezTo>
                    <a:pt x="7139" y="1313"/>
                    <a:pt x="7042" y="1342"/>
                    <a:pt x="6945" y="1366"/>
                  </a:cubicBezTo>
                  <a:cubicBezTo>
                    <a:pt x="6853" y="1308"/>
                    <a:pt x="6752" y="1260"/>
                    <a:pt x="6650" y="1221"/>
                  </a:cubicBezTo>
                  <a:cubicBezTo>
                    <a:pt x="6756" y="1187"/>
                    <a:pt x="6873" y="1173"/>
                    <a:pt x="6998" y="1187"/>
                  </a:cubicBezTo>
                  <a:cubicBezTo>
                    <a:pt x="7066" y="1192"/>
                    <a:pt x="7090" y="1100"/>
                    <a:pt x="7037" y="1071"/>
                  </a:cubicBezTo>
                  <a:cubicBezTo>
                    <a:pt x="6814" y="926"/>
                    <a:pt x="6548" y="974"/>
                    <a:pt x="6354" y="1139"/>
                  </a:cubicBezTo>
                  <a:cubicBezTo>
                    <a:pt x="6354" y="1095"/>
                    <a:pt x="6364" y="1061"/>
                    <a:pt x="6403" y="1037"/>
                  </a:cubicBezTo>
                  <a:cubicBezTo>
                    <a:pt x="6413" y="1027"/>
                    <a:pt x="6417" y="1018"/>
                    <a:pt x="6417" y="1003"/>
                  </a:cubicBezTo>
                  <a:cubicBezTo>
                    <a:pt x="6480" y="989"/>
                    <a:pt x="6461" y="882"/>
                    <a:pt x="6393" y="877"/>
                  </a:cubicBezTo>
                  <a:cubicBezTo>
                    <a:pt x="6282" y="867"/>
                    <a:pt x="6141" y="916"/>
                    <a:pt x="6069" y="1013"/>
                  </a:cubicBezTo>
                  <a:cubicBezTo>
                    <a:pt x="6069" y="1013"/>
                    <a:pt x="6069" y="1018"/>
                    <a:pt x="6064" y="1018"/>
                  </a:cubicBezTo>
                  <a:cubicBezTo>
                    <a:pt x="6006" y="1066"/>
                    <a:pt x="5967" y="1134"/>
                    <a:pt x="5952" y="1206"/>
                  </a:cubicBezTo>
                  <a:cubicBezTo>
                    <a:pt x="5899" y="1216"/>
                    <a:pt x="5846" y="1235"/>
                    <a:pt x="5788" y="1260"/>
                  </a:cubicBezTo>
                  <a:cubicBezTo>
                    <a:pt x="5759" y="1211"/>
                    <a:pt x="5725" y="1163"/>
                    <a:pt x="5686" y="1119"/>
                  </a:cubicBezTo>
                  <a:cubicBezTo>
                    <a:pt x="5715" y="1085"/>
                    <a:pt x="5749" y="1051"/>
                    <a:pt x="5773" y="1013"/>
                  </a:cubicBezTo>
                  <a:cubicBezTo>
                    <a:pt x="5827" y="926"/>
                    <a:pt x="5899" y="780"/>
                    <a:pt x="5880" y="679"/>
                  </a:cubicBezTo>
                  <a:cubicBezTo>
                    <a:pt x="5856" y="553"/>
                    <a:pt x="5730" y="625"/>
                    <a:pt x="5657" y="659"/>
                  </a:cubicBezTo>
                  <a:cubicBezTo>
                    <a:pt x="5555" y="712"/>
                    <a:pt x="5468" y="775"/>
                    <a:pt x="5396" y="858"/>
                  </a:cubicBezTo>
                  <a:cubicBezTo>
                    <a:pt x="5362" y="834"/>
                    <a:pt x="5328" y="819"/>
                    <a:pt x="5289" y="795"/>
                  </a:cubicBezTo>
                  <a:cubicBezTo>
                    <a:pt x="5304" y="577"/>
                    <a:pt x="5192" y="359"/>
                    <a:pt x="5086" y="170"/>
                  </a:cubicBezTo>
                  <a:cubicBezTo>
                    <a:pt x="5057" y="117"/>
                    <a:pt x="4955" y="127"/>
                    <a:pt x="4955" y="199"/>
                  </a:cubicBezTo>
                  <a:cubicBezTo>
                    <a:pt x="4965" y="359"/>
                    <a:pt x="4950" y="509"/>
                    <a:pt x="4906" y="654"/>
                  </a:cubicBezTo>
                  <a:cubicBezTo>
                    <a:pt x="4892" y="654"/>
                    <a:pt x="4877" y="650"/>
                    <a:pt x="4863" y="640"/>
                  </a:cubicBezTo>
                  <a:cubicBezTo>
                    <a:pt x="4844" y="558"/>
                    <a:pt x="4834" y="480"/>
                    <a:pt x="4814" y="393"/>
                  </a:cubicBezTo>
                  <a:cubicBezTo>
                    <a:pt x="4805" y="340"/>
                    <a:pt x="4742" y="325"/>
                    <a:pt x="4698" y="359"/>
                  </a:cubicBezTo>
                  <a:cubicBezTo>
                    <a:pt x="4611" y="432"/>
                    <a:pt x="4543" y="519"/>
                    <a:pt x="4495" y="625"/>
                  </a:cubicBezTo>
                  <a:cubicBezTo>
                    <a:pt x="4403" y="630"/>
                    <a:pt x="4311" y="650"/>
                    <a:pt x="4229" y="674"/>
                  </a:cubicBezTo>
                  <a:cubicBezTo>
                    <a:pt x="4248" y="611"/>
                    <a:pt x="4258" y="558"/>
                    <a:pt x="4272" y="495"/>
                  </a:cubicBezTo>
                  <a:cubicBezTo>
                    <a:pt x="4277" y="456"/>
                    <a:pt x="4243" y="398"/>
                    <a:pt x="4199" y="417"/>
                  </a:cubicBezTo>
                  <a:cubicBezTo>
                    <a:pt x="4020" y="470"/>
                    <a:pt x="3846" y="567"/>
                    <a:pt x="3768" y="727"/>
                  </a:cubicBezTo>
                  <a:cubicBezTo>
                    <a:pt x="3691" y="664"/>
                    <a:pt x="3609" y="611"/>
                    <a:pt x="3522" y="577"/>
                  </a:cubicBezTo>
                  <a:cubicBezTo>
                    <a:pt x="3604" y="466"/>
                    <a:pt x="3715" y="374"/>
                    <a:pt x="3841" y="311"/>
                  </a:cubicBezTo>
                  <a:cubicBezTo>
                    <a:pt x="3909" y="272"/>
                    <a:pt x="3865" y="180"/>
                    <a:pt x="3798" y="194"/>
                  </a:cubicBezTo>
                  <a:cubicBezTo>
                    <a:pt x="3623" y="219"/>
                    <a:pt x="3425" y="320"/>
                    <a:pt x="3313" y="466"/>
                  </a:cubicBezTo>
                  <a:cubicBezTo>
                    <a:pt x="3337" y="359"/>
                    <a:pt x="3333" y="238"/>
                    <a:pt x="3313" y="127"/>
                  </a:cubicBezTo>
                  <a:cubicBezTo>
                    <a:pt x="3304" y="68"/>
                    <a:pt x="3207" y="59"/>
                    <a:pt x="3192" y="122"/>
                  </a:cubicBezTo>
                  <a:cubicBezTo>
                    <a:pt x="3158" y="243"/>
                    <a:pt x="3120" y="369"/>
                    <a:pt x="3061" y="480"/>
                  </a:cubicBezTo>
                  <a:cubicBezTo>
                    <a:pt x="3003" y="480"/>
                    <a:pt x="2945" y="485"/>
                    <a:pt x="2892" y="495"/>
                  </a:cubicBezTo>
                  <a:cubicBezTo>
                    <a:pt x="2902" y="412"/>
                    <a:pt x="2921" y="296"/>
                    <a:pt x="2969" y="238"/>
                  </a:cubicBezTo>
                  <a:cubicBezTo>
                    <a:pt x="2969" y="238"/>
                    <a:pt x="2969" y="228"/>
                    <a:pt x="2974" y="228"/>
                  </a:cubicBezTo>
                  <a:cubicBezTo>
                    <a:pt x="2979" y="228"/>
                    <a:pt x="2989" y="223"/>
                    <a:pt x="2989" y="223"/>
                  </a:cubicBezTo>
                  <a:cubicBezTo>
                    <a:pt x="3052" y="189"/>
                    <a:pt x="2999" y="93"/>
                    <a:pt x="2931" y="122"/>
                  </a:cubicBezTo>
                  <a:cubicBezTo>
                    <a:pt x="2785" y="189"/>
                    <a:pt x="2664" y="320"/>
                    <a:pt x="2606" y="480"/>
                  </a:cubicBezTo>
                  <a:cubicBezTo>
                    <a:pt x="2601" y="480"/>
                    <a:pt x="2587" y="470"/>
                    <a:pt x="2582" y="470"/>
                  </a:cubicBezTo>
                  <a:cubicBezTo>
                    <a:pt x="2582" y="466"/>
                    <a:pt x="2587" y="461"/>
                    <a:pt x="2587" y="456"/>
                  </a:cubicBezTo>
                  <a:cubicBezTo>
                    <a:pt x="2606" y="344"/>
                    <a:pt x="2558" y="243"/>
                    <a:pt x="2534" y="141"/>
                  </a:cubicBezTo>
                  <a:cubicBezTo>
                    <a:pt x="2519" y="83"/>
                    <a:pt x="2442" y="78"/>
                    <a:pt x="2417" y="127"/>
                  </a:cubicBezTo>
                  <a:cubicBezTo>
                    <a:pt x="2287" y="194"/>
                    <a:pt x="2185" y="311"/>
                    <a:pt x="2146" y="446"/>
                  </a:cubicBezTo>
                  <a:cubicBezTo>
                    <a:pt x="2074" y="461"/>
                    <a:pt x="2001" y="480"/>
                    <a:pt x="1933" y="504"/>
                  </a:cubicBezTo>
                  <a:cubicBezTo>
                    <a:pt x="1880" y="374"/>
                    <a:pt x="1841" y="243"/>
                    <a:pt x="1851" y="97"/>
                  </a:cubicBezTo>
                  <a:cubicBezTo>
                    <a:pt x="1851" y="10"/>
                    <a:pt x="1739" y="1"/>
                    <a:pt x="1710" y="73"/>
                  </a:cubicBezTo>
                  <a:cubicBezTo>
                    <a:pt x="1638" y="262"/>
                    <a:pt x="1618" y="456"/>
                    <a:pt x="1652" y="650"/>
                  </a:cubicBezTo>
                  <a:cubicBezTo>
                    <a:pt x="1643" y="654"/>
                    <a:pt x="1638" y="659"/>
                    <a:pt x="1623" y="664"/>
                  </a:cubicBezTo>
                  <a:cubicBezTo>
                    <a:pt x="1575" y="640"/>
                    <a:pt x="1522" y="630"/>
                    <a:pt x="1459" y="625"/>
                  </a:cubicBezTo>
                  <a:cubicBezTo>
                    <a:pt x="1323" y="611"/>
                    <a:pt x="1134" y="601"/>
                    <a:pt x="1008" y="679"/>
                  </a:cubicBezTo>
                  <a:cubicBezTo>
                    <a:pt x="950" y="708"/>
                    <a:pt x="965" y="804"/>
                    <a:pt x="1037" y="804"/>
                  </a:cubicBezTo>
                  <a:cubicBezTo>
                    <a:pt x="1153" y="804"/>
                    <a:pt x="1231" y="901"/>
                    <a:pt x="1328" y="950"/>
                  </a:cubicBezTo>
                  <a:cubicBezTo>
                    <a:pt x="1333" y="955"/>
                    <a:pt x="1338" y="955"/>
                    <a:pt x="1347" y="955"/>
                  </a:cubicBezTo>
                  <a:cubicBezTo>
                    <a:pt x="1304" y="1013"/>
                    <a:pt x="1275" y="1076"/>
                    <a:pt x="1246" y="1139"/>
                  </a:cubicBezTo>
                  <a:cubicBezTo>
                    <a:pt x="1076" y="1047"/>
                    <a:pt x="824" y="1066"/>
                    <a:pt x="664" y="1143"/>
                  </a:cubicBezTo>
                  <a:cubicBezTo>
                    <a:pt x="606" y="1173"/>
                    <a:pt x="621" y="1255"/>
                    <a:pt x="674" y="1269"/>
                  </a:cubicBezTo>
                  <a:cubicBezTo>
                    <a:pt x="848" y="1337"/>
                    <a:pt x="984" y="1410"/>
                    <a:pt x="1124" y="1526"/>
                  </a:cubicBezTo>
                  <a:cubicBezTo>
                    <a:pt x="1115" y="1545"/>
                    <a:pt x="1115" y="1570"/>
                    <a:pt x="1115" y="1584"/>
                  </a:cubicBezTo>
                  <a:cubicBezTo>
                    <a:pt x="965" y="1574"/>
                    <a:pt x="810" y="1628"/>
                    <a:pt x="669" y="1696"/>
                  </a:cubicBezTo>
                  <a:cubicBezTo>
                    <a:pt x="621" y="1720"/>
                    <a:pt x="626" y="1788"/>
                    <a:pt x="664" y="1817"/>
                  </a:cubicBezTo>
                  <a:cubicBezTo>
                    <a:pt x="790" y="1909"/>
                    <a:pt x="931" y="1981"/>
                    <a:pt x="1081" y="1991"/>
                  </a:cubicBezTo>
                  <a:cubicBezTo>
                    <a:pt x="955" y="2078"/>
                    <a:pt x="844" y="2180"/>
                    <a:pt x="747" y="2301"/>
                  </a:cubicBezTo>
                  <a:cubicBezTo>
                    <a:pt x="640" y="2180"/>
                    <a:pt x="495" y="2088"/>
                    <a:pt x="350" y="2059"/>
                  </a:cubicBezTo>
                  <a:cubicBezTo>
                    <a:pt x="287" y="2044"/>
                    <a:pt x="214" y="2127"/>
                    <a:pt x="277" y="2180"/>
                  </a:cubicBezTo>
                  <a:cubicBezTo>
                    <a:pt x="287" y="2189"/>
                    <a:pt x="301" y="2204"/>
                    <a:pt x="316" y="2214"/>
                  </a:cubicBezTo>
                  <a:cubicBezTo>
                    <a:pt x="388" y="2320"/>
                    <a:pt x="461" y="2417"/>
                    <a:pt x="505" y="2538"/>
                  </a:cubicBezTo>
                  <a:cubicBezTo>
                    <a:pt x="509" y="2553"/>
                    <a:pt x="519" y="2577"/>
                    <a:pt x="524" y="2601"/>
                  </a:cubicBezTo>
                  <a:cubicBezTo>
                    <a:pt x="422" y="2495"/>
                    <a:pt x="287" y="2417"/>
                    <a:pt x="161" y="2407"/>
                  </a:cubicBezTo>
                  <a:cubicBezTo>
                    <a:pt x="132" y="2407"/>
                    <a:pt x="98" y="2427"/>
                    <a:pt x="88" y="2456"/>
                  </a:cubicBezTo>
                  <a:cubicBezTo>
                    <a:pt x="49" y="2562"/>
                    <a:pt x="190" y="2640"/>
                    <a:pt x="253" y="2698"/>
                  </a:cubicBezTo>
                  <a:cubicBezTo>
                    <a:pt x="340" y="2790"/>
                    <a:pt x="413" y="2882"/>
                    <a:pt x="476" y="2984"/>
                  </a:cubicBezTo>
                  <a:cubicBezTo>
                    <a:pt x="471" y="3022"/>
                    <a:pt x="471" y="3056"/>
                    <a:pt x="471" y="3085"/>
                  </a:cubicBezTo>
                  <a:cubicBezTo>
                    <a:pt x="330" y="3061"/>
                    <a:pt x="195" y="3061"/>
                    <a:pt x="69" y="3148"/>
                  </a:cubicBezTo>
                  <a:cubicBezTo>
                    <a:pt x="1" y="3192"/>
                    <a:pt x="35" y="3298"/>
                    <a:pt x="117" y="3279"/>
                  </a:cubicBezTo>
                  <a:cubicBezTo>
                    <a:pt x="229" y="3255"/>
                    <a:pt x="311" y="3327"/>
                    <a:pt x="398" y="3390"/>
                  </a:cubicBezTo>
                  <a:cubicBezTo>
                    <a:pt x="287" y="3439"/>
                    <a:pt x="190" y="3511"/>
                    <a:pt x="108" y="3608"/>
                  </a:cubicBezTo>
                  <a:cubicBezTo>
                    <a:pt x="49" y="3662"/>
                    <a:pt x="98" y="3754"/>
                    <a:pt x="180" y="3739"/>
                  </a:cubicBezTo>
                  <a:cubicBezTo>
                    <a:pt x="301" y="3725"/>
                    <a:pt x="413" y="3729"/>
                    <a:pt x="534" y="3710"/>
                  </a:cubicBezTo>
                  <a:cubicBezTo>
                    <a:pt x="543" y="3710"/>
                    <a:pt x="548" y="3710"/>
                    <a:pt x="553" y="3705"/>
                  </a:cubicBezTo>
                  <a:cubicBezTo>
                    <a:pt x="495" y="3928"/>
                    <a:pt x="650" y="4165"/>
                    <a:pt x="824" y="4315"/>
                  </a:cubicBezTo>
                  <a:cubicBezTo>
                    <a:pt x="897" y="4378"/>
                    <a:pt x="1008" y="4286"/>
                    <a:pt x="936" y="4214"/>
                  </a:cubicBezTo>
                  <a:cubicBezTo>
                    <a:pt x="863" y="4141"/>
                    <a:pt x="839" y="4054"/>
                    <a:pt x="839" y="3967"/>
                  </a:cubicBezTo>
                  <a:lnTo>
                    <a:pt x="839" y="3967"/>
                  </a:lnTo>
                  <a:cubicBezTo>
                    <a:pt x="907" y="4243"/>
                    <a:pt x="1149" y="4504"/>
                    <a:pt x="1444" y="4461"/>
                  </a:cubicBezTo>
                  <a:cubicBezTo>
                    <a:pt x="1502" y="4456"/>
                    <a:pt x="1512" y="4359"/>
                    <a:pt x="1449" y="4344"/>
                  </a:cubicBezTo>
                  <a:cubicBezTo>
                    <a:pt x="1400" y="4335"/>
                    <a:pt x="1367" y="4310"/>
                    <a:pt x="1328" y="4272"/>
                  </a:cubicBezTo>
                  <a:cubicBezTo>
                    <a:pt x="1415" y="4306"/>
                    <a:pt x="1502" y="4320"/>
                    <a:pt x="1594" y="4330"/>
                  </a:cubicBezTo>
                  <a:cubicBezTo>
                    <a:pt x="1739" y="4461"/>
                    <a:pt x="1982" y="4504"/>
                    <a:pt x="2166" y="4451"/>
                  </a:cubicBezTo>
                  <a:cubicBezTo>
                    <a:pt x="2224" y="4432"/>
                    <a:pt x="2248" y="4320"/>
                    <a:pt x="2170" y="4310"/>
                  </a:cubicBezTo>
                  <a:cubicBezTo>
                    <a:pt x="2132" y="4306"/>
                    <a:pt x="2103" y="4291"/>
                    <a:pt x="2074" y="4272"/>
                  </a:cubicBezTo>
                  <a:cubicBezTo>
                    <a:pt x="2204" y="4233"/>
                    <a:pt x="2335" y="4160"/>
                    <a:pt x="2446" y="4078"/>
                  </a:cubicBezTo>
                  <a:cubicBezTo>
                    <a:pt x="2635" y="4364"/>
                    <a:pt x="2955" y="4524"/>
                    <a:pt x="3308" y="4538"/>
                  </a:cubicBezTo>
                  <a:cubicBezTo>
                    <a:pt x="3749" y="4562"/>
                    <a:pt x="4180" y="4335"/>
                    <a:pt x="4427" y="3976"/>
                  </a:cubicBezTo>
                  <a:cubicBezTo>
                    <a:pt x="4814" y="4315"/>
                    <a:pt x="5396" y="4432"/>
                    <a:pt x="5870" y="4194"/>
                  </a:cubicBezTo>
                  <a:cubicBezTo>
                    <a:pt x="5943" y="4233"/>
                    <a:pt x="6025" y="4262"/>
                    <a:pt x="6103" y="4281"/>
                  </a:cubicBezTo>
                  <a:cubicBezTo>
                    <a:pt x="6306" y="4451"/>
                    <a:pt x="6577" y="4533"/>
                    <a:pt x="6863" y="4465"/>
                  </a:cubicBezTo>
                  <a:cubicBezTo>
                    <a:pt x="6873" y="4465"/>
                    <a:pt x="6887" y="4461"/>
                    <a:pt x="6897" y="4456"/>
                  </a:cubicBezTo>
                  <a:cubicBezTo>
                    <a:pt x="6873" y="4499"/>
                    <a:pt x="6829" y="4548"/>
                    <a:pt x="6844" y="4601"/>
                  </a:cubicBezTo>
                  <a:cubicBezTo>
                    <a:pt x="6868" y="4722"/>
                    <a:pt x="7008" y="4669"/>
                    <a:pt x="7071" y="4625"/>
                  </a:cubicBezTo>
                  <a:cubicBezTo>
                    <a:pt x="7134" y="4587"/>
                    <a:pt x="7182" y="4533"/>
                    <a:pt x="7216" y="4480"/>
                  </a:cubicBezTo>
                  <a:cubicBezTo>
                    <a:pt x="7226" y="4480"/>
                    <a:pt x="7231" y="4475"/>
                    <a:pt x="7231" y="4475"/>
                  </a:cubicBezTo>
                  <a:cubicBezTo>
                    <a:pt x="7265" y="4456"/>
                    <a:pt x="7274" y="4417"/>
                    <a:pt x="7260" y="4388"/>
                  </a:cubicBezTo>
                  <a:cubicBezTo>
                    <a:pt x="7279" y="4340"/>
                    <a:pt x="7289" y="4291"/>
                    <a:pt x="7289" y="4243"/>
                  </a:cubicBezTo>
                  <a:lnTo>
                    <a:pt x="7328" y="4315"/>
                  </a:lnTo>
                  <a:cubicBezTo>
                    <a:pt x="7347" y="4354"/>
                    <a:pt x="7410" y="4369"/>
                    <a:pt x="7434" y="4335"/>
                  </a:cubicBezTo>
                  <a:cubicBezTo>
                    <a:pt x="7507" y="4243"/>
                    <a:pt x="7502" y="4146"/>
                    <a:pt x="7473" y="4039"/>
                  </a:cubicBezTo>
                  <a:cubicBezTo>
                    <a:pt x="7468" y="4020"/>
                    <a:pt x="7459" y="4001"/>
                    <a:pt x="7454" y="3976"/>
                  </a:cubicBezTo>
                  <a:cubicBezTo>
                    <a:pt x="7497" y="3894"/>
                    <a:pt x="7526" y="3807"/>
                    <a:pt x="7541" y="3715"/>
                  </a:cubicBezTo>
                  <a:cubicBezTo>
                    <a:pt x="7565" y="3836"/>
                    <a:pt x="7580" y="3957"/>
                    <a:pt x="7589" y="4088"/>
                  </a:cubicBezTo>
                  <a:cubicBezTo>
                    <a:pt x="7589" y="4136"/>
                    <a:pt x="7643" y="4175"/>
                    <a:pt x="7691" y="4151"/>
                  </a:cubicBezTo>
                  <a:cubicBezTo>
                    <a:pt x="7783" y="4097"/>
                    <a:pt x="7768" y="3957"/>
                    <a:pt x="7744" y="3846"/>
                  </a:cubicBezTo>
                  <a:cubicBezTo>
                    <a:pt x="7807" y="3788"/>
                    <a:pt x="7807" y="3676"/>
                    <a:pt x="7807" y="3603"/>
                  </a:cubicBezTo>
                  <a:cubicBezTo>
                    <a:pt x="7812" y="3541"/>
                    <a:pt x="7812" y="3473"/>
                    <a:pt x="7807" y="3410"/>
                  </a:cubicBezTo>
                  <a:cubicBezTo>
                    <a:pt x="7831" y="3371"/>
                    <a:pt x="7856" y="3327"/>
                    <a:pt x="7870" y="3289"/>
                  </a:cubicBezTo>
                  <a:cubicBezTo>
                    <a:pt x="7909" y="3386"/>
                    <a:pt x="7933" y="3482"/>
                    <a:pt x="7933" y="3589"/>
                  </a:cubicBezTo>
                  <a:cubicBezTo>
                    <a:pt x="7933" y="3666"/>
                    <a:pt x="8040" y="3691"/>
                    <a:pt x="8074" y="3613"/>
                  </a:cubicBezTo>
                  <a:cubicBezTo>
                    <a:pt x="8161" y="3371"/>
                    <a:pt x="8083" y="3134"/>
                    <a:pt x="7957" y="2930"/>
                  </a:cubicBezTo>
                  <a:lnTo>
                    <a:pt x="7957" y="2892"/>
                  </a:lnTo>
                  <a:cubicBezTo>
                    <a:pt x="8025" y="2959"/>
                    <a:pt x="8078" y="3047"/>
                    <a:pt x="8132" y="3134"/>
                  </a:cubicBezTo>
                  <a:cubicBezTo>
                    <a:pt x="8161" y="3192"/>
                    <a:pt x="8272" y="3177"/>
                    <a:pt x="8267" y="3105"/>
                  </a:cubicBezTo>
                  <a:cubicBezTo>
                    <a:pt x="8272" y="2863"/>
                    <a:pt x="8103" y="2543"/>
                    <a:pt x="7856" y="2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rot="-487982" flipH="1">
              <a:off x="6405542" y="3756863"/>
              <a:ext cx="247695" cy="233996"/>
            </a:xfrm>
            <a:custGeom>
              <a:avLst/>
              <a:gdLst/>
              <a:ahLst/>
              <a:cxnLst/>
              <a:rect l="l" t="t" r="r" b="b"/>
              <a:pathLst>
                <a:path w="1555" h="1469" extrusionOk="0">
                  <a:moveTo>
                    <a:pt x="1521" y="1119"/>
                  </a:moveTo>
                  <a:cubicBezTo>
                    <a:pt x="1526" y="1124"/>
                    <a:pt x="1506" y="1134"/>
                    <a:pt x="1477" y="1149"/>
                  </a:cubicBezTo>
                  <a:cubicBezTo>
                    <a:pt x="1448" y="1163"/>
                    <a:pt x="1361" y="1197"/>
                    <a:pt x="1376" y="1202"/>
                  </a:cubicBezTo>
                  <a:cubicBezTo>
                    <a:pt x="1385" y="1211"/>
                    <a:pt x="1400" y="1250"/>
                    <a:pt x="1376" y="1294"/>
                  </a:cubicBezTo>
                  <a:cubicBezTo>
                    <a:pt x="1351" y="1337"/>
                    <a:pt x="1230" y="1415"/>
                    <a:pt x="1221" y="1429"/>
                  </a:cubicBezTo>
                  <a:cubicBezTo>
                    <a:pt x="1216" y="1439"/>
                    <a:pt x="1182" y="1468"/>
                    <a:pt x="1172" y="1463"/>
                  </a:cubicBezTo>
                  <a:cubicBezTo>
                    <a:pt x="1167" y="1458"/>
                    <a:pt x="1158" y="1434"/>
                    <a:pt x="1158" y="1420"/>
                  </a:cubicBezTo>
                  <a:cubicBezTo>
                    <a:pt x="1162" y="1410"/>
                    <a:pt x="1162" y="1376"/>
                    <a:pt x="1143" y="1371"/>
                  </a:cubicBezTo>
                  <a:cubicBezTo>
                    <a:pt x="1124" y="1366"/>
                    <a:pt x="1085" y="1342"/>
                    <a:pt x="1109" y="1333"/>
                  </a:cubicBezTo>
                  <a:cubicBezTo>
                    <a:pt x="1124" y="1323"/>
                    <a:pt x="1182" y="1308"/>
                    <a:pt x="1172" y="1308"/>
                  </a:cubicBezTo>
                  <a:cubicBezTo>
                    <a:pt x="1172" y="1308"/>
                    <a:pt x="1167" y="1294"/>
                    <a:pt x="1158" y="1294"/>
                  </a:cubicBezTo>
                  <a:cubicBezTo>
                    <a:pt x="1148" y="1294"/>
                    <a:pt x="1037" y="1245"/>
                    <a:pt x="925" y="1178"/>
                  </a:cubicBezTo>
                  <a:lnTo>
                    <a:pt x="867" y="1076"/>
                  </a:lnTo>
                  <a:lnTo>
                    <a:pt x="785" y="1095"/>
                  </a:lnTo>
                  <a:cubicBezTo>
                    <a:pt x="688" y="1076"/>
                    <a:pt x="625" y="1071"/>
                    <a:pt x="630" y="1076"/>
                  </a:cubicBezTo>
                  <a:cubicBezTo>
                    <a:pt x="639" y="1090"/>
                    <a:pt x="664" y="1134"/>
                    <a:pt x="649" y="1144"/>
                  </a:cubicBezTo>
                  <a:cubicBezTo>
                    <a:pt x="630" y="1153"/>
                    <a:pt x="581" y="1168"/>
                    <a:pt x="576" y="1153"/>
                  </a:cubicBezTo>
                  <a:cubicBezTo>
                    <a:pt x="567" y="1149"/>
                    <a:pt x="533" y="1119"/>
                    <a:pt x="533" y="1119"/>
                  </a:cubicBezTo>
                  <a:cubicBezTo>
                    <a:pt x="528" y="1119"/>
                    <a:pt x="504" y="1066"/>
                    <a:pt x="533" y="998"/>
                  </a:cubicBezTo>
                  <a:lnTo>
                    <a:pt x="649" y="969"/>
                  </a:lnTo>
                  <a:lnTo>
                    <a:pt x="731" y="950"/>
                  </a:lnTo>
                  <a:cubicBezTo>
                    <a:pt x="751" y="911"/>
                    <a:pt x="761" y="887"/>
                    <a:pt x="770" y="902"/>
                  </a:cubicBezTo>
                  <a:cubicBezTo>
                    <a:pt x="775" y="911"/>
                    <a:pt x="785" y="897"/>
                    <a:pt x="785" y="839"/>
                  </a:cubicBezTo>
                  <a:cubicBezTo>
                    <a:pt x="780" y="785"/>
                    <a:pt x="702" y="732"/>
                    <a:pt x="702" y="727"/>
                  </a:cubicBezTo>
                  <a:cubicBezTo>
                    <a:pt x="702" y="718"/>
                    <a:pt x="712" y="713"/>
                    <a:pt x="731" y="708"/>
                  </a:cubicBezTo>
                  <a:cubicBezTo>
                    <a:pt x="751" y="708"/>
                    <a:pt x="785" y="713"/>
                    <a:pt x="804" y="718"/>
                  </a:cubicBezTo>
                  <a:cubicBezTo>
                    <a:pt x="823" y="718"/>
                    <a:pt x="848" y="684"/>
                    <a:pt x="853" y="659"/>
                  </a:cubicBezTo>
                  <a:cubicBezTo>
                    <a:pt x="857" y="635"/>
                    <a:pt x="833" y="587"/>
                    <a:pt x="799" y="606"/>
                  </a:cubicBezTo>
                  <a:cubicBezTo>
                    <a:pt x="761" y="630"/>
                    <a:pt x="649" y="655"/>
                    <a:pt x="610" y="616"/>
                  </a:cubicBezTo>
                  <a:cubicBezTo>
                    <a:pt x="567" y="587"/>
                    <a:pt x="441" y="534"/>
                    <a:pt x="412" y="514"/>
                  </a:cubicBezTo>
                  <a:cubicBezTo>
                    <a:pt x="383" y="490"/>
                    <a:pt x="310" y="427"/>
                    <a:pt x="334" y="412"/>
                  </a:cubicBezTo>
                  <a:cubicBezTo>
                    <a:pt x="359" y="398"/>
                    <a:pt x="412" y="345"/>
                    <a:pt x="397" y="320"/>
                  </a:cubicBezTo>
                  <a:cubicBezTo>
                    <a:pt x="392" y="296"/>
                    <a:pt x="175" y="340"/>
                    <a:pt x="179" y="325"/>
                  </a:cubicBezTo>
                  <a:cubicBezTo>
                    <a:pt x="189" y="316"/>
                    <a:pt x="170" y="277"/>
                    <a:pt x="146" y="253"/>
                  </a:cubicBezTo>
                  <a:cubicBezTo>
                    <a:pt x="116" y="233"/>
                    <a:pt x="34" y="175"/>
                    <a:pt x="29" y="175"/>
                  </a:cubicBezTo>
                  <a:cubicBezTo>
                    <a:pt x="24" y="170"/>
                    <a:pt x="0" y="136"/>
                    <a:pt x="0" y="107"/>
                  </a:cubicBezTo>
                  <a:cubicBezTo>
                    <a:pt x="0" y="78"/>
                    <a:pt x="10" y="1"/>
                    <a:pt x="29" y="1"/>
                  </a:cubicBezTo>
                  <a:cubicBezTo>
                    <a:pt x="49" y="1"/>
                    <a:pt x="116" y="11"/>
                    <a:pt x="116" y="49"/>
                  </a:cubicBezTo>
                  <a:cubicBezTo>
                    <a:pt x="116" y="83"/>
                    <a:pt x="150" y="175"/>
                    <a:pt x="189" y="180"/>
                  </a:cubicBezTo>
                  <a:cubicBezTo>
                    <a:pt x="228" y="185"/>
                    <a:pt x="334" y="185"/>
                    <a:pt x="320" y="199"/>
                  </a:cubicBezTo>
                  <a:cubicBezTo>
                    <a:pt x="310" y="219"/>
                    <a:pt x="296" y="253"/>
                    <a:pt x="339" y="248"/>
                  </a:cubicBezTo>
                  <a:cubicBezTo>
                    <a:pt x="373" y="233"/>
                    <a:pt x="528" y="258"/>
                    <a:pt x="601" y="306"/>
                  </a:cubicBezTo>
                  <a:lnTo>
                    <a:pt x="702" y="350"/>
                  </a:lnTo>
                  <a:lnTo>
                    <a:pt x="722" y="354"/>
                  </a:lnTo>
                  <a:cubicBezTo>
                    <a:pt x="727" y="388"/>
                    <a:pt x="727" y="417"/>
                    <a:pt x="722" y="422"/>
                  </a:cubicBezTo>
                  <a:cubicBezTo>
                    <a:pt x="712" y="427"/>
                    <a:pt x="702" y="509"/>
                    <a:pt x="702" y="567"/>
                  </a:cubicBezTo>
                  <a:lnTo>
                    <a:pt x="761" y="534"/>
                  </a:lnTo>
                  <a:lnTo>
                    <a:pt x="828" y="490"/>
                  </a:lnTo>
                  <a:cubicBezTo>
                    <a:pt x="877" y="524"/>
                    <a:pt x="930" y="538"/>
                    <a:pt x="945" y="519"/>
                  </a:cubicBezTo>
                  <a:cubicBezTo>
                    <a:pt x="954" y="495"/>
                    <a:pt x="877" y="442"/>
                    <a:pt x="848" y="422"/>
                  </a:cubicBezTo>
                  <a:cubicBezTo>
                    <a:pt x="819" y="403"/>
                    <a:pt x="819" y="316"/>
                    <a:pt x="828" y="316"/>
                  </a:cubicBezTo>
                  <a:cubicBezTo>
                    <a:pt x="838" y="316"/>
                    <a:pt x="882" y="316"/>
                    <a:pt x="882" y="320"/>
                  </a:cubicBezTo>
                  <a:cubicBezTo>
                    <a:pt x="882" y="325"/>
                    <a:pt x="993" y="320"/>
                    <a:pt x="1124" y="291"/>
                  </a:cubicBezTo>
                  <a:lnTo>
                    <a:pt x="993" y="248"/>
                  </a:lnTo>
                  <a:lnTo>
                    <a:pt x="974" y="243"/>
                  </a:lnTo>
                  <a:cubicBezTo>
                    <a:pt x="949" y="248"/>
                    <a:pt x="920" y="248"/>
                    <a:pt x="906" y="243"/>
                  </a:cubicBezTo>
                  <a:cubicBezTo>
                    <a:pt x="896" y="233"/>
                    <a:pt x="896" y="199"/>
                    <a:pt x="940" y="156"/>
                  </a:cubicBezTo>
                  <a:lnTo>
                    <a:pt x="998" y="127"/>
                  </a:lnTo>
                  <a:lnTo>
                    <a:pt x="1012" y="122"/>
                  </a:lnTo>
                  <a:cubicBezTo>
                    <a:pt x="1027" y="112"/>
                    <a:pt x="1046" y="112"/>
                    <a:pt x="1061" y="127"/>
                  </a:cubicBezTo>
                  <a:cubicBezTo>
                    <a:pt x="1070" y="132"/>
                    <a:pt x="1095" y="175"/>
                    <a:pt x="1119" y="204"/>
                  </a:cubicBezTo>
                  <a:cubicBezTo>
                    <a:pt x="1143" y="233"/>
                    <a:pt x="1216" y="330"/>
                    <a:pt x="1254" y="325"/>
                  </a:cubicBezTo>
                  <a:lnTo>
                    <a:pt x="1269" y="330"/>
                  </a:lnTo>
                  <a:cubicBezTo>
                    <a:pt x="1317" y="350"/>
                    <a:pt x="1337" y="388"/>
                    <a:pt x="1361" y="422"/>
                  </a:cubicBezTo>
                  <a:lnTo>
                    <a:pt x="1327" y="446"/>
                  </a:lnTo>
                  <a:cubicBezTo>
                    <a:pt x="1288" y="475"/>
                    <a:pt x="1245" y="509"/>
                    <a:pt x="1240" y="519"/>
                  </a:cubicBezTo>
                  <a:cubicBezTo>
                    <a:pt x="1235" y="534"/>
                    <a:pt x="1245" y="567"/>
                    <a:pt x="1259" y="572"/>
                  </a:cubicBezTo>
                  <a:cubicBezTo>
                    <a:pt x="1269" y="582"/>
                    <a:pt x="1317" y="582"/>
                    <a:pt x="1342" y="582"/>
                  </a:cubicBezTo>
                  <a:cubicBezTo>
                    <a:pt x="1361" y="572"/>
                    <a:pt x="1429" y="572"/>
                    <a:pt x="1424" y="592"/>
                  </a:cubicBezTo>
                  <a:cubicBezTo>
                    <a:pt x="1414" y="611"/>
                    <a:pt x="1429" y="664"/>
                    <a:pt x="1458" y="679"/>
                  </a:cubicBezTo>
                  <a:cubicBezTo>
                    <a:pt x="1487" y="688"/>
                    <a:pt x="1555" y="727"/>
                    <a:pt x="1545" y="737"/>
                  </a:cubicBezTo>
                  <a:cubicBezTo>
                    <a:pt x="1530" y="751"/>
                    <a:pt x="1521" y="814"/>
                    <a:pt x="1555" y="858"/>
                  </a:cubicBezTo>
                  <a:lnTo>
                    <a:pt x="1511" y="955"/>
                  </a:lnTo>
                  <a:lnTo>
                    <a:pt x="1506" y="974"/>
                  </a:lnTo>
                  <a:cubicBezTo>
                    <a:pt x="1521" y="1003"/>
                    <a:pt x="1526" y="1023"/>
                    <a:pt x="1526" y="1023"/>
                  </a:cubicBezTo>
                  <a:cubicBezTo>
                    <a:pt x="1526" y="1023"/>
                    <a:pt x="1511" y="1023"/>
                    <a:pt x="1497" y="1027"/>
                  </a:cubicBezTo>
                  <a:cubicBezTo>
                    <a:pt x="1477" y="1027"/>
                    <a:pt x="1438" y="1047"/>
                    <a:pt x="1453" y="1057"/>
                  </a:cubicBezTo>
                  <a:cubicBezTo>
                    <a:pt x="1463" y="1071"/>
                    <a:pt x="1511" y="1115"/>
                    <a:pt x="1521" y="1119"/>
                  </a:cubicBezTo>
                  <a:close/>
                  <a:moveTo>
                    <a:pt x="1182" y="882"/>
                  </a:moveTo>
                  <a:cubicBezTo>
                    <a:pt x="1182" y="945"/>
                    <a:pt x="1221" y="979"/>
                    <a:pt x="1269" y="969"/>
                  </a:cubicBezTo>
                  <a:cubicBezTo>
                    <a:pt x="1327" y="955"/>
                    <a:pt x="1438" y="873"/>
                    <a:pt x="1434" y="858"/>
                  </a:cubicBezTo>
                  <a:cubicBezTo>
                    <a:pt x="1429" y="848"/>
                    <a:pt x="1405" y="824"/>
                    <a:pt x="1376" y="814"/>
                  </a:cubicBezTo>
                  <a:cubicBezTo>
                    <a:pt x="1351" y="810"/>
                    <a:pt x="1182" y="824"/>
                    <a:pt x="1182" y="882"/>
                  </a:cubicBezTo>
                  <a:close/>
                  <a:moveTo>
                    <a:pt x="1066" y="437"/>
                  </a:moveTo>
                  <a:cubicBezTo>
                    <a:pt x="1061" y="461"/>
                    <a:pt x="1162" y="471"/>
                    <a:pt x="1284" y="451"/>
                  </a:cubicBezTo>
                  <a:lnTo>
                    <a:pt x="1196" y="393"/>
                  </a:lnTo>
                  <a:lnTo>
                    <a:pt x="1167" y="374"/>
                  </a:lnTo>
                  <a:cubicBezTo>
                    <a:pt x="1138" y="350"/>
                    <a:pt x="1099" y="330"/>
                    <a:pt x="1095" y="330"/>
                  </a:cubicBezTo>
                  <a:cubicBezTo>
                    <a:pt x="1090" y="325"/>
                    <a:pt x="1066" y="408"/>
                    <a:pt x="1066" y="437"/>
                  </a:cubicBezTo>
                  <a:close/>
                  <a:moveTo>
                    <a:pt x="1313" y="693"/>
                  </a:moveTo>
                  <a:cubicBezTo>
                    <a:pt x="1332" y="688"/>
                    <a:pt x="1337" y="684"/>
                    <a:pt x="1337" y="679"/>
                  </a:cubicBezTo>
                  <a:cubicBezTo>
                    <a:pt x="1337" y="669"/>
                    <a:pt x="1317" y="659"/>
                    <a:pt x="1308" y="655"/>
                  </a:cubicBezTo>
                  <a:cubicBezTo>
                    <a:pt x="1293" y="645"/>
                    <a:pt x="1254" y="640"/>
                    <a:pt x="1245" y="659"/>
                  </a:cubicBezTo>
                  <a:cubicBezTo>
                    <a:pt x="1245" y="669"/>
                    <a:pt x="1303" y="703"/>
                    <a:pt x="1313" y="6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rot="-487982" flipH="1">
              <a:off x="6603992" y="3862268"/>
              <a:ext cx="52566" cy="33292"/>
            </a:xfrm>
            <a:custGeom>
              <a:avLst/>
              <a:gdLst/>
              <a:ahLst/>
              <a:cxnLst/>
              <a:rect l="l" t="t" r="r" b="b"/>
              <a:pathLst>
                <a:path w="330" h="209" extrusionOk="0">
                  <a:moveTo>
                    <a:pt x="1" y="73"/>
                  </a:moveTo>
                  <a:cubicBezTo>
                    <a:pt x="1" y="63"/>
                    <a:pt x="15" y="54"/>
                    <a:pt x="30" y="49"/>
                  </a:cubicBezTo>
                  <a:cubicBezTo>
                    <a:pt x="39" y="39"/>
                    <a:pt x="88" y="10"/>
                    <a:pt x="112" y="5"/>
                  </a:cubicBezTo>
                  <a:cubicBezTo>
                    <a:pt x="131" y="0"/>
                    <a:pt x="223" y="39"/>
                    <a:pt x="262" y="54"/>
                  </a:cubicBezTo>
                  <a:lnTo>
                    <a:pt x="296" y="83"/>
                  </a:lnTo>
                  <a:cubicBezTo>
                    <a:pt x="325" y="122"/>
                    <a:pt x="310" y="160"/>
                    <a:pt x="330" y="199"/>
                  </a:cubicBezTo>
                  <a:lnTo>
                    <a:pt x="286" y="204"/>
                  </a:lnTo>
                  <a:cubicBezTo>
                    <a:pt x="238" y="209"/>
                    <a:pt x="175" y="199"/>
                    <a:pt x="141" y="184"/>
                  </a:cubicBezTo>
                  <a:cubicBezTo>
                    <a:pt x="112" y="170"/>
                    <a:pt x="68" y="97"/>
                    <a:pt x="59" y="97"/>
                  </a:cubicBezTo>
                  <a:cubicBezTo>
                    <a:pt x="34" y="97"/>
                    <a:pt x="1" y="83"/>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rot="-487982" flipH="1">
              <a:off x="6610549" y="3912775"/>
              <a:ext cx="52566" cy="24053"/>
            </a:xfrm>
            <a:custGeom>
              <a:avLst/>
              <a:gdLst/>
              <a:ahLst/>
              <a:cxnLst/>
              <a:rect l="l" t="t" r="r" b="b"/>
              <a:pathLst>
                <a:path w="330" h="151" extrusionOk="0">
                  <a:moveTo>
                    <a:pt x="1" y="126"/>
                  </a:moveTo>
                  <a:cubicBezTo>
                    <a:pt x="1" y="97"/>
                    <a:pt x="10" y="73"/>
                    <a:pt x="15" y="63"/>
                  </a:cubicBezTo>
                  <a:lnTo>
                    <a:pt x="59" y="24"/>
                  </a:lnTo>
                  <a:cubicBezTo>
                    <a:pt x="68" y="10"/>
                    <a:pt x="112" y="0"/>
                    <a:pt x="136" y="24"/>
                  </a:cubicBezTo>
                  <a:cubicBezTo>
                    <a:pt x="160" y="48"/>
                    <a:pt x="218" y="107"/>
                    <a:pt x="218" y="102"/>
                  </a:cubicBezTo>
                  <a:cubicBezTo>
                    <a:pt x="218" y="97"/>
                    <a:pt x="238" y="87"/>
                    <a:pt x="262" y="87"/>
                  </a:cubicBezTo>
                  <a:cubicBezTo>
                    <a:pt x="281" y="87"/>
                    <a:pt x="330" y="87"/>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rot="-487982" flipH="1">
              <a:off x="6640573" y="3837947"/>
              <a:ext cx="12584" cy="20230"/>
            </a:xfrm>
            <a:custGeom>
              <a:avLst/>
              <a:gdLst/>
              <a:ahLst/>
              <a:cxnLst/>
              <a:rect l="l" t="t" r="r" b="b"/>
              <a:pathLst>
                <a:path w="79" h="127" extrusionOk="0">
                  <a:moveTo>
                    <a:pt x="6" y="88"/>
                  </a:moveTo>
                  <a:cubicBezTo>
                    <a:pt x="6" y="40"/>
                    <a:pt x="20" y="1"/>
                    <a:pt x="39" y="6"/>
                  </a:cubicBezTo>
                  <a:cubicBezTo>
                    <a:pt x="59" y="15"/>
                    <a:pt x="78" y="54"/>
                    <a:pt x="49" y="93"/>
                  </a:cubicBezTo>
                  <a:lnTo>
                    <a:pt x="1" y="127"/>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rot="-487982" flipH="1">
              <a:off x="6226443" y="3668790"/>
              <a:ext cx="255501" cy="204528"/>
            </a:xfrm>
            <a:custGeom>
              <a:avLst/>
              <a:gdLst/>
              <a:ahLst/>
              <a:cxnLst/>
              <a:rect l="l" t="t" r="r" b="b"/>
              <a:pathLst>
                <a:path w="1604" h="1284" extrusionOk="0">
                  <a:moveTo>
                    <a:pt x="1419" y="277"/>
                  </a:moveTo>
                  <a:lnTo>
                    <a:pt x="1429" y="277"/>
                  </a:lnTo>
                  <a:cubicBezTo>
                    <a:pt x="1434" y="277"/>
                    <a:pt x="1468" y="296"/>
                    <a:pt x="1492" y="306"/>
                  </a:cubicBezTo>
                  <a:cubicBezTo>
                    <a:pt x="1516" y="320"/>
                    <a:pt x="1594" y="320"/>
                    <a:pt x="1594" y="325"/>
                  </a:cubicBezTo>
                  <a:cubicBezTo>
                    <a:pt x="1599" y="330"/>
                    <a:pt x="1603" y="354"/>
                    <a:pt x="1603" y="369"/>
                  </a:cubicBezTo>
                  <a:cubicBezTo>
                    <a:pt x="1603" y="378"/>
                    <a:pt x="1584" y="417"/>
                    <a:pt x="1570" y="437"/>
                  </a:cubicBezTo>
                  <a:cubicBezTo>
                    <a:pt x="1550" y="451"/>
                    <a:pt x="1487" y="524"/>
                    <a:pt x="1487" y="543"/>
                  </a:cubicBezTo>
                  <a:cubicBezTo>
                    <a:pt x="1487" y="567"/>
                    <a:pt x="1502" y="635"/>
                    <a:pt x="1511" y="635"/>
                  </a:cubicBezTo>
                  <a:cubicBezTo>
                    <a:pt x="1521" y="635"/>
                    <a:pt x="1545" y="640"/>
                    <a:pt x="1536" y="645"/>
                  </a:cubicBezTo>
                  <a:cubicBezTo>
                    <a:pt x="1536" y="654"/>
                    <a:pt x="1502" y="693"/>
                    <a:pt x="1468" y="742"/>
                  </a:cubicBezTo>
                  <a:cubicBezTo>
                    <a:pt x="1429" y="790"/>
                    <a:pt x="1294"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64" y="1187"/>
                    <a:pt x="674" y="1168"/>
                    <a:pt x="698" y="1163"/>
                  </a:cubicBezTo>
                  <a:cubicBezTo>
                    <a:pt x="722" y="1153"/>
                    <a:pt x="771" y="1124"/>
                    <a:pt x="751" y="1100"/>
                  </a:cubicBezTo>
                  <a:cubicBezTo>
                    <a:pt x="732" y="1076"/>
                    <a:pt x="630" y="1018"/>
                    <a:pt x="625" y="974"/>
                  </a:cubicBezTo>
                  <a:lnTo>
                    <a:pt x="601" y="935"/>
                  </a:lnTo>
                  <a:cubicBezTo>
                    <a:pt x="538" y="858"/>
                    <a:pt x="538" y="829"/>
                    <a:pt x="432" y="858"/>
                  </a:cubicBezTo>
                  <a:lnTo>
                    <a:pt x="422" y="858"/>
                  </a:lnTo>
                  <a:cubicBezTo>
                    <a:pt x="417" y="863"/>
                    <a:pt x="388" y="858"/>
                    <a:pt x="364" y="838"/>
                  </a:cubicBezTo>
                  <a:cubicBezTo>
                    <a:pt x="340" y="824"/>
                    <a:pt x="262" y="858"/>
                    <a:pt x="252" y="853"/>
                  </a:cubicBezTo>
                  <a:cubicBezTo>
                    <a:pt x="248" y="848"/>
                    <a:pt x="194" y="809"/>
                    <a:pt x="156" y="785"/>
                  </a:cubicBezTo>
                  <a:lnTo>
                    <a:pt x="126" y="732"/>
                  </a:lnTo>
                  <a:lnTo>
                    <a:pt x="151" y="727"/>
                  </a:lnTo>
                  <a:cubicBezTo>
                    <a:pt x="180" y="717"/>
                    <a:pt x="214" y="693"/>
                    <a:pt x="214" y="669"/>
                  </a:cubicBezTo>
                  <a:cubicBezTo>
                    <a:pt x="214" y="645"/>
                    <a:pt x="131" y="635"/>
                    <a:pt x="131" y="630"/>
                  </a:cubicBezTo>
                  <a:cubicBezTo>
                    <a:pt x="131" y="616"/>
                    <a:pt x="170" y="606"/>
                    <a:pt x="214" y="606"/>
                  </a:cubicBezTo>
                  <a:cubicBezTo>
                    <a:pt x="248" y="606"/>
                    <a:pt x="364" y="562"/>
                    <a:pt x="388" y="514"/>
                  </a:cubicBezTo>
                  <a:lnTo>
                    <a:pt x="388" y="490"/>
                  </a:lnTo>
                  <a:lnTo>
                    <a:pt x="369" y="485"/>
                  </a:lnTo>
                  <a:lnTo>
                    <a:pt x="320" y="470"/>
                  </a:lnTo>
                  <a:lnTo>
                    <a:pt x="335" y="422"/>
                  </a:lnTo>
                  <a:cubicBezTo>
                    <a:pt x="340" y="393"/>
                    <a:pt x="262" y="340"/>
                    <a:pt x="262" y="320"/>
                  </a:cubicBezTo>
                  <a:cubicBezTo>
                    <a:pt x="262" y="301"/>
                    <a:pt x="243" y="257"/>
                    <a:pt x="228" y="272"/>
                  </a:cubicBezTo>
                  <a:cubicBezTo>
                    <a:pt x="214" y="282"/>
                    <a:pt x="180" y="296"/>
                    <a:pt x="175" y="291"/>
                  </a:cubicBezTo>
                  <a:cubicBezTo>
                    <a:pt x="175" y="282"/>
                    <a:pt x="175" y="257"/>
                    <a:pt x="189" y="243"/>
                  </a:cubicBezTo>
                  <a:cubicBezTo>
                    <a:pt x="199" y="223"/>
                    <a:pt x="218" y="160"/>
                    <a:pt x="204" y="136"/>
                  </a:cubicBezTo>
                  <a:cubicBezTo>
                    <a:pt x="194" y="107"/>
                    <a:pt x="141" y="54"/>
                    <a:pt x="122" y="64"/>
                  </a:cubicBezTo>
                  <a:cubicBezTo>
                    <a:pt x="97" y="73"/>
                    <a:pt x="25" y="83"/>
                    <a:pt x="10" y="78"/>
                  </a:cubicBezTo>
                  <a:cubicBezTo>
                    <a:pt x="1" y="73"/>
                    <a:pt x="1" y="35"/>
                    <a:pt x="49" y="25"/>
                  </a:cubicBezTo>
                  <a:cubicBezTo>
                    <a:pt x="97" y="10"/>
                    <a:pt x="218" y="1"/>
                    <a:pt x="218" y="10"/>
                  </a:cubicBezTo>
                  <a:cubicBezTo>
                    <a:pt x="218" y="30"/>
                    <a:pt x="238" y="73"/>
                    <a:pt x="252" y="54"/>
                  </a:cubicBezTo>
                  <a:cubicBezTo>
                    <a:pt x="277" y="35"/>
                    <a:pt x="364" y="49"/>
                    <a:pt x="393" y="127"/>
                  </a:cubicBezTo>
                  <a:lnTo>
                    <a:pt x="373" y="233"/>
                  </a:lnTo>
                  <a:lnTo>
                    <a:pt x="412" y="219"/>
                  </a:lnTo>
                  <a:cubicBezTo>
                    <a:pt x="441" y="204"/>
                    <a:pt x="480" y="199"/>
                    <a:pt x="495" y="199"/>
                  </a:cubicBezTo>
                  <a:cubicBezTo>
                    <a:pt x="514" y="199"/>
                    <a:pt x="625" y="301"/>
                    <a:pt x="703" y="388"/>
                  </a:cubicBezTo>
                  <a:lnTo>
                    <a:pt x="800" y="437"/>
                  </a:lnTo>
                  <a:lnTo>
                    <a:pt x="829" y="446"/>
                  </a:lnTo>
                  <a:cubicBezTo>
                    <a:pt x="858" y="470"/>
                    <a:pt x="809" y="533"/>
                    <a:pt x="727" y="587"/>
                  </a:cubicBezTo>
                  <a:cubicBezTo>
                    <a:pt x="640" y="640"/>
                    <a:pt x="591" y="742"/>
                    <a:pt x="611" y="737"/>
                  </a:cubicBezTo>
                  <a:cubicBezTo>
                    <a:pt x="635" y="732"/>
                    <a:pt x="688" y="727"/>
                    <a:pt x="708" y="737"/>
                  </a:cubicBezTo>
                  <a:cubicBezTo>
                    <a:pt x="727" y="751"/>
                    <a:pt x="732" y="824"/>
                    <a:pt x="683" y="863"/>
                  </a:cubicBezTo>
                  <a:lnTo>
                    <a:pt x="649" y="921"/>
                  </a:lnTo>
                  <a:lnTo>
                    <a:pt x="679" y="911"/>
                  </a:lnTo>
                  <a:cubicBezTo>
                    <a:pt x="712" y="906"/>
                    <a:pt x="737" y="906"/>
                    <a:pt x="737" y="906"/>
                  </a:cubicBezTo>
                  <a:lnTo>
                    <a:pt x="800" y="872"/>
                  </a:lnTo>
                  <a:cubicBezTo>
                    <a:pt x="829" y="853"/>
                    <a:pt x="906" y="926"/>
                    <a:pt x="930" y="921"/>
                  </a:cubicBezTo>
                  <a:cubicBezTo>
                    <a:pt x="955" y="911"/>
                    <a:pt x="1018" y="906"/>
                    <a:pt x="1018" y="901"/>
                  </a:cubicBezTo>
                  <a:cubicBezTo>
                    <a:pt x="1018" y="897"/>
                    <a:pt x="1003" y="887"/>
                    <a:pt x="988" y="887"/>
                  </a:cubicBezTo>
                  <a:cubicBezTo>
                    <a:pt x="969" y="887"/>
                    <a:pt x="926" y="877"/>
                    <a:pt x="930" y="858"/>
                  </a:cubicBezTo>
                  <a:cubicBezTo>
                    <a:pt x="940" y="838"/>
                    <a:pt x="969" y="800"/>
                    <a:pt x="979" y="800"/>
                  </a:cubicBezTo>
                  <a:cubicBezTo>
                    <a:pt x="993" y="800"/>
                    <a:pt x="1066" y="785"/>
                    <a:pt x="1100" y="775"/>
                  </a:cubicBezTo>
                  <a:lnTo>
                    <a:pt x="1090" y="713"/>
                  </a:lnTo>
                  <a:lnTo>
                    <a:pt x="1037" y="751"/>
                  </a:lnTo>
                  <a:cubicBezTo>
                    <a:pt x="993" y="780"/>
                    <a:pt x="945" y="790"/>
                    <a:pt x="930" y="785"/>
                  </a:cubicBezTo>
                  <a:cubicBezTo>
                    <a:pt x="921" y="775"/>
                    <a:pt x="940" y="732"/>
                    <a:pt x="930" y="737"/>
                  </a:cubicBezTo>
                  <a:cubicBezTo>
                    <a:pt x="921" y="737"/>
                    <a:pt x="892" y="742"/>
                    <a:pt x="872" y="742"/>
                  </a:cubicBezTo>
                  <a:cubicBezTo>
                    <a:pt x="858" y="742"/>
                    <a:pt x="824" y="732"/>
                    <a:pt x="824" y="717"/>
                  </a:cubicBezTo>
                  <a:cubicBezTo>
                    <a:pt x="824" y="703"/>
                    <a:pt x="867" y="654"/>
                    <a:pt x="896" y="630"/>
                  </a:cubicBezTo>
                  <a:cubicBezTo>
                    <a:pt x="926" y="606"/>
                    <a:pt x="998" y="543"/>
                    <a:pt x="1003" y="548"/>
                  </a:cubicBezTo>
                  <a:cubicBezTo>
                    <a:pt x="1013" y="558"/>
                    <a:pt x="1027" y="562"/>
                    <a:pt x="1047" y="562"/>
                  </a:cubicBezTo>
                  <a:cubicBezTo>
                    <a:pt x="1066" y="562"/>
                    <a:pt x="1100" y="533"/>
                    <a:pt x="1100" y="495"/>
                  </a:cubicBezTo>
                  <a:cubicBezTo>
                    <a:pt x="1100" y="461"/>
                    <a:pt x="1187" y="403"/>
                    <a:pt x="1197" y="378"/>
                  </a:cubicBezTo>
                  <a:cubicBezTo>
                    <a:pt x="1211" y="354"/>
                    <a:pt x="1289" y="364"/>
                    <a:pt x="1352" y="427"/>
                  </a:cubicBezTo>
                  <a:lnTo>
                    <a:pt x="1386" y="330"/>
                  </a:lnTo>
                  <a:lnTo>
                    <a:pt x="1390" y="315"/>
                  </a:lnTo>
                  <a:cubicBezTo>
                    <a:pt x="1400" y="296"/>
                    <a:pt x="1419" y="277"/>
                    <a:pt x="1419" y="277"/>
                  </a:cubicBezTo>
                  <a:close/>
                  <a:moveTo>
                    <a:pt x="601" y="485"/>
                  </a:moveTo>
                  <a:cubicBezTo>
                    <a:pt x="635" y="461"/>
                    <a:pt x="645" y="427"/>
                    <a:pt x="611" y="417"/>
                  </a:cubicBezTo>
                  <a:cubicBezTo>
                    <a:pt x="582" y="403"/>
                    <a:pt x="485" y="451"/>
                    <a:pt x="461" y="470"/>
                  </a:cubicBezTo>
                  <a:cubicBezTo>
                    <a:pt x="436" y="490"/>
                    <a:pt x="562" y="499"/>
                    <a:pt x="601" y="485"/>
                  </a:cubicBezTo>
                  <a:close/>
                  <a:moveTo>
                    <a:pt x="344" y="766"/>
                  </a:moveTo>
                  <a:cubicBezTo>
                    <a:pt x="315" y="737"/>
                    <a:pt x="291" y="708"/>
                    <a:pt x="257" y="664"/>
                  </a:cubicBezTo>
                  <a:cubicBezTo>
                    <a:pt x="223" y="746"/>
                    <a:pt x="243" y="775"/>
                    <a:pt x="344" y="76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rot="-487982" flipH="1">
              <a:off x="6147436" y="3875093"/>
              <a:ext cx="273341" cy="169006"/>
            </a:xfrm>
            <a:custGeom>
              <a:avLst/>
              <a:gdLst/>
              <a:ahLst/>
              <a:cxnLst/>
              <a:rect l="l" t="t" r="r" b="b"/>
              <a:pathLst>
                <a:path w="1716" h="1061" extrusionOk="0">
                  <a:moveTo>
                    <a:pt x="1294" y="53"/>
                  </a:moveTo>
                  <a:cubicBezTo>
                    <a:pt x="1318" y="44"/>
                    <a:pt x="1332" y="44"/>
                    <a:pt x="1332" y="63"/>
                  </a:cubicBezTo>
                  <a:cubicBezTo>
                    <a:pt x="1332" y="77"/>
                    <a:pt x="1337" y="121"/>
                    <a:pt x="1337" y="126"/>
                  </a:cubicBezTo>
                  <a:cubicBezTo>
                    <a:pt x="1342" y="126"/>
                    <a:pt x="1391" y="116"/>
                    <a:pt x="1434" y="97"/>
                  </a:cubicBezTo>
                  <a:cubicBezTo>
                    <a:pt x="1473" y="77"/>
                    <a:pt x="1628" y="29"/>
                    <a:pt x="1676" y="44"/>
                  </a:cubicBezTo>
                  <a:lnTo>
                    <a:pt x="1715" y="87"/>
                  </a:lnTo>
                  <a:lnTo>
                    <a:pt x="1681" y="87"/>
                  </a:lnTo>
                  <a:cubicBezTo>
                    <a:pt x="1662" y="87"/>
                    <a:pt x="1589" y="145"/>
                    <a:pt x="1526" y="232"/>
                  </a:cubicBezTo>
                  <a:lnTo>
                    <a:pt x="1420" y="310"/>
                  </a:lnTo>
                  <a:cubicBezTo>
                    <a:pt x="1337" y="368"/>
                    <a:pt x="1260" y="271"/>
                    <a:pt x="1178" y="232"/>
                  </a:cubicBezTo>
                  <a:cubicBezTo>
                    <a:pt x="1100" y="295"/>
                    <a:pt x="984" y="358"/>
                    <a:pt x="935" y="441"/>
                  </a:cubicBezTo>
                  <a:cubicBezTo>
                    <a:pt x="897" y="523"/>
                    <a:pt x="902" y="620"/>
                    <a:pt x="872" y="702"/>
                  </a:cubicBezTo>
                  <a:lnTo>
                    <a:pt x="921" y="673"/>
                  </a:lnTo>
                  <a:cubicBezTo>
                    <a:pt x="974" y="634"/>
                    <a:pt x="1008" y="600"/>
                    <a:pt x="998" y="596"/>
                  </a:cubicBezTo>
                  <a:cubicBezTo>
                    <a:pt x="984" y="586"/>
                    <a:pt x="960" y="557"/>
                    <a:pt x="979" y="557"/>
                  </a:cubicBezTo>
                  <a:cubicBezTo>
                    <a:pt x="998" y="557"/>
                    <a:pt x="1042" y="538"/>
                    <a:pt x="1032" y="528"/>
                  </a:cubicBezTo>
                  <a:cubicBezTo>
                    <a:pt x="1027" y="513"/>
                    <a:pt x="1023" y="479"/>
                    <a:pt x="1042" y="479"/>
                  </a:cubicBezTo>
                  <a:cubicBezTo>
                    <a:pt x="1056" y="479"/>
                    <a:pt x="1119" y="416"/>
                    <a:pt x="1139" y="354"/>
                  </a:cubicBezTo>
                  <a:lnTo>
                    <a:pt x="1139" y="320"/>
                  </a:lnTo>
                  <a:lnTo>
                    <a:pt x="1173" y="344"/>
                  </a:lnTo>
                  <a:cubicBezTo>
                    <a:pt x="1197" y="363"/>
                    <a:pt x="1216" y="392"/>
                    <a:pt x="1202" y="416"/>
                  </a:cubicBezTo>
                  <a:cubicBezTo>
                    <a:pt x="1197" y="436"/>
                    <a:pt x="1270" y="460"/>
                    <a:pt x="1289" y="450"/>
                  </a:cubicBezTo>
                  <a:cubicBezTo>
                    <a:pt x="1308" y="436"/>
                    <a:pt x="1357" y="416"/>
                    <a:pt x="1366" y="416"/>
                  </a:cubicBezTo>
                  <a:cubicBezTo>
                    <a:pt x="1381" y="416"/>
                    <a:pt x="1405" y="426"/>
                    <a:pt x="1405" y="436"/>
                  </a:cubicBezTo>
                  <a:cubicBezTo>
                    <a:pt x="1405" y="441"/>
                    <a:pt x="1386" y="484"/>
                    <a:pt x="1371" y="504"/>
                  </a:cubicBezTo>
                  <a:cubicBezTo>
                    <a:pt x="1362" y="528"/>
                    <a:pt x="1347" y="586"/>
                    <a:pt x="1357" y="581"/>
                  </a:cubicBezTo>
                  <a:cubicBezTo>
                    <a:pt x="1366" y="576"/>
                    <a:pt x="1395" y="571"/>
                    <a:pt x="1405" y="581"/>
                  </a:cubicBezTo>
                  <a:cubicBezTo>
                    <a:pt x="1410" y="596"/>
                    <a:pt x="1347" y="649"/>
                    <a:pt x="1342" y="654"/>
                  </a:cubicBezTo>
                  <a:cubicBezTo>
                    <a:pt x="1337" y="659"/>
                    <a:pt x="1294" y="717"/>
                    <a:pt x="1270" y="741"/>
                  </a:cubicBezTo>
                  <a:cubicBezTo>
                    <a:pt x="1245" y="765"/>
                    <a:pt x="1153" y="828"/>
                    <a:pt x="1119" y="843"/>
                  </a:cubicBezTo>
                  <a:cubicBezTo>
                    <a:pt x="1081" y="852"/>
                    <a:pt x="974" y="896"/>
                    <a:pt x="926" y="847"/>
                  </a:cubicBezTo>
                  <a:lnTo>
                    <a:pt x="877" y="920"/>
                  </a:lnTo>
                  <a:lnTo>
                    <a:pt x="906" y="935"/>
                  </a:lnTo>
                  <a:cubicBezTo>
                    <a:pt x="955" y="959"/>
                    <a:pt x="872" y="998"/>
                    <a:pt x="727" y="1031"/>
                  </a:cubicBezTo>
                  <a:cubicBezTo>
                    <a:pt x="727" y="1031"/>
                    <a:pt x="684" y="1041"/>
                    <a:pt x="524" y="1056"/>
                  </a:cubicBezTo>
                  <a:lnTo>
                    <a:pt x="485" y="1061"/>
                  </a:lnTo>
                  <a:cubicBezTo>
                    <a:pt x="437" y="1056"/>
                    <a:pt x="393" y="1056"/>
                    <a:pt x="388" y="1046"/>
                  </a:cubicBezTo>
                  <a:cubicBezTo>
                    <a:pt x="379" y="1046"/>
                    <a:pt x="325" y="1041"/>
                    <a:pt x="277" y="1036"/>
                  </a:cubicBezTo>
                  <a:cubicBezTo>
                    <a:pt x="228" y="1031"/>
                    <a:pt x="88" y="1046"/>
                    <a:pt x="98" y="1036"/>
                  </a:cubicBezTo>
                  <a:cubicBezTo>
                    <a:pt x="102" y="1022"/>
                    <a:pt x="102" y="983"/>
                    <a:pt x="78" y="964"/>
                  </a:cubicBezTo>
                  <a:cubicBezTo>
                    <a:pt x="54" y="944"/>
                    <a:pt x="1" y="886"/>
                    <a:pt x="10" y="877"/>
                  </a:cubicBezTo>
                  <a:cubicBezTo>
                    <a:pt x="25" y="872"/>
                    <a:pt x="78" y="847"/>
                    <a:pt x="88" y="867"/>
                  </a:cubicBezTo>
                  <a:cubicBezTo>
                    <a:pt x="102" y="877"/>
                    <a:pt x="136" y="915"/>
                    <a:pt x="151" y="901"/>
                  </a:cubicBezTo>
                  <a:cubicBezTo>
                    <a:pt x="161" y="891"/>
                    <a:pt x="209" y="877"/>
                    <a:pt x="248" y="886"/>
                  </a:cubicBezTo>
                  <a:cubicBezTo>
                    <a:pt x="277" y="896"/>
                    <a:pt x="388" y="828"/>
                    <a:pt x="369" y="823"/>
                  </a:cubicBezTo>
                  <a:cubicBezTo>
                    <a:pt x="349" y="818"/>
                    <a:pt x="301" y="707"/>
                    <a:pt x="296" y="596"/>
                  </a:cubicBezTo>
                  <a:lnTo>
                    <a:pt x="393" y="625"/>
                  </a:lnTo>
                  <a:lnTo>
                    <a:pt x="417" y="630"/>
                  </a:lnTo>
                  <a:cubicBezTo>
                    <a:pt x="441" y="649"/>
                    <a:pt x="461" y="668"/>
                    <a:pt x="461" y="659"/>
                  </a:cubicBezTo>
                  <a:cubicBezTo>
                    <a:pt x="466" y="654"/>
                    <a:pt x="471" y="625"/>
                    <a:pt x="475" y="586"/>
                  </a:cubicBezTo>
                  <a:cubicBezTo>
                    <a:pt x="485" y="552"/>
                    <a:pt x="572" y="581"/>
                    <a:pt x="563" y="630"/>
                  </a:cubicBezTo>
                  <a:lnTo>
                    <a:pt x="543" y="644"/>
                  </a:lnTo>
                  <a:lnTo>
                    <a:pt x="611" y="668"/>
                  </a:lnTo>
                  <a:cubicBezTo>
                    <a:pt x="640" y="634"/>
                    <a:pt x="635" y="513"/>
                    <a:pt x="587" y="392"/>
                  </a:cubicBezTo>
                  <a:lnTo>
                    <a:pt x="669" y="315"/>
                  </a:lnTo>
                  <a:lnTo>
                    <a:pt x="727" y="262"/>
                  </a:lnTo>
                  <a:cubicBezTo>
                    <a:pt x="742" y="305"/>
                    <a:pt x="776" y="310"/>
                    <a:pt x="790" y="271"/>
                  </a:cubicBezTo>
                  <a:cubicBezTo>
                    <a:pt x="809" y="237"/>
                    <a:pt x="926" y="262"/>
                    <a:pt x="921" y="247"/>
                  </a:cubicBezTo>
                  <a:cubicBezTo>
                    <a:pt x="911" y="237"/>
                    <a:pt x="790" y="140"/>
                    <a:pt x="693" y="44"/>
                  </a:cubicBezTo>
                  <a:cubicBezTo>
                    <a:pt x="693" y="44"/>
                    <a:pt x="659" y="5"/>
                    <a:pt x="839" y="0"/>
                  </a:cubicBezTo>
                  <a:lnTo>
                    <a:pt x="863" y="0"/>
                  </a:lnTo>
                  <a:cubicBezTo>
                    <a:pt x="897" y="0"/>
                    <a:pt x="921" y="5"/>
                    <a:pt x="926" y="5"/>
                  </a:cubicBezTo>
                  <a:cubicBezTo>
                    <a:pt x="931" y="15"/>
                    <a:pt x="931" y="44"/>
                    <a:pt x="911" y="68"/>
                  </a:cubicBezTo>
                  <a:cubicBezTo>
                    <a:pt x="897" y="92"/>
                    <a:pt x="950" y="150"/>
                    <a:pt x="950" y="150"/>
                  </a:cubicBezTo>
                  <a:cubicBezTo>
                    <a:pt x="950" y="150"/>
                    <a:pt x="960" y="145"/>
                    <a:pt x="960" y="136"/>
                  </a:cubicBezTo>
                  <a:cubicBezTo>
                    <a:pt x="960" y="126"/>
                    <a:pt x="979" y="102"/>
                    <a:pt x="994" y="111"/>
                  </a:cubicBezTo>
                  <a:cubicBezTo>
                    <a:pt x="1003" y="116"/>
                    <a:pt x="1129" y="140"/>
                    <a:pt x="1245" y="150"/>
                  </a:cubicBezTo>
                  <a:lnTo>
                    <a:pt x="1216" y="48"/>
                  </a:lnTo>
                  <a:lnTo>
                    <a:pt x="1216" y="48"/>
                  </a:lnTo>
                  <a:cubicBezTo>
                    <a:pt x="1211" y="44"/>
                    <a:pt x="1270" y="68"/>
                    <a:pt x="1294" y="53"/>
                  </a:cubicBezTo>
                  <a:close/>
                  <a:moveTo>
                    <a:pt x="296" y="993"/>
                  </a:moveTo>
                  <a:cubicBezTo>
                    <a:pt x="291" y="1012"/>
                    <a:pt x="282" y="1022"/>
                    <a:pt x="291" y="1031"/>
                  </a:cubicBezTo>
                  <a:cubicBezTo>
                    <a:pt x="296" y="1031"/>
                    <a:pt x="349" y="1017"/>
                    <a:pt x="398" y="993"/>
                  </a:cubicBezTo>
                  <a:lnTo>
                    <a:pt x="374" y="944"/>
                  </a:lnTo>
                  <a:lnTo>
                    <a:pt x="374" y="939"/>
                  </a:lnTo>
                  <a:cubicBezTo>
                    <a:pt x="349" y="935"/>
                    <a:pt x="301" y="973"/>
                    <a:pt x="296" y="993"/>
                  </a:cubicBezTo>
                  <a:close/>
                  <a:moveTo>
                    <a:pt x="713" y="547"/>
                  </a:moveTo>
                  <a:cubicBezTo>
                    <a:pt x="766" y="581"/>
                    <a:pt x="805" y="581"/>
                    <a:pt x="809" y="513"/>
                  </a:cubicBezTo>
                  <a:cubicBezTo>
                    <a:pt x="771" y="528"/>
                    <a:pt x="742" y="533"/>
                    <a:pt x="713" y="54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rot="-487982" flipH="1">
              <a:off x="6249658" y="3538338"/>
              <a:ext cx="132848" cy="123449"/>
            </a:xfrm>
            <a:custGeom>
              <a:avLst/>
              <a:gdLst/>
              <a:ahLst/>
              <a:cxnLst/>
              <a:rect l="l" t="t" r="r" b="b"/>
              <a:pathLst>
                <a:path w="834" h="775" extrusionOk="0">
                  <a:moveTo>
                    <a:pt x="141" y="552"/>
                  </a:moveTo>
                  <a:cubicBezTo>
                    <a:pt x="141" y="552"/>
                    <a:pt x="160" y="552"/>
                    <a:pt x="179" y="557"/>
                  </a:cubicBezTo>
                  <a:cubicBezTo>
                    <a:pt x="199" y="557"/>
                    <a:pt x="257" y="470"/>
                    <a:pt x="310" y="421"/>
                  </a:cubicBezTo>
                  <a:lnTo>
                    <a:pt x="383" y="412"/>
                  </a:lnTo>
                  <a:lnTo>
                    <a:pt x="494" y="392"/>
                  </a:lnTo>
                  <a:cubicBezTo>
                    <a:pt x="475" y="325"/>
                    <a:pt x="470" y="242"/>
                    <a:pt x="480" y="213"/>
                  </a:cubicBezTo>
                  <a:cubicBezTo>
                    <a:pt x="494" y="179"/>
                    <a:pt x="572" y="82"/>
                    <a:pt x="596" y="58"/>
                  </a:cubicBezTo>
                  <a:cubicBezTo>
                    <a:pt x="625" y="34"/>
                    <a:pt x="722" y="0"/>
                    <a:pt x="736" y="34"/>
                  </a:cubicBezTo>
                  <a:cubicBezTo>
                    <a:pt x="741" y="73"/>
                    <a:pt x="785" y="145"/>
                    <a:pt x="794" y="116"/>
                  </a:cubicBezTo>
                  <a:cubicBezTo>
                    <a:pt x="814" y="82"/>
                    <a:pt x="833" y="97"/>
                    <a:pt x="809" y="223"/>
                  </a:cubicBezTo>
                  <a:cubicBezTo>
                    <a:pt x="809" y="223"/>
                    <a:pt x="804" y="266"/>
                    <a:pt x="707" y="349"/>
                  </a:cubicBezTo>
                  <a:cubicBezTo>
                    <a:pt x="644" y="402"/>
                    <a:pt x="456" y="620"/>
                    <a:pt x="368" y="538"/>
                  </a:cubicBezTo>
                  <a:lnTo>
                    <a:pt x="354" y="615"/>
                  </a:lnTo>
                  <a:cubicBezTo>
                    <a:pt x="301" y="601"/>
                    <a:pt x="247" y="634"/>
                    <a:pt x="238" y="707"/>
                  </a:cubicBezTo>
                  <a:lnTo>
                    <a:pt x="117" y="775"/>
                  </a:lnTo>
                  <a:cubicBezTo>
                    <a:pt x="39" y="664"/>
                    <a:pt x="0" y="630"/>
                    <a:pt x="141" y="55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rot="-487982" flipH="1">
              <a:off x="6425862" y="3656945"/>
              <a:ext cx="145113" cy="92707"/>
            </a:xfrm>
            <a:custGeom>
              <a:avLst/>
              <a:gdLst/>
              <a:ahLst/>
              <a:cxnLst/>
              <a:rect l="l" t="t" r="r" b="b"/>
              <a:pathLst>
                <a:path w="911" h="582" extrusionOk="0">
                  <a:moveTo>
                    <a:pt x="717" y="194"/>
                  </a:moveTo>
                  <a:cubicBezTo>
                    <a:pt x="736" y="209"/>
                    <a:pt x="756" y="224"/>
                    <a:pt x="761" y="233"/>
                  </a:cubicBezTo>
                  <a:cubicBezTo>
                    <a:pt x="761" y="238"/>
                    <a:pt x="741" y="272"/>
                    <a:pt x="707" y="306"/>
                  </a:cubicBezTo>
                  <a:cubicBezTo>
                    <a:pt x="669" y="335"/>
                    <a:pt x="557" y="432"/>
                    <a:pt x="533" y="441"/>
                  </a:cubicBezTo>
                  <a:cubicBezTo>
                    <a:pt x="499" y="456"/>
                    <a:pt x="451" y="500"/>
                    <a:pt x="475" y="504"/>
                  </a:cubicBezTo>
                  <a:cubicBezTo>
                    <a:pt x="499" y="509"/>
                    <a:pt x="596" y="417"/>
                    <a:pt x="611" y="417"/>
                  </a:cubicBezTo>
                  <a:cubicBezTo>
                    <a:pt x="620" y="417"/>
                    <a:pt x="644" y="427"/>
                    <a:pt x="654" y="437"/>
                  </a:cubicBezTo>
                  <a:cubicBezTo>
                    <a:pt x="654" y="451"/>
                    <a:pt x="707" y="451"/>
                    <a:pt x="761" y="427"/>
                  </a:cubicBezTo>
                  <a:lnTo>
                    <a:pt x="761" y="427"/>
                  </a:lnTo>
                  <a:cubicBezTo>
                    <a:pt x="814" y="412"/>
                    <a:pt x="853" y="408"/>
                    <a:pt x="911" y="417"/>
                  </a:cubicBezTo>
                  <a:lnTo>
                    <a:pt x="911" y="417"/>
                  </a:lnTo>
                  <a:cubicBezTo>
                    <a:pt x="911" y="417"/>
                    <a:pt x="901" y="432"/>
                    <a:pt x="896" y="441"/>
                  </a:cubicBezTo>
                  <a:cubicBezTo>
                    <a:pt x="882" y="456"/>
                    <a:pt x="848" y="495"/>
                    <a:pt x="848" y="504"/>
                  </a:cubicBezTo>
                  <a:cubicBezTo>
                    <a:pt x="838" y="509"/>
                    <a:pt x="736" y="504"/>
                    <a:pt x="615" y="495"/>
                  </a:cubicBezTo>
                  <a:lnTo>
                    <a:pt x="572" y="519"/>
                  </a:lnTo>
                  <a:cubicBezTo>
                    <a:pt x="465" y="582"/>
                    <a:pt x="368" y="519"/>
                    <a:pt x="247" y="495"/>
                  </a:cubicBezTo>
                  <a:lnTo>
                    <a:pt x="281" y="446"/>
                  </a:lnTo>
                  <a:cubicBezTo>
                    <a:pt x="315" y="412"/>
                    <a:pt x="339" y="383"/>
                    <a:pt x="330" y="374"/>
                  </a:cubicBezTo>
                  <a:cubicBezTo>
                    <a:pt x="330" y="374"/>
                    <a:pt x="306" y="374"/>
                    <a:pt x="291" y="383"/>
                  </a:cubicBezTo>
                  <a:cubicBezTo>
                    <a:pt x="272" y="393"/>
                    <a:pt x="204" y="412"/>
                    <a:pt x="199" y="398"/>
                  </a:cubicBezTo>
                  <a:cubicBezTo>
                    <a:pt x="194" y="388"/>
                    <a:pt x="204" y="359"/>
                    <a:pt x="218" y="349"/>
                  </a:cubicBezTo>
                  <a:cubicBezTo>
                    <a:pt x="228" y="345"/>
                    <a:pt x="281" y="296"/>
                    <a:pt x="276" y="291"/>
                  </a:cubicBezTo>
                  <a:cubicBezTo>
                    <a:pt x="272" y="287"/>
                    <a:pt x="272" y="243"/>
                    <a:pt x="276" y="238"/>
                  </a:cubicBezTo>
                  <a:cubicBezTo>
                    <a:pt x="281" y="228"/>
                    <a:pt x="320" y="199"/>
                    <a:pt x="301" y="190"/>
                  </a:cubicBezTo>
                  <a:cubicBezTo>
                    <a:pt x="281" y="175"/>
                    <a:pt x="184" y="219"/>
                    <a:pt x="126" y="282"/>
                  </a:cubicBezTo>
                  <a:lnTo>
                    <a:pt x="0" y="248"/>
                  </a:lnTo>
                  <a:lnTo>
                    <a:pt x="25" y="238"/>
                  </a:lnTo>
                  <a:cubicBezTo>
                    <a:pt x="49" y="224"/>
                    <a:pt x="63" y="199"/>
                    <a:pt x="54" y="190"/>
                  </a:cubicBezTo>
                  <a:cubicBezTo>
                    <a:pt x="39" y="175"/>
                    <a:pt x="25" y="146"/>
                    <a:pt x="25" y="141"/>
                  </a:cubicBezTo>
                  <a:cubicBezTo>
                    <a:pt x="25" y="136"/>
                    <a:pt x="54" y="112"/>
                    <a:pt x="88" y="93"/>
                  </a:cubicBezTo>
                  <a:lnTo>
                    <a:pt x="151" y="49"/>
                  </a:lnTo>
                  <a:cubicBezTo>
                    <a:pt x="223" y="1"/>
                    <a:pt x="393" y="170"/>
                    <a:pt x="446" y="209"/>
                  </a:cubicBezTo>
                  <a:lnTo>
                    <a:pt x="499" y="194"/>
                  </a:lnTo>
                  <a:cubicBezTo>
                    <a:pt x="586" y="190"/>
                    <a:pt x="703" y="175"/>
                    <a:pt x="717"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rot="-487982" flipH="1">
              <a:off x="6175692" y="3792938"/>
              <a:ext cx="95892" cy="97326"/>
            </a:xfrm>
            <a:custGeom>
              <a:avLst/>
              <a:gdLst/>
              <a:ahLst/>
              <a:cxnLst/>
              <a:rect l="l" t="t" r="r" b="b"/>
              <a:pathLst>
                <a:path w="602" h="611" extrusionOk="0">
                  <a:moveTo>
                    <a:pt x="122" y="572"/>
                  </a:moveTo>
                  <a:cubicBezTo>
                    <a:pt x="107" y="572"/>
                    <a:pt x="98" y="567"/>
                    <a:pt x="93" y="562"/>
                  </a:cubicBezTo>
                  <a:cubicBezTo>
                    <a:pt x="83" y="557"/>
                    <a:pt x="40" y="460"/>
                    <a:pt x="1" y="349"/>
                  </a:cubicBezTo>
                  <a:lnTo>
                    <a:pt x="98" y="305"/>
                  </a:lnTo>
                  <a:lnTo>
                    <a:pt x="136" y="320"/>
                  </a:lnTo>
                  <a:cubicBezTo>
                    <a:pt x="185" y="330"/>
                    <a:pt x="228" y="339"/>
                    <a:pt x="233" y="330"/>
                  </a:cubicBezTo>
                  <a:cubicBezTo>
                    <a:pt x="243" y="325"/>
                    <a:pt x="219" y="286"/>
                    <a:pt x="175" y="252"/>
                  </a:cubicBezTo>
                  <a:lnTo>
                    <a:pt x="98" y="315"/>
                  </a:lnTo>
                  <a:lnTo>
                    <a:pt x="83" y="301"/>
                  </a:lnTo>
                  <a:cubicBezTo>
                    <a:pt x="74" y="291"/>
                    <a:pt x="64" y="257"/>
                    <a:pt x="74" y="233"/>
                  </a:cubicBezTo>
                  <a:cubicBezTo>
                    <a:pt x="78" y="209"/>
                    <a:pt x="103" y="150"/>
                    <a:pt x="107" y="136"/>
                  </a:cubicBezTo>
                  <a:cubicBezTo>
                    <a:pt x="112" y="131"/>
                    <a:pt x="161" y="126"/>
                    <a:pt x="180" y="126"/>
                  </a:cubicBezTo>
                  <a:cubicBezTo>
                    <a:pt x="199" y="126"/>
                    <a:pt x="267" y="107"/>
                    <a:pt x="277" y="83"/>
                  </a:cubicBezTo>
                  <a:cubicBezTo>
                    <a:pt x="291" y="58"/>
                    <a:pt x="340" y="0"/>
                    <a:pt x="369" y="0"/>
                  </a:cubicBezTo>
                  <a:cubicBezTo>
                    <a:pt x="398" y="0"/>
                    <a:pt x="471" y="5"/>
                    <a:pt x="471" y="5"/>
                  </a:cubicBezTo>
                  <a:cubicBezTo>
                    <a:pt x="471" y="10"/>
                    <a:pt x="451" y="102"/>
                    <a:pt x="427" y="209"/>
                  </a:cubicBezTo>
                  <a:lnTo>
                    <a:pt x="301" y="160"/>
                  </a:lnTo>
                  <a:lnTo>
                    <a:pt x="320" y="209"/>
                  </a:lnTo>
                  <a:cubicBezTo>
                    <a:pt x="340" y="252"/>
                    <a:pt x="350" y="281"/>
                    <a:pt x="354" y="281"/>
                  </a:cubicBezTo>
                  <a:cubicBezTo>
                    <a:pt x="364" y="281"/>
                    <a:pt x="374" y="271"/>
                    <a:pt x="374" y="267"/>
                  </a:cubicBezTo>
                  <a:cubicBezTo>
                    <a:pt x="374" y="257"/>
                    <a:pt x="398" y="242"/>
                    <a:pt x="422" y="242"/>
                  </a:cubicBezTo>
                  <a:cubicBezTo>
                    <a:pt x="446" y="242"/>
                    <a:pt x="538" y="252"/>
                    <a:pt x="548" y="257"/>
                  </a:cubicBezTo>
                  <a:cubicBezTo>
                    <a:pt x="563" y="267"/>
                    <a:pt x="601" y="301"/>
                    <a:pt x="582" y="330"/>
                  </a:cubicBezTo>
                  <a:cubicBezTo>
                    <a:pt x="563" y="354"/>
                    <a:pt x="456" y="354"/>
                    <a:pt x="412" y="349"/>
                  </a:cubicBezTo>
                  <a:cubicBezTo>
                    <a:pt x="374" y="344"/>
                    <a:pt x="325" y="402"/>
                    <a:pt x="345" y="402"/>
                  </a:cubicBezTo>
                  <a:cubicBezTo>
                    <a:pt x="364" y="402"/>
                    <a:pt x="412" y="412"/>
                    <a:pt x="412" y="417"/>
                  </a:cubicBezTo>
                  <a:cubicBezTo>
                    <a:pt x="412" y="422"/>
                    <a:pt x="388" y="441"/>
                    <a:pt x="364" y="446"/>
                  </a:cubicBezTo>
                  <a:cubicBezTo>
                    <a:pt x="330" y="451"/>
                    <a:pt x="248" y="489"/>
                    <a:pt x="253" y="499"/>
                  </a:cubicBezTo>
                  <a:cubicBezTo>
                    <a:pt x="253" y="514"/>
                    <a:pt x="345" y="514"/>
                    <a:pt x="422" y="489"/>
                  </a:cubicBezTo>
                  <a:lnTo>
                    <a:pt x="451" y="470"/>
                  </a:lnTo>
                  <a:lnTo>
                    <a:pt x="451" y="509"/>
                  </a:lnTo>
                  <a:cubicBezTo>
                    <a:pt x="451" y="533"/>
                    <a:pt x="437" y="557"/>
                    <a:pt x="417" y="562"/>
                  </a:cubicBezTo>
                  <a:cubicBezTo>
                    <a:pt x="398" y="567"/>
                    <a:pt x="374" y="610"/>
                    <a:pt x="374" y="606"/>
                  </a:cubicBezTo>
                  <a:cubicBezTo>
                    <a:pt x="374" y="606"/>
                    <a:pt x="345" y="606"/>
                    <a:pt x="301" y="596"/>
                  </a:cubicBezTo>
                  <a:cubicBezTo>
                    <a:pt x="262" y="591"/>
                    <a:pt x="156" y="591"/>
                    <a:pt x="156" y="586"/>
                  </a:cubicBezTo>
                  <a:cubicBezTo>
                    <a:pt x="166" y="586"/>
                    <a:pt x="132" y="581"/>
                    <a:pt x="122" y="57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rot="-487982" flipH="1">
              <a:off x="6243986" y="3619857"/>
              <a:ext cx="55751" cy="71202"/>
            </a:xfrm>
            <a:custGeom>
              <a:avLst/>
              <a:gdLst/>
              <a:ahLst/>
              <a:cxnLst/>
              <a:rect l="l" t="t" r="r" b="b"/>
              <a:pathLst>
                <a:path w="350" h="447" extrusionOk="0">
                  <a:moveTo>
                    <a:pt x="59" y="98"/>
                  </a:moveTo>
                  <a:cubicBezTo>
                    <a:pt x="122" y="40"/>
                    <a:pt x="195" y="1"/>
                    <a:pt x="228" y="15"/>
                  </a:cubicBezTo>
                  <a:cubicBezTo>
                    <a:pt x="267" y="30"/>
                    <a:pt x="350" y="112"/>
                    <a:pt x="325" y="141"/>
                  </a:cubicBezTo>
                  <a:cubicBezTo>
                    <a:pt x="301" y="170"/>
                    <a:pt x="316" y="282"/>
                    <a:pt x="277" y="291"/>
                  </a:cubicBezTo>
                  <a:cubicBezTo>
                    <a:pt x="243" y="306"/>
                    <a:pt x="180" y="340"/>
                    <a:pt x="214" y="359"/>
                  </a:cubicBezTo>
                  <a:cubicBezTo>
                    <a:pt x="243" y="379"/>
                    <a:pt x="175" y="446"/>
                    <a:pt x="161" y="427"/>
                  </a:cubicBezTo>
                  <a:cubicBezTo>
                    <a:pt x="151" y="408"/>
                    <a:pt x="98" y="374"/>
                    <a:pt x="74" y="374"/>
                  </a:cubicBezTo>
                  <a:cubicBezTo>
                    <a:pt x="40" y="374"/>
                    <a:pt x="1" y="165"/>
                    <a:pt x="59" y="9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rot="-487982" flipH="1">
              <a:off x="6426203" y="3568211"/>
              <a:ext cx="76459" cy="72636"/>
            </a:xfrm>
            <a:custGeom>
              <a:avLst/>
              <a:gdLst/>
              <a:ahLst/>
              <a:cxnLst/>
              <a:rect l="l" t="t" r="r" b="b"/>
              <a:pathLst>
                <a:path w="480" h="456" extrusionOk="0">
                  <a:moveTo>
                    <a:pt x="291" y="456"/>
                  </a:moveTo>
                  <a:cubicBezTo>
                    <a:pt x="286" y="456"/>
                    <a:pt x="199" y="417"/>
                    <a:pt x="97" y="364"/>
                  </a:cubicBezTo>
                  <a:lnTo>
                    <a:pt x="59" y="282"/>
                  </a:lnTo>
                  <a:lnTo>
                    <a:pt x="54" y="272"/>
                  </a:lnTo>
                  <a:cubicBezTo>
                    <a:pt x="20" y="272"/>
                    <a:pt x="0" y="262"/>
                    <a:pt x="20" y="248"/>
                  </a:cubicBezTo>
                  <a:cubicBezTo>
                    <a:pt x="34" y="238"/>
                    <a:pt x="73" y="170"/>
                    <a:pt x="78" y="127"/>
                  </a:cubicBezTo>
                  <a:cubicBezTo>
                    <a:pt x="83" y="78"/>
                    <a:pt x="180" y="49"/>
                    <a:pt x="180" y="39"/>
                  </a:cubicBezTo>
                  <a:cubicBezTo>
                    <a:pt x="180" y="25"/>
                    <a:pt x="213" y="1"/>
                    <a:pt x="243" y="20"/>
                  </a:cubicBezTo>
                  <a:cubicBezTo>
                    <a:pt x="272" y="39"/>
                    <a:pt x="344" y="98"/>
                    <a:pt x="335" y="98"/>
                  </a:cubicBezTo>
                  <a:cubicBezTo>
                    <a:pt x="320" y="98"/>
                    <a:pt x="291" y="112"/>
                    <a:pt x="291" y="127"/>
                  </a:cubicBezTo>
                  <a:cubicBezTo>
                    <a:pt x="291" y="146"/>
                    <a:pt x="310" y="190"/>
                    <a:pt x="325" y="180"/>
                  </a:cubicBezTo>
                  <a:cubicBezTo>
                    <a:pt x="344" y="175"/>
                    <a:pt x="393" y="170"/>
                    <a:pt x="407" y="180"/>
                  </a:cubicBezTo>
                  <a:cubicBezTo>
                    <a:pt x="417" y="194"/>
                    <a:pt x="417" y="243"/>
                    <a:pt x="368" y="238"/>
                  </a:cubicBezTo>
                  <a:cubicBezTo>
                    <a:pt x="320" y="228"/>
                    <a:pt x="213" y="243"/>
                    <a:pt x="223" y="267"/>
                  </a:cubicBezTo>
                  <a:cubicBezTo>
                    <a:pt x="238" y="291"/>
                    <a:pt x="315" y="359"/>
                    <a:pt x="393" y="359"/>
                  </a:cubicBezTo>
                  <a:lnTo>
                    <a:pt x="480" y="403"/>
                  </a:lnTo>
                  <a:lnTo>
                    <a:pt x="480" y="403"/>
                  </a:lnTo>
                  <a:cubicBezTo>
                    <a:pt x="480" y="403"/>
                    <a:pt x="446" y="393"/>
                    <a:pt x="412" y="393"/>
                  </a:cubicBezTo>
                  <a:cubicBezTo>
                    <a:pt x="373" y="378"/>
                    <a:pt x="296" y="451"/>
                    <a:pt x="291" y="45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rot="-487982" flipH="1">
              <a:off x="6306649" y="3664431"/>
              <a:ext cx="37274" cy="54158"/>
            </a:xfrm>
            <a:custGeom>
              <a:avLst/>
              <a:gdLst/>
              <a:ahLst/>
              <a:cxnLst/>
              <a:rect l="l" t="t" r="r" b="b"/>
              <a:pathLst>
                <a:path w="234" h="340" extrusionOk="0">
                  <a:moveTo>
                    <a:pt x="73" y="58"/>
                  </a:moveTo>
                  <a:lnTo>
                    <a:pt x="83" y="24"/>
                  </a:lnTo>
                  <a:cubicBezTo>
                    <a:pt x="88" y="5"/>
                    <a:pt x="146" y="24"/>
                    <a:pt x="204" y="107"/>
                  </a:cubicBezTo>
                  <a:lnTo>
                    <a:pt x="204" y="208"/>
                  </a:lnTo>
                  <a:lnTo>
                    <a:pt x="199" y="208"/>
                  </a:lnTo>
                  <a:cubicBezTo>
                    <a:pt x="194" y="208"/>
                    <a:pt x="194" y="218"/>
                    <a:pt x="204" y="223"/>
                  </a:cubicBezTo>
                  <a:cubicBezTo>
                    <a:pt x="219" y="228"/>
                    <a:pt x="233" y="276"/>
                    <a:pt x="219" y="305"/>
                  </a:cubicBezTo>
                  <a:cubicBezTo>
                    <a:pt x="199" y="339"/>
                    <a:pt x="88" y="296"/>
                    <a:pt x="78" y="296"/>
                  </a:cubicBezTo>
                  <a:cubicBezTo>
                    <a:pt x="64" y="300"/>
                    <a:pt x="30" y="252"/>
                    <a:pt x="15" y="184"/>
                  </a:cubicBezTo>
                  <a:cubicBezTo>
                    <a:pt x="1" y="121"/>
                    <a:pt x="54" y="0"/>
                    <a:pt x="54" y="15"/>
                  </a:cubicBezTo>
                  <a:cubicBezTo>
                    <a:pt x="54" y="24"/>
                    <a:pt x="69" y="58"/>
                    <a:pt x="73" y="5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rot="-487982" flipH="1">
              <a:off x="6153595" y="3754994"/>
              <a:ext cx="45557" cy="40937"/>
            </a:xfrm>
            <a:custGeom>
              <a:avLst/>
              <a:gdLst/>
              <a:ahLst/>
              <a:cxnLst/>
              <a:rect l="l" t="t" r="r" b="b"/>
              <a:pathLst>
                <a:path w="286" h="257" extrusionOk="0">
                  <a:moveTo>
                    <a:pt x="237" y="184"/>
                  </a:moveTo>
                  <a:cubicBezTo>
                    <a:pt x="189" y="228"/>
                    <a:pt x="126" y="257"/>
                    <a:pt x="97" y="252"/>
                  </a:cubicBezTo>
                  <a:cubicBezTo>
                    <a:pt x="73" y="242"/>
                    <a:pt x="0" y="223"/>
                    <a:pt x="19" y="213"/>
                  </a:cubicBezTo>
                  <a:cubicBezTo>
                    <a:pt x="34" y="208"/>
                    <a:pt x="68" y="179"/>
                    <a:pt x="49" y="141"/>
                  </a:cubicBezTo>
                  <a:cubicBezTo>
                    <a:pt x="29" y="112"/>
                    <a:pt x="131" y="73"/>
                    <a:pt x="131" y="73"/>
                  </a:cubicBezTo>
                  <a:lnTo>
                    <a:pt x="131" y="44"/>
                  </a:lnTo>
                  <a:cubicBezTo>
                    <a:pt x="131" y="34"/>
                    <a:pt x="141" y="0"/>
                    <a:pt x="150" y="0"/>
                  </a:cubicBezTo>
                  <a:cubicBezTo>
                    <a:pt x="170" y="0"/>
                    <a:pt x="286" y="141"/>
                    <a:pt x="237" y="18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rot="-487982" flipH="1">
              <a:off x="6370198" y="3920162"/>
              <a:ext cx="47946" cy="37274"/>
            </a:xfrm>
            <a:custGeom>
              <a:avLst/>
              <a:gdLst/>
              <a:ahLst/>
              <a:cxnLst/>
              <a:rect l="l" t="t" r="r" b="b"/>
              <a:pathLst>
                <a:path w="301" h="234" extrusionOk="0">
                  <a:moveTo>
                    <a:pt x="1" y="122"/>
                  </a:moveTo>
                  <a:cubicBezTo>
                    <a:pt x="1" y="122"/>
                    <a:pt x="20" y="112"/>
                    <a:pt x="39" y="107"/>
                  </a:cubicBezTo>
                  <a:cubicBezTo>
                    <a:pt x="68" y="102"/>
                    <a:pt x="93" y="49"/>
                    <a:pt x="136" y="64"/>
                  </a:cubicBezTo>
                  <a:cubicBezTo>
                    <a:pt x="194" y="83"/>
                    <a:pt x="291" y="1"/>
                    <a:pt x="291" y="1"/>
                  </a:cubicBezTo>
                  <a:cubicBezTo>
                    <a:pt x="291" y="1"/>
                    <a:pt x="296" y="5"/>
                    <a:pt x="296" y="10"/>
                  </a:cubicBezTo>
                  <a:cubicBezTo>
                    <a:pt x="301" y="15"/>
                    <a:pt x="248" y="102"/>
                    <a:pt x="180" y="185"/>
                  </a:cubicBezTo>
                  <a:lnTo>
                    <a:pt x="39" y="233"/>
                  </a:lnTo>
                  <a:lnTo>
                    <a:pt x="64" y="204"/>
                  </a:lnTo>
                  <a:cubicBezTo>
                    <a:pt x="83" y="180"/>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rot="-487982" flipH="1">
              <a:off x="6184911" y="3711442"/>
              <a:ext cx="35681" cy="33292"/>
            </a:xfrm>
            <a:custGeom>
              <a:avLst/>
              <a:gdLst/>
              <a:ahLst/>
              <a:cxnLst/>
              <a:rect l="l" t="t" r="r" b="b"/>
              <a:pathLst>
                <a:path w="224" h="209" extrusionOk="0">
                  <a:moveTo>
                    <a:pt x="69" y="194"/>
                  </a:moveTo>
                  <a:cubicBezTo>
                    <a:pt x="35" y="204"/>
                    <a:pt x="6" y="209"/>
                    <a:pt x="6" y="204"/>
                  </a:cubicBezTo>
                  <a:cubicBezTo>
                    <a:pt x="1" y="194"/>
                    <a:pt x="44" y="97"/>
                    <a:pt x="98" y="0"/>
                  </a:cubicBezTo>
                  <a:lnTo>
                    <a:pt x="165" y="44"/>
                  </a:lnTo>
                  <a:lnTo>
                    <a:pt x="190" y="63"/>
                  </a:lnTo>
                  <a:cubicBezTo>
                    <a:pt x="214" y="87"/>
                    <a:pt x="224" y="112"/>
                    <a:pt x="214" y="116"/>
                  </a:cubicBezTo>
                  <a:cubicBezTo>
                    <a:pt x="204" y="116"/>
                    <a:pt x="98" y="189"/>
                    <a:pt x="69"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rot="-487982" flipH="1">
              <a:off x="6349188" y="3900698"/>
              <a:ext cx="34884" cy="24053"/>
            </a:xfrm>
            <a:custGeom>
              <a:avLst/>
              <a:gdLst/>
              <a:ahLst/>
              <a:cxnLst/>
              <a:rect l="l" t="t" r="r" b="b"/>
              <a:pathLst>
                <a:path w="219" h="151" extrusionOk="0">
                  <a:moveTo>
                    <a:pt x="102" y="150"/>
                  </a:moveTo>
                  <a:cubicBezTo>
                    <a:pt x="102" y="150"/>
                    <a:pt x="73" y="131"/>
                    <a:pt x="34" y="107"/>
                  </a:cubicBezTo>
                  <a:cubicBezTo>
                    <a:pt x="0" y="83"/>
                    <a:pt x="34" y="0"/>
                    <a:pt x="59" y="5"/>
                  </a:cubicBezTo>
                  <a:cubicBezTo>
                    <a:pt x="83" y="10"/>
                    <a:pt x="155" y="54"/>
                    <a:pt x="175" y="63"/>
                  </a:cubicBezTo>
                  <a:cubicBezTo>
                    <a:pt x="194" y="78"/>
                    <a:pt x="218" y="121"/>
                    <a:pt x="194" y="126"/>
                  </a:cubicBezTo>
                  <a:cubicBezTo>
                    <a:pt x="170" y="131"/>
                    <a:pt x="102" y="150"/>
                    <a:pt x="102" y="15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rot="-487982" flipH="1">
              <a:off x="6557272" y="3874538"/>
              <a:ext cx="16407" cy="24053"/>
            </a:xfrm>
            <a:custGeom>
              <a:avLst/>
              <a:gdLst/>
              <a:ahLst/>
              <a:cxnLst/>
              <a:rect l="l" t="t" r="r" b="b"/>
              <a:pathLst>
                <a:path w="103" h="151" extrusionOk="0">
                  <a:moveTo>
                    <a:pt x="78" y="1"/>
                  </a:moveTo>
                  <a:cubicBezTo>
                    <a:pt x="83" y="11"/>
                    <a:pt x="78" y="20"/>
                    <a:pt x="73" y="35"/>
                  </a:cubicBezTo>
                  <a:cubicBezTo>
                    <a:pt x="68" y="44"/>
                    <a:pt x="44" y="78"/>
                    <a:pt x="44" y="78"/>
                  </a:cubicBezTo>
                  <a:cubicBezTo>
                    <a:pt x="44" y="78"/>
                    <a:pt x="63" y="83"/>
                    <a:pt x="78" y="78"/>
                  </a:cubicBezTo>
                  <a:cubicBezTo>
                    <a:pt x="93" y="69"/>
                    <a:pt x="102" y="88"/>
                    <a:pt x="68" y="117"/>
                  </a:cubicBezTo>
                  <a:cubicBezTo>
                    <a:pt x="30" y="151"/>
                    <a:pt x="1" y="88"/>
                    <a:pt x="68" y="11"/>
                  </a:cubicBezTo>
                  <a:cubicBezTo>
                    <a:pt x="63" y="11"/>
                    <a:pt x="63" y="11"/>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rot="-487982" flipH="1">
              <a:off x="6589345" y="3735402"/>
              <a:ext cx="23256" cy="18796"/>
            </a:xfrm>
            <a:custGeom>
              <a:avLst/>
              <a:gdLst/>
              <a:ahLst/>
              <a:cxnLst/>
              <a:rect l="l" t="t" r="r" b="b"/>
              <a:pathLst>
                <a:path w="146" h="118" extrusionOk="0">
                  <a:moveTo>
                    <a:pt x="5" y="49"/>
                  </a:moveTo>
                  <a:cubicBezTo>
                    <a:pt x="1" y="35"/>
                    <a:pt x="68" y="11"/>
                    <a:pt x="146" y="1"/>
                  </a:cubicBezTo>
                  <a:lnTo>
                    <a:pt x="126" y="117"/>
                  </a:lnTo>
                  <a:lnTo>
                    <a:pt x="97" y="107"/>
                  </a:lnTo>
                  <a:cubicBezTo>
                    <a:pt x="59" y="98"/>
                    <a:pt x="10" y="64"/>
                    <a:pt x="5" y="4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rot="-487982" flipH="1">
              <a:off x="6364723" y="3675244"/>
              <a:ext cx="17203" cy="18000"/>
            </a:xfrm>
            <a:custGeom>
              <a:avLst/>
              <a:gdLst/>
              <a:ahLst/>
              <a:cxnLst/>
              <a:rect l="l" t="t" r="r" b="b"/>
              <a:pathLst>
                <a:path w="108" h="113" extrusionOk="0">
                  <a:moveTo>
                    <a:pt x="10" y="93"/>
                  </a:moveTo>
                  <a:cubicBezTo>
                    <a:pt x="1" y="73"/>
                    <a:pt x="1" y="44"/>
                    <a:pt x="15" y="25"/>
                  </a:cubicBezTo>
                  <a:cubicBezTo>
                    <a:pt x="35" y="1"/>
                    <a:pt x="107" y="59"/>
                    <a:pt x="107" y="73"/>
                  </a:cubicBezTo>
                  <a:cubicBezTo>
                    <a:pt x="107" y="93"/>
                    <a:pt x="30" y="112"/>
                    <a:pt x="10" y="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rot="-487982" flipH="1">
              <a:off x="6322978" y="3929637"/>
              <a:ext cx="19433" cy="14814"/>
            </a:xfrm>
            <a:custGeom>
              <a:avLst/>
              <a:gdLst/>
              <a:ahLst/>
              <a:cxnLst/>
              <a:rect l="l" t="t" r="r" b="b"/>
              <a:pathLst>
                <a:path w="122" h="93" extrusionOk="0">
                  <a:moveTo>
                    <a:pt x="107" y="15"/>
                  </a:moveTo>
                  <a:cubicBezTo>
                    <a:pt x="121" y="25"/>
                    <a:pt x="121" y="49"/>
                    <a:pt x="107" y="63"/>
                  </a:cubicBezTo>
                  <a:cubicBezTo>
                    <a:pt x="88" y="73"/>
                    <a:pt x="25" y="92"/>
                    <a:pt x="15" y="78"/>
                  </a:cubicBezTo>
                  <a:cubicBezTo>
                    <a:pt x="0" y="73"/>
                    <a:pt x="0" y="49"/>
                    <a:pt x="15" y="34"/>
                  </a:cubicBezTo>
                  <a:cubicBezTo>
                    <a:pt x="25" y="25"/>
                    <a:pt x="88" y="0"/>
                    <a:pt x="107"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rot="-487982" flipH="1">
              <a:off x="6482329" y="3755804"/>
              <a:ext cx="17044" cy="18796"/>
            </a:xfrm>
            <a:custGeom>
              <a:avLst/>
              <a:gdLst/>
              <a:ahLst/>
              <a:cxnLst/>
              <a:rect l="l" t="t" r="r" b="b"/>
              <a:pathLst>
                <a:path w="107" h="118" extrusionOk="0">
                  <a:moveTo>
                    <a:pt x="102" y="1"/>
                  </a:moveTo>
                  <a:cubicBezTo>
                    <a:pt x="107" y="1"/>
                    <a:pt x="102" y="15"/>
                    <a:pt x="97" y="25"/>
                  </a:cubicBezTo>
                  <a:cubicBezTo>
                    <a:pt x="87" y="40"/>
                    <a:pt x="78" y="74"/>
                    <a:pt x="82" y="74"/>
                  </a:cubicBezTo>
                  <a:cubicBezTo>
                    <a:pt x="97" y="74"/>
                    <a:pt x="107" y="78"/>
                    <a:pt x="97" y="98"/>
                  </a:cubicBezTo>
                  <a:cubicBezTo>
                    <a:pt x="82" y="117"/>
                    <a:pt x="0" y="54"/>
                    <a:pt x="15" y="45"/>
                  </a:cubicBezTo>
                  <a:cubicBezTo>
                    <a:pt x="34" y="35"/>
                    <a:pt x="92" y="1"/>
                    <a:pt x="102"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rot="-487982" flipH="1">
              <a:off x="6576670" y="3966144"/>
              <a:ext cx="25646" cy="12584"/>
            </a:xfrm>
            <a:custGeom>
              <a:avLst/>
              <a:gdLst/>
              <a:ahLst/>
              <a:cxnLst/>
              <a:rect l="l" t="t" r="r" b="b"/>
              <a:pathLst>
                <a:path w="161" h="79" extrusionOk="0">
                  <a:moveTo>
                    <a:pt x="93" y="1"/>
                  </a:moveTo>
                  <a:cubicBezTo>
                    <a:pt x="132" y="1"/>
                    <a:pt x="161" y="5"/>
                    <a:pt x="151" y="15"/>
                  </a:cubicBezTo>
                  <a:cubicBezTo>
                    <a:pt x="141" y="30"/>
                    <a:pt x="103" y="64"/>
                    <a:pt x="93" y="73"/>
                  </a:cubicBezTo>
                  <a:cubicBezTo>
                    <a:pt x="78" y="78"/>
                    <a:pt x="35" y="54"/>
                    <a:pt x="1" y="25"/>
                  </a:cubicBezTo>
                  <a:lnTo>
                    <a:pt x="49" y="1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rot="-487982" flipH="1">
              <a:off x="6558451" y="3642597"/>
              <a:ext cx="22460" cy="33292"/>
            </a:xfrm>
            <a:custGeom>
              <a:avLst/>
              <a:gdLst/>
              <a:ahLst/>
              <a:cxnLst/>
              <a:rect l="l" t="t" r="r" b="b"/>
              <a:pathLst>
                <a:path w="141" h="209" extrusionOk="0">
                  <a:moveTo>
                    <a:pt x="1" y="209"/>
                  </a:moveTo>
                  <a:cubicBezTo>
                    <a:pt x="30" y="131"/>
                    <a:pt x="59" y="73"/>
                    <a:pt x="88" y="1"/>
                  </a:cubicBezTo>
                  <a:cubicBezTo>
                    <a:pt x="141" y="54"/>
                    <a:pt x="97" y="141"/>
                    <a:pt x="1" y="20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rot="-487982" flipH="1">
              <a:off x="6620182" y="3820538"/>
              <a:ext cx="13221" cy="19593"/>
            </a:xfrm>
            <a:custGeom>
              <a:avLst/>
              <a:gdLst/>
              <a:ahLst/>
              <a:cxnLst/>
              <a:rect l="l" t="t" r="r" b="b"/>
              <a:pathLst>
                <a:path w="83" h="123" extrusionOk="0">
                  <a:moveTo>
                    <a:pt x="54" y="20"/>
                  </a:moveTo>
                  <a:cubicBezTo>
                    <a:pt x="73" y="35"/>
                    <a:pt x="83" y="64"/>
                    <a:pt x="73" y="78"/>
                  </a:cubicBezTo>
                  <a:cubicBezTo>
                    <a:pt x="58" y="98"/>
                    <a:pt x="20" y="122"/>
                    <a:pt x="10" y="103"/>
                  </a:cubicBezTo>
                  <a:cubicBezTo>
                    <a:pt x="0" y="83"/>
                    <a:pt x="34" y="1"/>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rot="-487982" flipH="1">
              <a:off x="6331443" y="3896680"/>
              <a:ext cx="15610" cy="14814"/>
            </a:xfrm>
            <a:custGeom>
              <a:avLst/>
              <a:gdLst/>
              <a:ahLst/>
              <a:cxnLst/>
              <a:rect l="l" t="t" r="r" b="b"/>
              <a:pathLst>
                <a:path w="98" h="93" extrusionOk="0">
                  <a:moveTo>
                    <a:pt x="0" y="78"/>
                  </a:moveTo>
                  <a:cubicBezTo>
                    <a:pt x="0" y="74"/>
                    <a:pt x="5" y="59"/>
                    <a:pt x="20" y="49"/>
                  </a:cubicBezTo>
                  <a:cubicBezTo>
                    <a:pt x="29" y="35"/>
                    <a:pt x="58" y="1"/>
                    <a:pt x="68" y="1"/>
                  </a:cubicBezTo>
                  <a:cubicBezTo>
                    <a:pt x="73" y="1"/>
                    <a:pt x="83" y="11"/>
                    <a:pt x="92" y="25"/>
                  </a:cubicBezTo>
                  <a:cubicBezTo>
                    <a:pt x="97" y="35"/>
                    <a:pt x="92" y="78"/>
                    <a:pt x="73" y="83"/>
                  </a:cubicBezTo>
                  <a:cubicBezTo>
                    <a:pt x="54" y="93"/>
                    <a:pt x="0" y="83"/>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rot="-487982" flipH="1">
              <a:off x="6227659" y="3669756"/>
              <a:ext cx="30265" cy="17203"/>
            </a:xfrm>
            <a:custGeom>
              <a:avLst/>
              <a:gdLst/>
              <a:ahLst/>
              <a:cxnLst/>
              <a:rect l="l" t="t" r="r" b="b"/>
              <a:pathLst>
                <a:path w="190" h="108" extrusionOk="0">
                  <a:moveTo>
                    <a:pt x="1" y="107"/>
                  </a:moveTo>
                  <a:cubicBezTo>
                    <a:pt x="1" y="102"/>
                    <a:pt x="30" y="78"/>
                    <a:pt x="59" y="44"/>
                  </a:cubicBezTo>
                  <a:cubicBezTo>
                    <a:pt x="88" y="10"/>
                    <a:pt x="190" y="1"/>
                    <a:pt x="151" y="30"/>
                  </a:cubicBezTo>
                  <a:cubicBezTo>
                    <a:pt x="112" y="54"/>
                    <a:pt x="1" y="107"/>
                    <a:pt x="1" y="10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rot="-487982" flipH="1">
              <a:off x="6298579" y="3894661"/>
              <a:ext cx="24053" cy="15451"/>
            </a:xfrm>
            <a:custGeom>
              <a:avLst/>
              <a:gdLst/>
              <a:ahLst/>
              <a:cxnLst/>
              <a:rect l="l" t="t" r="r" b="b"/>
              <a:pathLst>
                <a:path w="151" h="97" extrusionOk="0">
                  <a:moveTo>
                    <a:pt x="126" y="15"/>
                  </a:moveTo>
                  <a:cubicBezTo>
                    <a:pt x="150" y="24"/>
                    <a:pt x="146" y="39"/>
                    <a:pt x="121" y="39"/>
                  </a:cubicBezTo>
                  <a:cubicBezTo>
                    <a:pt x="97" y="39"/>
                    <a:pt x="29" y="49"/>
                    <a:pt x="39" y="53"/>
                  </a:cubicBezTo>
                  <a:cubicBezTo>
                    <a:pt x="44" y="68"/>
                    <a:pt x="54" y="92"/>
                    <a:pt x="54" y="97"/>
                  </a:cubicBezTo>
                  <a:cubicBezTo>
                    <a:pt x="54" y="97"/>
                    <a:pt x="44" y="97"/>
                    <a:pt x="29" y="92"/>
                  </a:cubicBezTo>
                  <a:cubicBezTo>
                    <a:pt x="20" y="87"/>
                    <a:pt x="0" y="63"/>
                    <a:pt x="5" y="49"/>
                  </a:cubicBezTo>
                  <a:cubicBezTo>
                    <a:pt x="25" y="34"/>
                    <a:pt x="112" y="0"/>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rot="-487982" flipH="1">
              <a:off x="6247663" y="3715438"/>
              <a:ext cx="14814" cy="10991"/>
            </a:xfrm>
            <a:custGeom>
              <a:avLst/>
              <a:gdLst/>
              <a:ahLst/>
              <a:cxnLst/>
              <a:rect l="l" t="t" r="r" b="b"/>
              <a:pathLst>
                <a:path w="93" h="69" extrusionOk="0">
                  <a:moveTo>
                    <a:pt x="92" y="69"/>
                  </a:moveTo>
                  <a:lnTo>
                    <a:pt x="83" y="69"/>
                  </a:lnTo>
                  <a:cubicBezTo>
                    <a:pt x="78" y="69"/>
                    <a:pt x="59" y="69"/>
                    <a:pt x="44" y="64"/>
                  </a:cubicBezTo>
                  <a:cubicBezTo>
                    <a:pt x="29" y="64"/>
                    <a:pt x="0" y="44"/>
                    <a:pt x="5" y="25"/>
                  </a:cubicBezTo>
                  <a:cubicBezTo>
                    <a:pt x="20" y="15"/>
                    <a:pt x="59" y="1"/>
                    <a:pt x="83" y="25"/>
                  </a:cubicBezTo>
                  <a:cubicBezTo>
                    <a:pt x="92" y="35"/>
                    <a:pt x="92" y="35"/>
                    <a:pt x="92" y="6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rot="-487982" flipH="1">
              <a:off x="6202784" y="3692855"/>
              <a:ext cx="17840" cy="15610"/>
            </a:xfrm>
            <a:custGeom>
              <a:avLst/>
              <a:gdLst/>
              <a:ahLst/>
              <a:cxnLst/>
              <a:rect l="l" t="t" r="r" b="b"/>
              <a:pathLst>
                <a:path w="112" h="98" extrusionOk="0">
                  <a:moveTo>
                    <a:pt x="10" y="25"/>
                  </a:moveTo>
                  <a:cubicBezTo>
                    <a:pt x="25" y="1"/>
                    <a:pt x="30" y="1"/>
                    <a:pt x="20" y="30"/>
                  </a:cubicBezTo>
                  <a:cubicBezTo>
                    <a:pt x="5" y="59"/>
                    <a:pt x="112" y="73"/>
                    <a:pt x="112" y="78"/>
                  </a:cubicBezTo>
                  <a:cubicBezTo>
                    <a:pt x="112" y="83"/>
                    <a:pt x="102" y="98"/>
                    <a:pt x="88" y="98"/>
                  </a:cubicBezTo>
                  <a:cubicBezTo>
                    <a:pt x="78" y="98"/>
                    <a:pt x="1" y="49"/>
                    <a:pt x="10" y="25"/>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rot="-487982" flipH="1">
              <a:off x="6536228" y="3692810"/>
              <a:ext cx="27239" cy="15610"/>
            </a:xfrm>
            <a:custGeom>
              <a:avLst/>
              <a:gdLst/>
              <a:ahLst/>
              <a:cxnLst/>
              <a:rect l="l" t="t" r="r" b="b"/>
              <a:pathLst>
                <a:path w="171" h="98" extrusionOk="0">
                  <a:moveTo>
                    <a:pt x="170" y="1"/>
                  </a:moveTo>
                  <a:cubicBezTo>
                    <a:pt x="141" y="74"/>
                    <a:pt x="78" y="98"/>
                    <a:pt x="1" y="74"/>
                  </a:cubicBezTo>
                  <a:cubicBezTo>
                    <a:pt x="54" y="49"/>
                    <a:pt x="103" y="35"/>
                    <a:pt x="170"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rot="-487982" flipH="1">
              <a:off x="6283479" y="3694690"/>
              <a:ext cx="17203" cy="8602"/>
            </a:xfrm>
            <a:custGeom>
              <a:avLst/>
              <a:gdLst/>
              <a:ahLst/>
              <a:cxnLst/>
              <a:rect l="l" t="t" r="r" b="b"/>
              <a:pathLst>
                <a:path w="108" h="54" extrusionOk="0">
                  <a:moveTo>
                    <a:pt x="107" y="10"/>
                  </a:moveTo>
                  <a:cubicBezTo>
                    <a:pt x="107" y="15"/>
                    <a:pt x="93" y="24"/>
                    <a:pt x="83" y="29"/>
                  </a:cubicBezTo>
                  <a:cubicBezTo>
                    <a:pt x="64" y="39"/>
                    <a:pt x="10" y="53"/>
                    <a:pt x="10" y="44"/>
                  </a:cubicBezTo>
                  <a:cubicBezTo>
                    <a:pt x="1" y="29"/>
                    <a:pt x="20" y="15"/>
                    <a:pt x="40" y="10"/>
                  </a:cubicBezTo>
                  <a:cubicBezTo>
                    <a:pt x="49" y="0"/>
                    <a:pt x="98" y="0"/>
                    <a:pt x="107" y="10"/>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487982" flipH="1">
              <a:off x="6160288" y="3817450"/>
              <a:ext cx="16248" cy="11787"/>
            </a:xfrm>
            <a:custGeom>
              <a:avLst/>
              <a:gdLst/>
              <a:ahLst/>
              <a:cxnLst/>
              <a:rect l="l" t="t" r="r" b="b"/>
              <a:pathLst>
                <a:path w="102" h="74" extrusionOk="0">
                  <a:moveTo>
                    <a:pt x="15" y="1"/>
                  </a:moveTo>
                  <a:cubicBezTo>
                    <a:pt x="49" y="20"/>
                    <a:pt x="73" y="40"/>
                    <a:pt x="102" y="59"/>
                  </a:cubicBezTo>
                  <a:cubicBezTo>
                    <a:pt x="10" y="73"/>
                    <a:pt x="0" y="64"/>
                    <a:pt x="15"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487982" flipH="1">
              <a:off x="6519307" y="3633224"/>
              <a:ext cx="11628" cy="7168"/>
            </a:xfrm>
            <a:custGeom>
              <a:avLst/>
              <a:gdLst/>
              <a:ahLst/>
              <a:cxnLst/>
              <a:rect l="l" t="t" r="r" b="b"/>
              <a:pathLst>
                <a:path w="73" h="45" extrusionOk="0">
                  <a:moveTo>
                    <a:pt x="24" y="39"/>
                  </a:moveTo>
                  <a:cubicBezTo>
                    <a:pt x="5" y="39"/>
                    <a:pt x="0" y="25"/>
                    <a:pt x="10" y="15"/>
                  </a:cubicBezTo>
                  <a:cubicBezTo>
                    <a:pt x="24" y="1"/>
                    <a:pt x="53" y="1"/>
                    <a:pt x="68" y="15"/>
                  </a:cubicBezTo>
                  <a:cubicBezTo>
                    <a:pt x="73" y="20"/>
                    <a:pt x="39" y="44"/>
                    <a:pt x="24" y="3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487982" flipH="1">
              <a:off x="5037054" y="3996212"/>
              <a:ext cx="965136" cy="542540"/>
            </a:xfrm>
            <a:custGeom>
              <a:avLst/>
              <a:gdLst/>
              <a:ahLst/>
              <a:cxnLst/>
              <a:rect l="l" t="t" r="r" b="b"/>
              <a:pathLst>
                <a:path w="6059" h="3406" extrusionOk="0">
                  <a:moveTo>
                    <a:pt x="5734" y="1822"/>
                  </a:moveTo>
                  <a:cubicBezTo>
                    <a:pt x="5709" y="1778"/>
                    <a:pt x="5680" y="1735"/>
                    <a:pt x="5651" y="1701"/>
                  </a:cubicBezTo>
                  <a:cubicBezTo>
                    <a:pt x="5724" y="1681"/>
                    <a:pt x="5801" y="1652"/>
                    <a:pt x="5864" y="1609"/>
                  </a:cubicBezTo>
                  <a:cubicBezTo>
                    <a:pt x="5913" y="1580"/>
                    <a:pt x="5889" y="1502"/>
                    <a:pt x="5826" y="1512"/>
                  </a:cubicBezTo>
                  <a:cubicBezTo>
                    <a:pt x="5709" y="1531"/>
                    <a:pt x="5584" y="1502"/>
                    <a:pt x="5467" y="1512"/>
                  </a:cubicBezTo>
                  <a:cubicBezTo>
                    <a:pt x="5467" y="1507"/>
                    <a:pt x="5462" y="1502"/>
                    <a:pt x="5462" y="1488"/>
                  </a:cubicBezTo>
                  <a:cubicBezTo>
                    <a:pt x="5506" y="1478"/>
                    <a:pt x="5550" y="1463"/>
                    <a:pt x="5579" y="1439"/>
                  </a:cubicBezTo>
                  <a:cubicBezTo>
                    <a:pt x="5613" y="1415"/>
                    <a:pt x="5632" y="1371"/>
                    <a:pt x="5671" y="1347"/>
                  </a:cubicBezTo>
                  <a:cubicBezTo>
                    <a:pt x="5700" y="1323"/>
                    <a:pt x="5700" y="1284"/>
                    <a:pt x="5661" y="1265"/>
                  </a:cubicBezTo>
                  <a:cubicBezTo>
                    <a:pt x="5598" y="1241"/>
                    <a:pt x="5525" y="1212"/>
                    <a:pt x="5458" y="1202"/>
                  </a:cubicBezTo>
                  <a:cubicBezTo>
                    <a:pt x="5409" y="1197"/>
                    <a:pt x="5370" y="1216"/>
                    <a:pt x="5337" y="1241"/>
                  </a:cubicBezTo>
                  <a:cubicBezTo>
                    <a:pt x="5317" y="1216"/>
                    <a:pt x="5293" y="1187"/>
                    <a:pt x="5274" y="1163"/>
                  </a:cubicBezTo>
                  <a:cubicBezTo>
                    <a:pt x="5332" y="1100"/>
                    <a:pt x="5361" y="1018"/>
                    <a:pt x="5361" y="926"/>
                  </a:cubicBezTo>
                  <a:cubicBezTo>
                    <a:pt x="5361" y="877"/>
                    <a:pt x="5298" y="863"/>
                    <a:pt x="5274" y="902"/>
                  </a:cubicBezTo>
                  <a:cubicBezTo>
                    <a:pt x="5225" y="960"/>
                    <a:pt x="5153" y="984"/>
                    <a:pt x="5080" y="1003"/>
                  </a:cubicBezTo>
                  <a:cubicBezTo>
                    <a:pt x="5017" y="960"/>
                    <a:pt x="4944" y="926"/>
                    <a:pt x="4862" y="902"/>
                  </a:cubicBezTo>
                  <a:cubicBezTo>
                    <a:pt x="4944" y="877"/>
                    <a:pt x="5027" y="863"/>
                    <a:pt x="5119" y="873"/>
                  </a:cubicBezTo>
                  <a:cubicBezTo>
                    <a:pt x="5167" y="877"/>
                    <a:pt x="5186" y="810"/>
                    <a:pt x="5143" y="785"/>
                  </a:cubicBezTo>
                  <a:cubicBezTo>
                    <a:pt x="4978" y="679"/>
                    <a:pt x="4785" y="713"/>
                    <a:pt x="4644" y="834"/>
                  </a:cubicBezTo>
                  <a:cubicBezTo>
                    <a:pt x="4644" y="805"/>
                    <a:pt x="4659" y="776"/>
                    <a:pt x="4683" y="756"/>
                  </a:cubicBezTo>
                  <a:cubicBezTo>
                    <a:pt x="4688" y="752"/>
                    <a:pt x="4693" y="742"/>
                    <a:pt x="4693" y="732"/>
                  </a:cubicBezTo>
                  <a:cubicBezTo>
                    <a:pt x="4741" y="718"/>
                    <a:pt x="4726" y="645"/>
                    <a:pt x="4678" y="640"/>
                  </a:cubicBezTo>
                  <a:cubicBezTo>
                    <a:pt x="4591" y="635"/>
                    <a:pt x="4489" y="669"/>
                    <a:pt x="4441" y="737"/>
                  </a:cubicBezTo>
                  <a:lnTo>
                    <a:pt x="4441" y="742"/>
                  </a:lnTo>
                  <a:cubicBezTo>
                    <a:pt x="4397" y="781"/>
                    <a:pt x="4368" y="829"/>
                    <a:pt x="4363" y="882"/>
                  </a:cubicBezTo>
                  <a:cubicBezTo>
                    <a:pt x="4320" y="897"/>
                    <a:pt x="4281" y="907"/>
                    <a:pt x="4247" y="926"/>
                  </a:cubicBezTo>
                  <a:cubicBezTo>
                    <a:pt x="4223" y="887"/>
                    <a:pt x="4199" y="853"/>
                    <a:pt x="4165" y="824"/>
                  </a:cubicBezTo>
                  <a:cubicBezTo>
                    <a:pt x="4189" y="800"/>
                    <a:pt x="4208" y="776"/>
                    <a:pt x="4228" y="742"/>
                  </a:cubicBezTo>
                  <a:cubicBezTo>
                    <a:pt x="4262" y="684"/>
                    <a:pt x="4324" y="572"/>
                    <a:pt x="4305" y="500"/>
                  </a:cubicBezTo>
                  <a:cubicBezTo>
                    <a:pt x="4286" y="413"/>
                    <a:pt x="4199" y="461"/>
                    <a:pt x="4145" y="490"/>
                  </a:cubicBezTo>
                  <a:cubicBezTo>
                    <a:pt x="4073" y="524"/>
                    <a:pt x="4005" y="572"/>
                    <a:pt x="3952" y="635"/>
                  </a:cubicBezTo>
                  <a:cubicBezTo>
                    <a:pt x="3927" y="616"/>
                    <a:pt x="3903" y="606"/>
                    <a:pt x="3869" y="587"/>
                  </a:cubicBezTo>
                  <a:cubicBezTo>
                    <a:pt x="3884" y="427"/>
                    <a:pt x="3806" y="267"/>
                    <a:pt x="3724" y="132"/>
                  </a:cubicBezTo>
                  <a:cubicBezTo>
                    <a:pt x="3700" y="88"/>
                    <a:pt x="3627" y="103"/>
                    <a:pt x="3627" y="156"/>
                  </a:cubicBezTo>
                  <a:cubicBezTo>
                    <a:pt x="3637" y="272"/>
                    <a:pt x="3622" y="379"/>
                    <a:pt x="3593" y="490"/>
                  </a:cubicBezTo>
                  <a:cubicBezTo>
                    <a:pt x="3579" y="490"/>
                    <a:pt x="3569" y="485"/>
                    <a:pt x="3564" y="485"/>
                  </a:cubicBezTo>
                  <a:lnTo>
                    <a:pt x="3525" y="301"/>
                  </a:lnTo>
                  <a:cubicBezTo>
                    <a:pt x="3521" y="258"/>
                    <a:pt x="3472" y="253"/>
                    <a:pt x="3443" y="277"/>
                  </a:cubicBezTo>
                  <a:cubicBezTo>
                    <a:pt x="3375" y="330"/>
                    <a:pt x="3327" y="398"/>
                    <a:pt x="3298" y="471"/>
                  </a:cubicBezTo>
                  <a:cubicBezTo>
                    <a:pt x="3230" y="476"/>
                    <a:pt x="3162" y="490"/>
                    <a:pt x="3104" y="509"/>
                  </a:cubicBezTo>
                  <a:cubicBezTo>
                    <a:pt x="3114" y="466"/>
                    <a:pt x="3128" y="422"/>
                    <a:pt x="3133" y="379"/>
                  </a:cubicBezTo>
                  <a:cubicBezTo>
                    <a:pt x="3138" y="350"/>
                    <a:pt x="3114" y="306"/>
                    <a:pt x="3080" y="321"/>
                  </a:cubicBezTo>
                  <a:cubicBezTo>
                    <a:pt x="2949" y="364"/>
                    <a:pt x="2823" y="427"/>
                    <a:pt x="2765" y="543"/>
                  </a:cubicBezTo>
                  <a:cubicBezTo>
                    <a:pt x="2707" y="500"/>
                    <a:pt x="2649" y="461"/>
                    <a:pt x="2581" y="437"/>
                  </a:cubicBezTo>
                  <a:cubicBezTo>
                    <a:pt x="2649" y="354"/>
                    <a:pt x="2722" y="292"/>
                    <a:pt x="2818" y="243"/>
                  </a:cubicBezTo>
                  <a:cubicBezTo>
                    <a:pt x="2867" y="219"/>
                    <a:pt x="2838" y="151"/>
                    <a:pt x="2789" y="156"/>
                  </a:cubicBezTo>
                  <a:cubicBezTo>
                    <a:pt x="2659" y="175"/>
                    <a:pt x="2513" y="248"/>
                    <a:pt x="2436" y="354"/>
                  </a:cubicBezTo>
                  <a:cubicBezTo>
                    <a:pt x="2455" y="277"/>
                    <a:pt x="2450" y="185"/>
                    <a:pt x="2436" y="107"/>
                  </a:cubicBezTo>
                  <a:cubicBezTo>
                    <a:pt x="2431" y="59"/>
                    <a:pt x="2358" y="59"/>
                    <a:pt x="2344" y="103"/>
                  </a:cubicBezTo>
                  <a:cubicBezTo>
                    <a:pt x="2320" y="195"/>
                    <a:pt x="2291" y="282"/>
                    <a:pt x="2247" y="364"/>
                  </a:cubicBezTo>
                  <a:cubicBezTo>
                    <a:pt x="2208" y="364"/>
                    <a:pt x="2165" y="369"/>
                    <a:pt x="2126" y="374"/>
                  </a:cubicBezTo>
                  <a:cubicBezTo>
                    <a:pt x="2136" y="316"/>
                    <a:pt x="2145" y="229"/>
                    <a:pt x="2189" y="185"/>
                  </a:cubicBezTo>
                  <a:lnTo>
                    <a:pt x="2189" y="180"/>
                  </a:lnTo>
                  <a:cubicBezTo>
                    <a:pt x="2194" y="180"/>
                    <a:pt x="2194" y="175"/>
                    <a:pt x="2199" y="175"/>
                  </a:cubicBezTo>
                  <a:cubicBezTo>
                    <a:pt x="2247" y="151"/>
                    <a:pt x="2213" y="78"/>
                    <a:pt x="2160" y="98"/>
                  </a:cubicBezTo>
                  <a:cubicBezTo>
                    <a:pt x="2048" y="146"/>
                    <a:pt x="1966" y="243"/>
                    <a:pt x="1923" y="354"/>
                  </a:cubicBezTo>
                  <a:cubicBezTo>
                    <a:pt x="1918" y="354"/>
                    <a:pt x="1908" y="350"/>
                    <a:pt x="1903" y="350"/>
                  </a:cubicBezTo>
                  <a:cubicBezTo>
                    <a:pt x="1903" y="345"/>
                    <a:pt x="1903" y="345"/>
                    <a:pt x="1908" y="340"/>
                  </a:cubicBezTo>
                  <a:cubicBezTo>
                    <a:pt x="1923" y="258"/>
                    <a:pt x="1884" y="185"/>
                    <a:pt x="1869" y="107"/>
                  </a:cubicBezTo>
                  <a:cubicBezTo>
                    <a:pt x="1855" y="64"/>
                    <a:pt x="1801" y="64"/>
                    <a:pt x="1782" y="103"/>
                  </a:cubicBezTo>
                  <a:cubicBezTo>
                    <a:pt x="1685" y="151"/>
                    <a:pt x="1613" y="233"/>
                    <a:pt x="1584" y="330"/>
                  </a:cubicBezTo>
                  <a:cubicBezTo>
                    <a:pt x="1525" y="340"/>
                    <a:pt x="1482" y="350"/>
                    <a:pt x="1424" y="369"/>
                  </a:cubicBezTo>
                  <a:cubicBezTo>
                    <a:pt x="1390" y="277"/>
                    <a:pt x="1361" y="180"/>
                    <a:pt x="1366" y="74"/>
                  </a:cubicBezTo>
                  <a:cubicBezTo>
                    <a:pt x="1366" y="11"/>
                    <a:pt x="1283" y="1"/>
                    <a:pt x="1264" y="54"/>
                  </a:cubicBezTo>
                  <a:cubicBezTo>
                    <a:pt x="1206" y="185"/>
                    <a:pt x="1196" y="330"/>
                    <a:pt x="1220" y="471"/>
                  </a:cubicBezTo>
                  <a:cubicBezTo>
                    <a:pt x="1216" y="476"/>
                    <a:pt x="1206" y="485"/>
                    <a:pt x="1201" y="485"/>
                  </a:cubicBezTo>
                  <a:cubicBezTo>
                    <a:pt x="1167" y="466"/>
                    <a:pt x="1124" y="461"/>
                    <a:pt x="1080" y="451"/>
                  </a:cubicBezTo>
                  <a:cubicBezTo>
                    <a:pt x="978" y="442"/>
                    <a:pt x="838" y="437"/>
                    <a:pt x="746" y="490"/>
                  </a:cubicBezTo>
                  <a:cubicBezTo>
                    <a:pt x="712" y="514"/>
                    <a:pt x="717" y="582"/>
                    <a:pt x="765" y="582"/>
                  </a:cubicBezTo>
                  <a:cubicBezTo>
                    <a:pt x="852" y="582"/>
                    <a:pt x="906" y="655"/>
                    <a:pt x="978" y="684"/>
                  </a:cubicBezTo>
                  <a:cubicBezTo>
                    <a:pt x="983" y="684"/>
                    <a:pt x="988" y="689"/>
                    <a:pt x="998" y="689"/>
                  </a:cubicBezTo>
                  <a:cubicBezTo>
                    <a:pt x="964" y="732"/>
                    <a:pt x="940" y="776"/>
                    <a:pt x="915" y="824"/>
                  </a:cubicBezTo>
                  <a:cubicBezTo>
                    <a:pt x="789" y="756"/>
                    <a:pt x="615" y="766"/>
                    <a:pt x="494" y="829"/>
                  </a:cubicBezTo>
                  <a:cubicBezTo>
                    <a:pt x="450" y="848"/>
                    <a:pt x="465" y="907"/>
                    <a:pt x="499" y="921"/>
                  </a:cubicBezTo>
                  <a:cubicBezTo>
                    <a:pt x="625" y="969"/>
                    <a:pt x="731" y="1023"/>
                    <a:pt x="828" y="1100"/>
                  </a:cubicBezTo>
                  <a:cubicBezTo>
                    <a:pt x="828" y="1115"/>
                    <a:pt x="818" y="1129"/>
                    <a:pt x="818" y="1144"/>
                  </a:cubicBezTo>
                  <a:cubicBezTo>
                    <a:pt x="712" y="1129"/>
                    <a:pt x="596" y="1173"/>
                    <a:pt x="494" y="1221"/>
                  </a:cubicBezTo>
                  <a:cubicBezTo>
                    <a:pt x="455" y="1241"/>
                    <a:pt x="465" y="1289"/>
                    <a:pt x="489" y="1313"/>
                  </a:cubicBezTo>
                  <a:cubicBezTo>
                    <a:pt x="576" y="1381"/>
                    <a:pt x="683" y="1434"/>
                    <a:pt x="789" y="1439"/>
                  </a:cubicBezTo>
                  <a:cubicBezTo>
                    <a:pt x="697" y="1502"/>
                    <a:pt x="615" y="1580"/>
                    <a:pt x="547" y="1662"/>
                  </a:cubicBezTo>
                  <a:cubicBezTo>
                    <a:pt x="470" y="1580"/>
                    <a:pt x="368" y="1507"/>
                    <a:pt x="257" y="1488"/>
                  </a:cubicBezTo>
                  <a:cubicBezTo>
                    <a:pt x="208" y="1478"/>
                    <a:pt x="160" y="1536"/>
                    <a:pt x="203" y="1575"/>
                  </a:cubicBezTo>
                  <a:cubicBezTo>
                    <a:pt x="213" y="1580"/>
                    <a:pt x="223" y="1589"/>
                    <a:pt x="233" y="1599"/>
                  </a:cubicBezTo>
                  <a:cubicBezTo>
                    <a:pt x="286" y="1672"/>
                    <a:pt x="344" y="1744"/>
                    <a:pt x="373" y="1831"/>
                  </a:cubicBezTo>
                  <a:cubicBezTo>
                    <a:pt x="378" y="1851"/>
                    <a:pt x="383" y="1865"/>
                    <a:pt x="383" y="1880"/>
                  </a:cubicBezTo>
                  <a:cubicBezTo>
                    <a:pt x="310" y="1802"/>
                    <a:pt x="213" y="1744"/>
                    <a:pt x="116" y="1744"/>
                  </a:cubicBezTo>
                  <a:cubicBezTo>
                    <a:pt x="92" y="1744"/>
                    <a:pt x="78" y="1754"/>
                    <a:pt x="63" y="1778"/>
                  </a:cubicBezTo>
                  <a:cubicBezTo>
                    <a:pt x="34" y="1851"/>
                    <a:pt x="136" y="1914"/>
                    <a:pt x="184" y="1953"/>
                  </a:cubicBezTo>
                  <a:cubicBezTo>
                    <a:pt x="252" y="2020"/>
                    <a:pt x="300" y="2088"/>
                    <a:pt x="349" y="2161"/>
                  </a:cubicBezTo>
                  <a:cubicBezTo>
                    <a:pt x="349" y="2185"/>
                    <a:pt x="339" y="2209"/>
                    <a:pt x="339" y="2238"/>
                  </a:cubicBezTo>
                  <a:cubicBezTo>
                    <a:pt x="247" y="2219"/>
                    <a:pt x="140" y="2219"/>
                    <a:pt x="48" y="2282"/>
                  </a:cubicBezTo>
                  <a:cubicBezTo>
                    <a:pt x="0" y="2311"/>
                    <a:pt x="24" y="2398"/>
                    <a:pt x="87" y="2379"/>
                  </a:cubicBezTo>
                  <a:cubicBezTo>
                    <a:pt x="165" y="2359"/>
                    <a:pt x="228" y="2413"/>
                    <a:pt x="286" y="2456"/>
                  </a:cubicBezTo>
                  <a:cubicBezTo>
                    <a:pt x="208" y="2495"/>
                    <a:pt x="136" y="2548"/>
                    <a:pt x="73" y="2616"/>
                  </a:cubicBezTo>
                  <a:cubicBezTo>
                    <a:pt x="39" y="2655"/>
                    <a:pt x="68" y="2722"/>
                    <a:pt x="126" y="2713"/>
                  </a:cubicBezTo>
                  <a:cubicBezTo>
                    <a:pt x="208" y="2698"/>
                    <a:pt x="300" y="2698"/>
                    <a:pt x="383" y="2689"/>
                  </a:cubicBezTo>
                  <a:lnTo>
                    <a:pt x="397" y="2689"/>
                  </a:lnTo>
                  <a:cubicBezTo>
                    <a:pt x="354" y="2848"/>
                    <a:pt x="470" y="3028"/>
                    <a:pt x="596" y="3134"/>
                  </a:cubicBezTo>
                  <a:cubicBezTo>
                    <a:pt x="649" y="3178"/>
                    <a:pt x="731" y="3110"/>
                    <a:pt x="673" y="3057"/>
                  </a:cubicBezTo>
                  <a:cubicBezTo>
                    <a:pt x="625" y="3003"/>
                    <a:pt x="610" y="2940"/>
                    <a:pt x="610" y="2873"/>
                  </a:cubicBezTo>
                  <a:lnTo>
                    <a:pt x="610" y="2873"/>
                  </a:lnTo>
                  <a:cubicBezTo>
                    <a:pt x="659" y="3076"/>
                    <a:pt x="833" y="3270"/>
                    <a:pt x="1051" y="3236"/>
                  </a:cubicBezTo>
                  <a:cubicBezTo>
                    <a:pt x="1094" y="3231"/>
                    <a:pt x="1099" y="3158"/>
                    <a:pt x="1056" y="3153"/>
                  </a:cubicBezTo>
                  <a:cubicBezTo>
                    <a:pt x="1022" y="3149"/>
                    <a:pt x="998" y="3124"/>
                    <a:pt x="973" y="3100"/>
                  </a:cubicBezTo>
                  <a:cubicBezTo>
                    <a:pt x="1032" y="3115"/>
                    <a:pt x="1099" y="3134"/>
                    <a:pt x="1167" y="3134"/>
                  </a:cubicBezTo>
                  <a:cubicBezTo>
                    <a:pt x="1274" y="3231"/>
                    <a:pt x="1448" y="3260"/>
                    <a:pt x="1584" y="3221"/>
                  </a:cubicBezTo>
                  <a:cubicBezTo>
                    <a:pt x="1632" y="3207"/>
                    <a:pt x="1642" y="3129"/>
                    <a:pt x="1588" y="3115"/>
                  </a:cubicBezTo>
                  <a:cubicBezTo>
                    <a:pt x="1564" y="3110"/>
                    <a:pt x="1540" y="3105"/>
                    <a:pt x="1516" y="3086"/>
                  </a:cubicBezTo>
                  <a:cubicBezTo>
                    <a:pt x="1613" y="3057"/>
                    <a:pt x="1705" y="3003"/>
                    <a:pt x="1787" y="2940"/>
                  </a:cubicBezTo>
                  <a:cubicBezTo>
                    <a:pt x="1927" y="3149"/>
                    <a:pt x="2160" y="3260"/>
                    <a:pt x="2417" y="3275"/>
                  </a:cubicBezTo>
                  <a:cubicBezTo>
                    <a:pt x="2741" y="3294"/>
                    <a:pt x="3056" y="3124"/>
                    <a:pt x="3235" y="2863"/>
                  </a:cubicBezTo>
                  <a:cubicBezTo>
                    <a:pt x="3521" y="3110"/>
                    <a:pt x="3942" y="3197"/>
                    <a:pt x="4291" y="3018"/>
                  </a:cubicBezTo>
                  <a:cubicBezTo>
                    <a:pt x="4344" y="3042"/>
                    <a:pt x="4402" y="3066"/>
                    <a:pt x="4465" y="3081"/>
                  </a:cubicBezTo>
                  <a:cubicBezTo>
                    <a:pt x="4610" y="3207"/>
                    <a:pt x="4809" y="3270"/>
                    <a:pt x="5017" y="3221"/>
                  </a:cubicBezTo>
                  <a:cubicBezTo>
                    <a:pt x="5022" y="3221"/>
                    <a:pt x="5031" y="3212"/>
                    <a:pt x="5041" y="3212"/>
                  </a:cubicBezTo>
                  <a:cubicBezTo>
                    <a:pt x="5022" y="3245"/>
                    <a:pt x="4993" y="3279"/>
                    <a:pt x="5002" y="3323"/>
                  </a:cubicBezTo>
                  <a:cubicBezTo>
                    <a:pt x="5022" y="3405"/>
                    <a:pt x="5123" y="3371"/>
                    <a:pt x="5172" y="3342"/>
                  </a:cubicBezTo>
                  <a:cubicBezTo>
                    <a:pt x="5216" y="3318"/>
                    <a:pt x="5249" y="3275"/>
                    <a:pt x="5283" y="3231"/>
                  </a:cubicBezTo>
                  <a:cubicBezTo>
                    <a:pt x="5288" y="3231"/>
                    <a:pt x="5288" y="3231"/>
                    <a:pt x="5293" y="3226"/>
                  </a:cubicBezTo>
                  <a:cubicBezTo>
                    <a:pt x="5317" y="3212"/>
                    <a:pt x="5322" y="3183"/>
                    <a:pt x="5317" y="3163"/>
                  </a:cubicBezTo>
                  <a:cubicBezTo>
                    <a:pt x="5332" y="3129"/>
                    <a:pt x="5341" y="3100"/>
                    <a:pt x="5341" y="3061"/>
                  </a:cubicBezTo>
                  <a:cubicBezTo>
                    <a:pt x="5346" y="3081"/>
                    <a:pt x="5361" y="3100"/>
                    <a:pt x="5366" y="3115"/>
                  </a:cubicBezTo>
                  <a:cubicBezTo>
                    <a:pt x="5380" y="3149"/>
                    <a:pt x="5429" y="3153"/>
                    <a:pt x="5443" y="3129"/>
                  </a:cubicBezTo>
                  <a:cubicBezTo>
                    <a:pt x="5501" y="3061"/>
                    <a:pt x="5492" y="2989"/>
                    <a:pt x="5467" y="2911"/>
                  </a:cubicBezTo>
                  <a:cubicBezTo>
                    <a:pt x="5462" y="2897"/>
                    <a:pt x="5462" y="2882"/>
                    <a:pt x="5458" y="2868"/>
                  </a:cubicBezTo>
                  <a:cubicBezTo>
                    <a:pt x="5487" y="2810"/>
                    <a:pt x="5511" y="2742"/>
                    <a:pt x="5516" y="2674"/>
                  </a:cubicBezTo>
                  <a:cubicBezTo>
                    <a:pt x="5535" y="2766"/>
                    <a:pt x="5550" y="2858"/>
                    <a:pt x="5554" y="2945"/>
                  </a:cubicBezTo>
                  <a:cubicBezTo>
                    <a:pt x="5554" y="2984"/>
                    <a:pt x="5588" y="3013"/>
                    <a:pt x="5627" y="2994"/>
                  </a:cubicBezTo>
                  <a:cubicBezTo>
                    <a:pt x="5695" y="2955"/>
                    <a:pt x="5680" y="2858"/>
                    <a:pt x="5671" y="2771"/>
                  </a:cubicBezTo>
                  <a:cubicBezTo>
                    <a:pt x="5709" y="2737"/>
                    <a:pt x="5709" y="2650"/>
                    <a:pt x="5719" y="2597"/>
                  </a:cubicBezTo>
                  <a:lnTo>
                    <a:pt x="5719" y="2456"/>
                  </a:lnTo>
                  <a:cubicBezTo>
                    <a:pt x="5734" y="2427"/>
                    <a:pt x="5753" y="2403"/>
                    <a:pt x="5768" y="2364"/>
                  </a:cubicBezTo>
                  <a:cubicBezTo>
                    <a:pt x="5792" y="2432"/>
                    <a:pt x="5806" y="2505"/>
                    <a:pt x="5806" y="2582"/>
                  </a:cubicBezTo>
                  <a:cubicBezTo>
                    <a:pt x="5806" y="2645"/>
                    <a:pt x="5889" y="2655"/>
                    <a:pt x="5913" y="2601"/>
                  </a:cubicBezTo>
                  <a:cubicBezTo>
                    <a:pt x="5976" y="2427"/>
                    <a:pt x="5918" y="2258"/>
                    <a:pt x="5826" y="2107"/>
                  </a:cubicBezTo>
                  <a:lnTo>
                    <a:pt x="5826" y="2083"/>
                  </a:lnTo>
                  <a:cubicBezTo>
                    <a:pt x="5874" y="2132"/>
                    <a:pt x="5918" y="2190"/>
                    <a:pt x="5952" y="2258"/>
                  </a:cubicBezTo>
                  <a:cubicBezTo>
                    <a:pt x="5976" y="2301"/>
                    <a:pt x="6058" y="2287"/>
                    <a:pt x="6048" y="2233"/>
                  </a:cubicBezTo>
                  <a:cubicBezTo>
                    <a:pt x="6039" y="2093"/>
                    <a:pt x="5918" y="1856"/>
                    <a:pt x="5734" y="1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487982" flipH="1">
              <a:off x="5624546" y="4342638"/>
              <a:ext cx="9398" cy="14814"/>
            </a:xfrm>
            <a:custGeom>
              <a:avLst/>
              <a:gdLst/>
              <a:ahLst/>
              <a:cxnLst/>
              <a:rect l="l" t="t" r="r" b="b"/>
              <a:pathLst>
                <a:path w="59" h="93" extrusionOk="0">
                  <a:moveTo>
                    <a:pt x="0" y="63"/>
                  </a:moveTo>
                  <a:cubicBezTo>
                    <a:pt x="0" y="24"/>
                    <a:pt x="15" y="0"/>
                    <a:pt x="25" y="10"/>
                  </a:cubicBezTo>
                  <a:cubicBezTo>
                    <a:pt x="39" y="15"/>
                    <a:pt x="58" y="44"/>
                    <a:pt x="39" y="68"/>
                  </a:cubicBezTo>
                  <a:lnTo>
                    <a:pt x="0" y="9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487982" flipH="1">
              <a:off x="5264039" y="4365316"/>
              <a:ext cx="202298" cy="123609"/>
            </a:xfrm>
            <a:custGeom>
              <a:avLst/>
              <a:gdLst/>
              <a:ahLst/>
              <a:cxnLst/>
              <a:rect l="l" t="t" r="r" b="b"/>
              <a:pathLst>
                <a:path w="1270" h="776" extrusionOk="0">
                  <a:moveTo>
                    <a:pt x="954" y="63"/>
                  </a:moveTo>
                  <a:cubicBezTo>
                    <a:pt x="974" y="49"/>
                    <a:pt x="988" y="59"/>
                    <a:pt x="988" y="68"/>
                  </a:cubicBezTo>
                  <a:cubicBezTo>
                    <a:pt x="988" y="83"/>
                    <a:pt x="988" y="117"/>
                    <a:pt x="993" y="117"/>
                  </a:cubicBezTo>
                  <a:cubicBezTo>
                    <a:pt x="998" y="117"/>
                    <a:pt x="1027" y="112"/>
                    <a:pt x="1066" y="92"/>
                  </a:cubicBezTo>
                  <a:cubicBezTo>
                    <a:pt x="1095" y="78"/>
                    <a:pt x="1211" y="44"/>
                    <a:pt x="1240" y="59"/>
                  </a:cubicBezTo>
                  <a:lnTo>
                    <a:pt x="1269" y="88"/>
                  </a:lnTo>
                  <a:lnTo>
                    <a:pt x="1245" y="88"/>
                  </a:lnTo>
                  <a:cubicBezTo>
                    <a:pt x="1235" y="88"/>
                    <a:pt x="1177" y="136"/>
                    <a:pt x="1129" y="189"/>
                  </a:cubicBezTo>
                  <a:lnTo>
                    <a:pt x="1051" y="243"/>
                  </a:lnTo>
                  <a:cubicBezTo>
                    <a:pt x="993" y="286"/>
                    <a:pt x="930" y="218"/>
                    <a:pt x="877" y="184"/>
                  </a:cubicBezTo>
                  <a:cubicBezTo>
                    <a:pt x="814" y="233"/>
                    <a:pt x="736" y="276"/>
                    <a:pt x="703" y="339"/>
                  </a:cubicBezTo>
                  <a:cubicBezTo>
                    <a:pt x="669" y="402"/>
                    <a:pt x="669" y="470"/>
                    <a:pt x="654" y="528"/>
                  </a:cubicBezTo>
                  <a:lnTo>
                    <a:pt x="688" y="504"/>
                  </a:lnTo>
                  <a:cubicBezTo>
                    <a:pt x="732" y="480"/>
                    <a:pt x="756" y="451"/>
                    <a:pt x="741" y="446"/>
                  </a:cubicBezTo>
                  <a:cubicBezTo>
                    <a:pt x="736" y="436"/>
                    <a:pt x="717" y="422"/>
                    <a:pt x="727" y="412"/>
                  </a:cubicBezTo>
                  <a:cubicBezTo>
                    <a:pt x="736" y="412"/>
                    <a:pt x="766" y="398"/>
                    <a:pt x="761" y="388"/>
                  </a:cubicBezTo>
                  <a:cubicBezTo>
                    <a:pt x="756" y="383"/>
                    <a:pt x="756" y="354"/>
                    <a:pt x="766" y="354"/>
                  </a:cubicBezTo>
                  <a:cubicBezTo>
                    <a:pt x="780" y="354"/>
                    <a:pt x="828" y="310"/>
                    <a:pt x="838" y="262"/>
                  </a:cubicBezTo>
                  <a:lnTo>
                    <a:pt x="838" y="238"/>
                  </a:lnTo>
                  <a:lnTo>
                    <a:pt x="862" y="257"/>
                  </a:lnTo>
                  <a:cubicBezTo>
                    <a:pt x="882" y="267"/>
                    <a:pt x="896" y="291"/>
                    <a:pt x="887" y="306"/>
                  </a:cubicBezTo>
                  <a:cubicBezTo>
                    <a:pt x="882" y="320"/>
                    <a:pt x="935" y="335"/>
                    <a:pt x="950" y="330"/>
                  </a:cubicBezTo>
                  <a:cubicBezTo>
                    <a:pt x="959" y="320"/>
                    <a:pt x="998" y="306"/>
                    <a:pt x="1003" y="306"/>
                  </a:cubicBezTo>
                  <a:cubicBezTo>
                    <a:pt x="1008" y="306"/>
                    <a:pt x="1027" y="310"/>
                    <a:pt x="1027" y="315"/>
                  </a:cubicBezTo>
                  <a:cubicBezTo>
                    <a:pt x="1027" y="325"/>
                    <a:pt x="1017" y="349"/>
                    <a:pt x="1008" y="364"/>
                  </a:cubicBezTo>
                  <a:cubicBezTo>
                    <a:pt x="998" y="383"/>
                    <a:pt x="993" y="427"/>
                    <a:pt x="998" y="422"/>
                  </a:cubicBezTo>
                  <a:cubicBezTo>
                    <a:pt x="1003" y="412"/>
                    <a:pt x="1027" y="407"/>
                    <a:pt x="1032" y="422"/>
                  </a:cubicBezTo>
                  <a:cubicBezTo>
                    <a:pt x="1042" y="427"/>
                    <a:pt x="998" y="465"/>
                    <a:pt x="983" y="475"/>
                  </a:cubicBezTo>
                  <a:cubicBezTo>
                    <a:pt x="979" y="480"/>
                    <a:pt x="950" y="519"/>
                    <a:pt x="930" y="533"/>
                  </a:cubicBezTo>
                  <a:cubicBezTo>
                    <a:pt x="911" y="552"/>
                    <a:pt x="848" y="601"/>
                    <a:pt x="824" y="611"/>
                  </a:cubicBezTo>
                  <a:cubicBezTo>
                    <a:pt x="799" y="625"/>
                    <a:pt x="712" y="649"/>
                    <a:pt x="678" y="620"/>
                  </a:cubicBezTo>
                  <a:lnTo>
                    <a:pt x="640" y="674"/>
                  </a:lnTo>
                  <a:lnTo>
                    <a:pt x="664" y="683"/>
                  </a:lnTo>
                  <a:cubicBezTo>
                    <a:pt x="703" y="703"/>
                    <a:pt x="640" y="732"/>
                    <a:pt x="533" y="761"/>
                  </a:cubicBezTo>
                  <a:cubicBezTo>
                    <a:pt x="533" y="761"/>
                    <a:pt x="499" y="766"/>
                    <a:pt x="388" y="775"/>
                  </a:cubicBezTo>
                  <a:lnTo>
                    <a:pt x="354" y="775"/>
                  </a:lnTo>
                  <a:cubicBezTo>
                    <a:pt x="320" y="775"/>
                    <a:pt x="291" y="770"/>
                    <a:pt x="281" y="770"/>
                  </a:cubicBezTo>
                  <a:cubicBezTo>
                    <a:pt x="276" y="770"/>
                    <a:pt x="243" y="766"/>
                    <a:pt x="204" y="766"/>
                  </a:cubicBezTo>
                  <a:cubicBezTo>
                    <a:pt x="170" y="756"/>
                    <a:pt x="63" y="770"/>
                    <a:pt x="73" y="766"/>
                  </a:cubicBezTo>
                  <a:cubicBezTo>
                    <a:pt x="78" y="751"/>
                    <a:pt x="78" y="722"/>
                    <a:pt x="59" y="707"/>
                  </a:cubicBezTo>
                  <a:cubicBezTo>
                    <a:pt x="39" y="698"/>
                    <a:pt x="0" y="654"/>
                    <a:pt x="10" y="649"/>
                  </a:cubicBezTo>
                  <a:cubicBezTo>
                    <a:pt x="25" y="644"/>
                    <a:pt x="59" y="630"/>
                    <a:pt x="63" y="635"/>
                  </a:cubicBezTo>
                  <a:cubicBezTo>
                    <a:pt x="73" y="644"/>
                    <a:pt x="102" y="674"/>
                    <a:pt x="107" y="669"/>
                  </a:cubicBezTo>
                  <a:cubicBezTo>
                    <a:pt x="112" y="659"/>
                    <a:pt x="155" y="649"/>
                    <a:pt x="180" y="654"/>
                  </a:cubicBezTo>
                  <a:cubicBezTo>
                    <a:pt x="204" y="659"/>
                    <a:pt x="281" y="611"/>
                    <a:pt x="267" y="611"/>
                  </a:cubicBezTo>
                  <a:cubicBezTo>
                    <a:pt x="247" y="611"/>
                    <a:pt x="218" y="528"/>
                    <a:pt x="209" y="441"/>
                  </a:cubicBezTo>
                  <a:lnTo>
                    <a:pt x="276" y="460"/>
                  </a:lnTo>
                  <a:lnTo>
                    <a:pt x="296" y="465"/>
                  </a:lnTo>
                  <a:cubicBezTo>
                    <a:pt x="315" y="485"/>
                    <a:pt x="325" y="490"/>
                    <a:pt x="325" y="490"/>
                  </a:cubicBezTo>
                  <a:cubicBezTo>
                    <a:pt x="325" y="490"/>
                    <a:pt x="330" y="465"/>
                    <a:pt x="339" y="436"/>
                  </a:cubicBezTo>
                  <a:cubicBezTo>
                    <a:pt x="344" y="412"/>
                    <a:pt x="412" y="431"/>
                    <a:pt x="397" y="465"/>
                  </a:cubicBezTo>
                  <a:lnTo>
                    <a:pt x="388" y="475"/>
                  </a:lnTo>
                  <a:lnTo>
                    <a:pt x="436" y="490"/>
                  </a:lnTo>
                  <a:cubicBezTo>
                    <a:pt x="460" y="465"/>
                    <a:pt x="451" y="383"/>
                    <a:pt x="417" y="291"/>
                  </a:cubicBezTo>
                  <a:lnTo>
                    <a:pt x="485" y="233"/>
                  </a:lnTo>
                  <a:lnTo>
                    <a:pt x="523" y="194"/>
                  </a:lnTo>
                  <a:cubicBezTo>
                    <a:pt x="538" y="223"/>
                    <a:pt x="562" y="233"/>
                    <a:pt x="572" y="199"/>
                  </a:cubicBezTo>
                  <a:cubicBezTo>
                    <a:pt x="586" y="170"/>
                    <a:pt x="669" y="194"/>
                    <a:pt x="664" y="184"/>
                  </a:cubicBezTo>
                  <a:cubicBezTo>
                    <a:pt x="659" y="170"/>
                    <a:pt x="572" y="102"/>
                    <a:pt x="499" y="29"/>
                  </a:cubicBezTo>
                  <a:cubicBezTo>
                    <a:pt x="499" y="29"/>
                    <a:pt x="475" y="5"/>
                    <a:pt x="606" y="0"/>
                  </a:cubicBezTo>
                  <a:lnTo>
                    <a:pt x="620" y="0"/>
                  </a:lnTo>
                  <a:cubicBezTo>
                    <a:pt x="640" y="0"/>
                    <a:pt x="664" y="0"/>
                    <a:pt x="664" y="5"/>
                  </a:cubicBezTo>
                  <a:cubicBezTo>
                    <a:pt x="669" y="15"/>
                    <a:pt x="669" y="29"/>
                    <a:pt x="659" y="49"/>
                  </a:cubicBezTo>
                  <a:cubicBezTo>
                    <a:pt x="644" y="68"/>
                    <a:pt x="683" y="112"/>
                    <a:pt x="688" y="112"/>
                  </a:cubicBezTo>
                  <a:cubicBezTo>
                    <a:pt x="688" y="112"/>
                    <a:pt x="703" y="102"/>
                    <a:pt x="703" y="97"/>
                  </a:cubicBezTo>
                  <a:cubicBezTo>
                    <a:pt x="703" y="92"/>
                    <a:pt x="712" y="73"/>
                    <a:pt x="727" y="78"/>
                  </a:cubicBezTo>
                  <a:cubicBezTo>
                    <a:pt x="736" y="88"/>
                    <a:pt x="828" y="97"/>
                    <a:pt x="911" y="112"/>
                  </a:cubicBezTo>
                  <a:lnTo>
                    <a:pt x="896" y="34"/>
                  </a:lnTo>
                  <a:lnTo>
                    <a:pt x="896" y="34"/>
                  </a:lnTo>
                  <a:cubicBezTo>
                    <a:pt x="896" y="49"/>
                    <a:pt x="945" y="73"/>
                    <a:pt x="954" y="63"/>
                  </a:cubicBezTo>
                  <a:close/>
                  <a:moveTo>
                    <a:pt x="223" y="746"/>
                  </a:moveTo>
                  <a:cubicBezTo>
                    <a:pt x="218" y="761"/>
                    <a:pt x="218" y="770"/>
                    <a:pt x="218" y="770"/>
                  </a:cubicBezTo>
                  <a:cubicBezTo>
                    <a:pt x="223" y="770"/>
                    <a:pt x="262" y="756"/>
                    <a:pt x="296" y="746"/>
                  </a:cubicBezTo>
                  <a:lnTo>
                    <a:pt x="276" y="707"/>
                  </a:lnTo>
                  <a:lnTo>
                    <a:pt x="276" y="703"/>
                  </a:lnTo>
                  <a:cubicBezTo>
                    <a:pt x="267" y="703"/>
                    <a:pt x="228" y="736"/>
                    <a:pt x="223" y="746"/>
                  </a:cubicBezTo>
                  <a:close/>
                  <a:moveTo>
                    <a:pt x="533" y="422"/>
                  </a:moveTo>
                  <a:cubicBezTo>
                    <a:pt x="567" y="441"/>
                    <a:pt x="596" y="441"/>
                    <a:pt x="606" y="398"/>
                  </a:cubicBezTo>
                  <a:cubicBezTo>
                    <a:pt x="577" y="407"/>
                    <a:pt x="557" y="412"/>
                    <a:pt x="533" y="4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487982" flipH="1">
              <a:off x="5339628" y="4123376"/>
              <a:ext cx="97326" cy="89680"/>
            </a:xfrm>
            <a:custGeom>
              <a:avLst/>
              <a:gdLst/>
              <a:ahLst/>
              <a:cxnLst/>
              <a:rect l="l" t="t" r="r" b="b"/>
              <a:pathLst>
                <a:path w="611" h="563" extrusionOk="0">
                  <a:moveTo>
                    <a:pt x="103" y="403"/>
                  </a:moveTo>
                  <a:cubicBezTo>
                    <a:pt x="103" y="403"/>
                    <a:pt x="117" y="403"/>
                    <a:pt x="127" y="407"/>
                  </a:cubicBezTo>
                  <a:cubicBezTo>
                    <a:pt x="141" y="407"/>
                    <a:pt x="190" y="344"/>
                    <a:pt x="224" y="311"/>
                  </a:cubicBezTo>
                  <a:lnTo>
                    <a:pt x="282" y="296"/>
                  </a:lnTo>
                  <a:lnTo>
                    <a:pt x="359" y="286"/>
                  </a:lnTo>
                  <a:cubicBezTo>
                    <a:pt x="345" y="238"/>
                    <a:pt x="340" y="175"/>
                    <a:pt x="354" y="151"/>
                  </a:cubicBezTo>
                  <a:cubicBezTo>
                    <a:pt x="364" y="127"/>
                    <a:pt x="417" y="59"/>
                    <a:pt x="437" y="44"/>
                  </a:cubicBezTo>
                  <a:cubicBezTo>
                    <a:pt x="456" y="25"/>
                    <a:pt x="533" y="1"/>
                    <a:pt x="538" y="25"/>
                  </a:cubicBezTo>
                  <a:cubicBezTo>
                    <a:pt x="548" y="49"/>
                    <a:pt x="577" y="102"/>
                    <a:pt x="582" y="88"/>
                  </a:cubicBezTo>
                  <a:cubicBezTo>
                    <a:pt x="587" y="68"/>
                    <a:pt x="611" y="73"/>
                    <a:pt x="587" y="165"/>
                  </a:cubicBezTo>
                  <a:cubicBezTo>
                    <a:pt x="587" y="165"/>
                    <a:pt x="582" y="194"/>
                    <a:pt x="514" y="252"/>
                  </a:cubicBezTo>
                  <a:cubicBezTo>
                    <a:pt x="466" y="296"/>
                    <a:pt x="335" y="456"/>
                    <a:pt x="267" y="393"/>
                  </a:cubicBezTo>
                  <a:lnTo>
                    <a:pt x="262" y="446"/>
                  </a:lnTo>
                  <a:cubicBezTo>
                    <a:pt x="219" y="432"/>
                    <a:pt x="185" y="465"/>
                    <a:pt x="175" y="514"/>
                  </a:cubicBezTo>
                  <a:lnTo>
                    <a:pt x="88" y="562"/>
                  </a:lnTo>
                  <a:cubicBezTo>
                    <a:pt x="25" y="485"/>
                    <a:pt x="1" y="461"/>
                    <a:pt x="103" y="40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487982" flipH="1">
              <a:off x="5468116" y="4208744"/>
              <a:ext cx="105768" cy="70406"/>
            </a:xfrm>
            <a:custGeom>
              <a:avLst/>
              <a:gdLst/>
              <a:ahLst/>
              <a:cxnLst/>
              <a:rect l="l" t="t" r="r" b="b"/>
              <a:pathLst>
                <a:path w="664" h="442" extrusionOk="0">
                  <a:moveTo>
                    <a:pt x="523" y="151"/>
                  </a:moveTo>
                  <a:cubicBezTo>
                    <a:pt x="538" y="165"/>
                    <a:pt x="557" y="175"/>
                    <a:pt x="557" y="175"/>
                  </a:cubicBezTo>
                  <a:cubicBezTo>
                    <a:pt x="557" y="180"/>
                    <a:pt x="543" y="204"/>
                    <a:pt x="518" y="228"/>
                  </a:cubicBezTo>
                  <a:cubicBezTo>
                    <a:pt x="494" y="252"/>
                    <a:pt x="412" y="320"/>
                    <a:pt x="388" y="335"/>
                  </a:cubicBezTo>
                  <a:cubicBezTo>
                    <a:pt x="368" y="344"/>
                    <a:pt x="325" y="369"/>
                    <a:pt x="349" y="373"/>
                  </a:cubicBezTo>
                  <a:cubicBezTo>
                    <a:pt x="368" y="383"/>
                    <a:pt x="441" y="315"/>
                    <a:pt x="446" y="315"/>
                  </a:cubicBezTo>
                  <a:cubicBezTo>
                    <a:pt x="460" y="315"/>
                    <a:pt x="475" y="315"/>
                    <a:pt x="475" y="325"/>
                  </a:cubicBezTo>
                  <a:cubicBezTo>
                    <a:pt x="475" y="335"/>
                    <a:pt x="518" y="339"/>
                    <a:pt x="557" y="320"/>
                  </a:cubicBezTo>
                  <a:lnTo>
                    <a:pt x="557" y="320"/>
                  </a:lnTo>
                  <a:cubicBezTo>
                    <a:pt x="596" y="310"/>
                    <a:pt x="620" y="310"/>
                    <a:pt x="664" y="320"/>
                  </a:cubicBezTo>
                  <a:lnTo>
                    <a:pt x="664" y="320"/>
                  </a:lnTo>
                  <a:lnTo>
                    <a:pt x="644" y="339"/>
                  </a:lnTo>
                  <a:cubicBezTo>
                    <a:pt x="640" y="349"/>
                    <a:pt x="610" y="373"/>
                    <a:pt x="610" y="383"/>
                  </a:cubicBezTo>
                  <a:cubicBezTo>
                    <a:pt x="606" y="388"/>
                    <a:pt x="533" y="383"/>
                    <a:pt x="441" y="373"/>
                  </a:cubicBezTo>
                  <a:lnTo>
                    <a:pt x="412" y="393"/>
                  </a:lnTo>
                  <a:cubicBezTo>
                    <a:pt x="330" y="441"/>
                    <a:pt x="257" y="393"/>
                    <a:pt x="175" y="373"/>
                  </a:cubicBezTo>
                  <a:lnTo>
                    <a:pt x="204" y="339"/>
                  </a:lnTo>
                  <a:cubicBezTo>
                    <a:pt x="228" y="315"/>
                    <a:pt x="242" y="291"/>
                    <a:pt x="242" y="286"/>
                  </a:cubicBezTo>
                  <a:cubicBezTo>
                    <a:pt x="242" y="277"/>
                    <a:pt x="223" y="286"/>
                    <a:pt x="209" y="291"/>
                  </a:cubicBezTo>
                  <a:cubicBezTo>
                    <a:pt x="199" y="296"/>
                    <a:pt x="150" y="315"/>
                    <a:pt x="146" y="301"/>
                  </a:cubicBezTo>
                  <a:cubicBezTo>
                    <a:pt x="136" y="296"/>
                    <a:pt x="150" y="272"/>
                    <a:pt x="155" y="267"/>
                  </a:cubicBezTo>
                  <a:cubicBezTo>
                    <a:pt x="160" y="262"/>
                    <a:pt x="204" y="228"/>
                    <a:pt x="204" y="223"/>
                  </a:cubicBezTo>
                  <a:cubicBezTo>
                    <a:pt x="204" y="218"/>
                    <a:pt x="199" y="189"/>
                    <a:pt x="204" y="180"/>
                  </a:cubicBezTo>
                  <a:cubicBezTo>
                    <a:pt x="209" y="180"/>
                    <a:pt x="233" y="155"/>
                    <a:pt x="223" y="146"/>
                  </a:cubicBezTo>
                  <a:cubicBezTo>
                    <a:pt x="209" y="131"/>
                    <a:pt x="136" y="170"/>
                    <a:pt x="97" y="214"/>
                  </a:cubicBezTo>
                  <a:lnTo>
                    <a:pt x="0" y="189"/>
                  </a:lnTo>
                  <a:lnTo>
                    <a:pt x="15" y="175"/>
                  </a:lnTo>
                  <a:cubicBezTo>
                    <a:pt x="34" y="165"/>
                    <a:pt x="49" y="151"/>
                    <a:pt x="39" y="141"/>
                  </a:cubicBezTo>
                  <a:cubicBezTo>
                    <a:pt x="34" y="131"/>
                    <a:pt x="15" y="107"/>
                    <a:pt x="15" y="102"/>
                  </a:cubicBezTo>
                  <a:cubicBezTo>
                    <a:pt x="15" y="102"/>
                    <a:pt x="39" y="78"/>
                    <a:pt x="63" y="63"/>
                  </a:cubicBezTo>
                  <a:lnTo>
                    <a:pt x="107" y="34"/>
                  </a:lnTo>
                  <a:cubicBezTo>
                    <a:pt x="155" y="1"/>
                    <a:pt x="291" y="122"/>
                    <a:pt x="320" y="151"/>
                  </a:cubicBezTo>
                  <a:lnTo>
                    <a:pt x="364" y="136"/>
                  </a:lnTo>
                  <a:cubicBezTo>
                    <a:pt x="422" y="146"/>
                    <a:pt x="509" y="141"/>
                    <a:pt x="523"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487982" flipH="1">
              <a:off x="5285738" y="4309091"/>
              <a:ext cx="70406" cy="69450"/>
            </a:xfrm>
            <a:custGeom>
              <a:avLst/>
              <a:gdLst/>
              <a:ahLst/>
              <a:cxnLst/>
              <a:rect l="l" t="t" r="r" b="b"/>
              <a:pathLst>
                <a:path w="442" h="436" extrusionOk="0">
                  <a:moveTo>
                    <a:pt x="92" y="421"/>
                  </a:moveTo>
                  <a:cubicBezTo>
                    <a:pt x="88" y="421"/>
                    <a:pt x="73" y="412"/>
                    <a:pt x="68" y="412"/>
                  </a:cubicBezTo>
                  <a:cubicBezTo>
                    <a:pt x="63" y="407"/>
                    <a:pt x="34" y="334"/>
                    <a:pt x="0" y="257"/>
                  </a:cubicBezTo>
                  <a:lnTo>
                    <a:pt x="73" y="223"/>
                  </a:lnTo>
                  <a:lnTo>
                    <a:pt x="102" y="232"/>
                  </a:lnTo>
                  <a:cubicBezTo>
                    <a:pt x="141" y="237"/>
                    <a:pt x="170" y="242"/>
                    <a:pt x="170" y="237"/>
                  </a:cubicBezTo>
                  <a:cubicBezTo>
                    <a:pt x="170" y="232"/>
                    <a:pt x="160" y="203"/>
                    <a:pt x="131" y="184"/>
                  </a:cubicBezTo>
                  <a:lnTo>
                    <a:pt x="73" y="228"/>
                  </a:lnTo>
                  <a:lnTo>
                    <a:pt x="68" y="218"/>
                  </a:lnTo>
                  <a:cubicBezTo>
                    <a:pt x="63" y="213"/>
                    <a:pt x="59" y="189"/>
                    <a:pt x="63" y="170"/>
                  </a:cubicBezTo>
                  <a:cubicBezTo>
                    <a:pt x="63" y="155"/>
                    <a:pt x="88" y="107"/>
                    <a:pt x="92" y="107"/>
                  </a:cubicBezTo>
                  <a:cubicBezTo>
                    <a:pt x="97" y="97"/>
                    <a:pt x="131" y="92"/>
                    <a:pt x="146" y="92"/>
                  </a:cubicBezTo>
                  <a:cubicBezTo>
                    <a:pt x="160" y="92"/>
                    <a:pt x="209" y="82"/>
                    <a:pt x="218" y="63"/>
                  </a:cubicBezTo>
                  <a:cubicBezTo>
                    <a:pt x="223" y="44"/>
                    <a:pt x="262" y="0"/>
                    <a:pt x="286" y="0"/>
                  </a:cubicBezTo>
                  <a:cubicBezTo>
                    <a:pt x="305" y="0"/>
                    <a:pt x="359" y="0"/>
                    <a:pt x="359" y="10"/>
                  </a:cubicBezTo>
                  <a:cubicBezTo>
                    <a:pt x="359" y="15"/>
                    <a:pt x="344" y="82"/>
                    <a:pt x="330" y="160"/>
                  </a:cubicBezTo>
                  <a:lnTo>
                    <a:pt x="233" y="121"/>
                  </a:lnTo>
                  <a:lnTo>
                    <a:pt x="243" y="160"/>
                  </a:lnTo>
                  <a:cubicBezTo>
                    <a:pt x="257" y="189"/>
                    <a:pt x="267" y="213"/>
                    <a:pt x="267" y="213"/>
                  </a:cubicBezTo>
                  <a:cubicBezTo>
                    <a:pt x="272" y="213"/>
                    <a:pt x="281" y="208"/>
                    <a:pt x="281" y="203"/>
                  </a:cubicBezTo>
                  <a:cubicBezTo>
                    <a:pt x="281" y="194"/>
                    <a:pt x="296" y="184"/>
                    <a:pt x="315" y="184"/>
                  </a:cubicBezTo>
                  <a:cubicBezTo>
                    <a:pt x="335" y="184"/>
                    <a:pt x="402" y="189"/>
                    <a:pt x="407" y="194"/>
                  </a:cubicBezTo>
                  <a:cubicBezTo>
                    <a:pt x="412" y="203"/>
                    <a:pt x="441" y="228"/>
                    <a:pt x="431" y="252"/>
                  </a:cubicBezTo>
                  <a:cubicBezTo>
                    <a:pt x="417" y="266"/>
                    <a:pt x="335" y="266"/>
                    <a:pt x="310" y="262"/>
                  </a:cubicBezTo>
                  <a:cubicBezTo>
                    <a:pt x="286" y="257"/>
                    <a:pt x="247" y="305"/>
                    <a:pt x="262" y="305"/>
                  </a:cubicBezTo>
                  <a:cubicBezTo>
                    <a:pt x="272" y="305"/>
                    <a:pt x="310" y="310"/>
                    <a:pt x="310" y="310"/>
                  </a:cubicBezTo>
                  <a:cubicBezTo>
                    <a:pt x="310" y="310"/>
                    <a:pt x="291" y="329"/>
                    <a:pt x="272" y="334"/>
                  </a:cubicBezTo>
                  <a:cubicBezTo>
                    <a:pt x="257" y="339"/>
                    <a:pt x="189" y="363"/>
                    <a:pt x="194" y="373"/>
                  </a:cubicBezTo>
                  <a:cubicBezTo>
                    <a:pt x="199" y="378"/>
                    <a:pt x="262" y="378"/>
                    <a:pt x="320" y="358"/>
                  </a:cubicBezTo>
                  <a:lnTo>
                    <a:pt x="344" y="349"/>
                  </a:lnTo>
                  <a:lnTo>
                    <a:pt x="344" y="373"/>
                  </a:lnTo>
                  <a:cubicBezTo>
                    <a:pt x="344" y="387"/>
                    <a:pt x="335" y="407"/>
                    <a:pt x="320" y="407"/>
                  </a:cubicBezTo>
                  <a:cubicBezTo>
                    <a:pt x="310" y="407"/>
                    <a:pt x="291" y="436"/>
                    <a:pt x="291" y="436"/>
                  </a:cubicBezTo>
                  <a:lnTo>
                    <a:pt x="238" y="436"/>
                  </a:lnTo>
                  <a:cubicBezTo>
                    <a:pt x="209" y="436"/>
                    <a:pt x="126" y="431"/>
                    <a:pt x="126" y="431"/>
                  </a:cubicBezTo>
                  <a:cubicBezTo>
                    <a:pt x="126" y="431"/>
                    <a:pt x="97" y="426"/>
                    <a:pt x="92" y="42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487982" flipH="1">
              <a:off x="5337216" y="4183008"/>
              <a:ext cx="39504" cy="51132"/>
            </a:xfrm>
            <a:custGeom>
              <a:avLst/>
              <a:gdLst/>
              <a:ahLst/>
              <a:cxnLst/>
              <a:rect l="l" t="t" r="r" b="b"/>
              <a:pathLst>
                <a:path w="248" h="321" extrusionOk="0">
                  <a:moveTo>
                    <a:pt x="44" y="73"/>
                  </a:moveTo>
                  <a:cubicBezTo>
                    <a:pt x="83" y="25"/>
                    <a:pt x="141" y="0"/>
                    <a:pt x="165" y="15"/>
                  </a:cubicBezTo>
                  <a:cubicBezTo>
                    <a:pt x="189" y="25"/>
                    <a:pt x="247" y="83"/>
                    <a:pt x="238" y="107"/>
                  </a:cubicBezTo>
                  <a:cubicBezTo>
                    <a:pt x="218" y="126"/>
                    <a:pt x="228" y="209"/>
                    <a:pt x="199" y="213"/>
                  </a:cubicBezTo>
                  <a:cubicBezTo>
                    <a:pt x="175" y="218"/>
                    <a:pt x="126" y="247"/>
                    <a:pt x="151" y="262"/>
                  </a:cubicBezTo>
                  <a:cubicBezTo>
                    <a:pt x="175" y="272"/>
                    <a:pt x="126" y="320"/>
                    <a:pt x="117" y="310"/>
                  </a:cubicBezTo>
                  <a:cubicBezTo>
                    <a:pt x="102" y="296"/>
                    <a:pt x="68" y="272"/>
                    <a:pt x="49" y="272"/>
                  </a:cubicBezTo>
                  <a:cubicBezTo>
                    <a:pt x="29" y="272"/>
                    <a:pt x="0" y="117"/>
                    <a:pt x="44"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487982" flipH="1">
              <a:off x="5469833" y="4144459"/>
              <a:ext cx="52725" cy="53362"/>
            </a:xfrm>
            <a:custGeom>
              <a:avLst/>
              <a:gdLst/>
              <a:ahLst/>
              <a:cxnLst/>
              <a:rect l="l" t="t" r="r" b="b"/>
              <a:pathLst>
                <a:path w="331" h="335" extrusionOk="0">
                  <a:moveTo>
                    <a:pt x="200" y="334"/>
                  </a:moveTo>
                  <a:cubicBezTo>
                    <a:pt x="195" y="334"/>
                    <a:pt x="137" y="305"/>
                    <a:pt x="64" y="267"/>
                  </a:cubicBezTo>
                  <a:lnTo>
                    <a:pt x="40" y="208"/>
                  </a:lnTo>
                  <a:lnTo>
                    <a:pt x="40" y="204"/>
                  </a:lnTo>
                  <a:cubicBezTo>
                    <a:pt x="15" y="204"/>
                    <a:pt x="1" y="194"/>
                    <a:pt x="6" y="184"/>
                  </a:cubicBezTo>
                  <a:cubicBezTo>
                    <a:pt x="20" y="179"/>
                    <a:pt x="49" y="131"/>
                    <a:pt x="49" y="92"/>
                  </a:cubicBezTo>
                  <a:cubicBezTo>
                    <a:pt x="49" y="58"/>
                    <a:pt x="122" y="34"/>
                    <a:pt x="122" y="24"/>
                  </a:cubicBezTo>
                  <a:cubicBezTo>
                    <a:pt x="122" y="20"/>
                    <a:pt x="146" y="0"/>
                    <a:pt x="166" y="15"/>
                  </a:cubicBezTo>
                  <a:cubicBezTo>
                    <a:pt x="185" y="24"/>
                    <a:pt x="243" y="68"/>
                    <a:pt x="233" y="68"/>
                  </a:cubicBezTo>
                  <a:cubicBezTo>
                    <a:pt x="219" y="68"/>
                    <a:pt x="200" y="83"/>
                    <a:pt x="200" y="87"/>
                  </a:cubicBezTo>
                  <a:cubicBezTo>
                    <a:pt x="200" y="97"/>
                    <a:pt x="214" y="131"/>
                    <a:pt x="224" y="131"/>
                  </a:cubicBezTo>
                  <a:cubicBezTo>
                    <a:pt x="238" y="121"/>
                    <a:pt x="272" y="121"/>
                    <a:pt x="287" y="131"/>
                  </a:cubicBezTo>
                  <a:cubicBezTo>
                    <a:pt x="292" y="141"/>
                    <a:pt x="292" y="170"/>
                    <a:pt x="258" y="170"/>
                  </a:cubicBezTo>
                  <a:cubicBezTo>
                    <a:pt x="219" y="165"/>
                    <a:pt x="141" y="179"/>
                    <a:pt x="146" y="194"/>
                  </a:cubicBezTo>
                  <a:cubicBezTo>
                    <a:pt x="151" y="213"/>
                    <a:pt x="214" y="262"/>
                    <a:pt x="267" y="262"/>
                  </a:cubicBezTo>
                  <a:lnTo>
                    <a:pt x="330" y="291"/>
                  </a:lnTo>
                  <a:lnTo>
                    <a:pt x="330" y="291"/>
                  </a:lnTo>
                  <a:cubicBezTo>
                    <a:pt x="330" y="291"/>
                    <a:pt x="306" y="291"/>
                    <a:pt x="282" y="286"/>
                  </a:cubicBezTo>
                  <a:cubicBezTo>
                    <a:pt x="262" y="281"/>
                    <a:pt x="200" y="334"/>
                    <a:pt x="200" y="33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487982" flipH="1">
              <a:off x="5380688" y="4215744"/>
              <a:ext cx="27239" cy="38707"/>
            </a:xfrm>
            <a:custGeom>
              <a:avLst/>
              <a:gdLst/>
              <a:ahLst/>
              <a:cxnLst/>
              <a:rect l="l" t="t" r="r" b="b"/>
              <a:pathLst>
                <a:path w="171" h="243" extrusionOk="0">
                  <a:moveTo>
                    <a:pt x="49" y="44"/>
                  </a:moveTo>
                  <a:lnTo>
                    <a:pt x="64" y="20"/>
                  </a:lnTo>
                  <a:cubicBezTo>
                    <a:pt x="69" y="6"/>
                    <a:pt x="112" y="20"/>
                    <a:pt x="146" y="78"/>
                  </a:cubicBezTo>
                  <a:lnTo>
                    <a:pt x="146" y="151"/>
                  </a:lnTo>
                  <a:lnTo>
                    <a:pt x="141" y="151"/>
                  </a:lnTo>
                  <a:cubicBezTo>
                    <a:pt x="137" y="151"/>
                    <a:pt x="137" y="161"/>
                    <a:pt x="146" y="161"/>
                  </a:cubicBezTo>
                  <a:cubicBezTo>
                    <a:pt x="151" y="165"/>
                    <a:pt x="170" y="194"/>
                    <a:pt x="151" y="219"/>
                  </a:cubicBezTo>
                  <a:cubicBezTo>
                    <a:pt x="141" y="243"/>
                    <a:pt x="54" y="209"/>
                    <a:pt x="49" y="214"/>
                  </a:cubicBezTo>
                  <a:cubicBezTo>
                    <a:pt x="45" y="214"/>
                    <a:pt x="15" y="185"/>
                    <a:pt x="6" y="136"/>
                  </a:cubicBezTo>
                  <a:cubicBezTo>
                    <a:pt x="1" y="88"/>
                    <a:pt x="30" y="1"/>
                    <a:pt x="40" y="6"/>
                  </a:cubicBezTo>
                  <a:cubicBezTo>
                    <a:pt x="35" y="20"/>
                    <a:pt x="45" y="44"/>
                    <a:pt x="49"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487982" flipH="1">
              <a:off x="5269518" y="4281784"/>
              <a:ext cx="34088" cy="30265"/>
            </a:xfrm>
            <a:custGeom>
              <a:avLst/>
              <a:gdLst/>
              <a:ahLst/>
              <a:cxnLst/>
              <a:rect l="l" t="t" r="r" b="b"/>
              <a:pathLst>
                <a:path w="214" h="190" extrusionOk="0">
                  <a:moveTo>
                    <a:pt x="174" y="136"/>
                  </a:moveTo>
                  <a:cubicBezTo>
                    <a:pt x="141" y="165"/>
                    <a:pt x="97" y="189"/>
                    <a:pt x="73" y="180"/>
                  </a:cubicBezTo>
                  <a:cubicBezTo>
                    <a:pt x="53" y="175"/>
                    <a:pt x="0" y="160"/>
                    <a:pt x="15" y="160"/>
                  </a:cubicBezTo>
                  <a:cubicBezTo>
                    <a:pt x="24" y="160"/>
                    <a:pt x="49" y="126"/>
                    <a:pt x="29" y="112"/>
                  </a:cubicBezTo>
                  <a:cubicBezTo>
                    <a:pt x="15" y="88"/>
                    <a:pt x="92" y="63"/>
                    <a:pt x="92" y="63"/>
                  </a:cubicBezTo>
                  <a:lnTo>
                    <a:pt x="92" y="39"/>
                  </a:lnTo>
                  <a:cubicBezTo>
                    <a:pt x="92" y="30"/>
                    <a:pt x="97" y="5"/>
                    <a:pt x="102" y="5"/>
                  </a:cubicBezTo>
                  <a:cubicBezTo>
                    <a:pt x="126" y="0"/>
                    <a:pt x="213" y="102"/>
                    <a:pt x="17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487982" flipH="1">
              <a:off x="5292628" y="4250258"/>
              <a:ext cx="25486" cy="23256"/>
            </a:xfrm>
            <a:custGeom>
              <a:avLst/>
              <a:gdLst/>
              <a:ahLst/>
              <a:cxnLst/>
              <a:rect l="l" t="t" r="r" b="b"/>
              <a:pathLst>
                <a:path w="160" h="146" extrusionOk="0">
                  <a:moveTo>
                    <a:pt x="44" y="136"/>
                  </a:moveTo>
                  <a:cubicBezTo>
                    <a:pt x="19" y="146"/>
                    <a:pt x="0" y="146"/>
                    <a:pt x="0" y="146"/>
                  </a:cubicBezTo>
                  <a:cubicBezTo>
                    <a:pt x="0" y="136"/>
                    <a:pt x="24" y="73"/>
                    <a:pt x="68" y="0"/>
                  </a:cubicBezTo>
                  <a:lnTo>
                    <a:pt x="116" y="29"/>
                  </a:lnTo>
                  <a:lnTo>
                    <a:pt x="136" y="39"/>
                  </a:lnTo>
                  <a:cubicBezTo>
                    <a:pt x="150" y="58"/>
                    <a:pt x="160" y="78"/>
                    <a:pt x="150" y="78"/>
                  </a:cubicBezTo>
                  <a:cubicBezTo>
                    <a:pt x="145" y="83"/>
                    <a:pt x="68" y="136"/>
                    <a:pt x="4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487982" flipH="1">
              <a:off x="5471577" y="4190344"/>
              <a:ext cx="46353" cy="18000"/>
            </a:xfrm>
            <a:custGeom>
              <a:avLst/>
              <a:gdLst/>
              <a:ahLst/>
              <a:cxnLst/>
              <a:rect l="l" t="t" r="r" b="b"/>
              <a:pathLst>
                <a:path w="291" h="113" extrusionOk="0">
                  <a:moveTo>
                    <a:pt x="112" y="35"/>
                  </a:moveTo>
                  <a:cubicBezTo>
                    <a:pt x="131" y="44"/>
                    <a:pt x="141" y="49"/>
                    <a:pt x="146" y="49"/>
                  </a:cubicBezTo>
                  <a:lnTo>
                    <a:pt x="208" y="49"/>
                  </a:lnTo>
                  <a:cubicBezTo>
                    <a:pt x="238" y="59"/>
                    <a:pt x="281" y="1"/>
                    <a:pt x="281" y="1"/>
                  </a:cubicBezTo>
                  <a:cubicBezTo>
                    <a:pt x="281" y="1"/>
                    <a:pt x="286" y="11"/>
                    <a:pt x="286" y="20"/>
                  </a:cubicBezTo>
                  <a:cubicBezTo>
                    <a:pt x="291" y="35"/>
                    <a:pt x="286" y="64"/>
                    <a:pt x="262" y="64"/>
                  </a:cubicBezTo>
                  <a:cubicBezTo>
                    <a:pt x="238" y="64"/>
                    <a:pt x="179" y="69"/>
                    <a:pt x="170" y="69"/>
                  </a:cubicBezTo>
                  <a:cubicBezTo>
                    <a:pt x="165" y="69"/>
                    <a:pt x="136" y="83"/>
                    <a:pt x="116" y="88"/>
                  </a:cubicBezTo>
                  <a:cubicBezTo>
                    <a:pt x="97" y="93"/>
                    <a:pt x="49" y="112"/>
                    <a:pt x="44" y="103"/>
                  </a:cubicBezTo>
                  <a:cubicBezTo>
                    <a:pt x="44" y="103"/>
                    <a:pt x="39" y="93"/>
                    <a:pt x="39" y="88"/>
                  </a:cubicBezTo>
                  <a:cubicBezTo>
                    <a:pt x="39" y="78"/>
                    <a:pt x="39" y="69"/>
                    <a:pt x="34" y="69"/>
                  </a:cubicBezTo>
                  <a:cubicBezTo>
                    <a:pt x="24" y="69"/>
                    <a:pt x="0" y="64"/>
                    <a:pt x="0" y="59"/>
                  </a:cubicBezTo>
                  <a:cubicBezTo>
                    <a:pt x="0" y="49"/>
                    <a:pt x="15" y="40"/>
                    <a:pt x="15" y="25"/>
                  </a:cubicBezTo>
                  <a:cubicBezTo>
                    <a:pt x="24" y="35"/>
                    <a:pt x="102" y="20"/>
                    <a:pt x="112"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487982" flipH="1">
              <a:off x="5587864" y="4266221"/>
              <a:ext cx="17203" cy="14017"/>
            </a:xfrm>
            <a:custGeom>
              <a:avLst/>
              <a:gdLst/>
              <a:ahLst/>
              <a:cxnLst/>
              <a:rect l="l" t="t" r="r" b="b"/>
              <a:pathLst>
                <a:path w="108" h="88" extrusionOk="0">
                  <a:moveTo>
                    <a:pt x="6" y="39"/>
                  </a:moveTo>
                  <a:cubicBezTo>
                    <a:pt x="1" y="25"/>
                    <a:pt x="49" y="15"/>
                    <a:pt x="107" y="1"/>
                  </a:cubicBezTo>
                  <a:lnTo>
                    <a:pt x="98" y="88"/>
                  </a:lnTo>
                  <a:lnTo>
                    <a:pt x="73" y="83"/>
                  </a:lnTo>
                  <a:cubicBezTo>
                    <a:pt x="49" y="78"/>
                    <a:pt x="6" y="54"/>
                    <a:pt x="6"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487982" flipH="1">
              <a:off x="5423443" y="4223001"/>
              <a:ext cx="14017" cy="13221"/>
            </a:xfrm>
            <a:custGeom>
              <a:avLst/>
              <a:gdLst/>
              <a:ahLst/>
              <a:cxnLst/>
              <a:rect l="l" t="t" r="r" b="b"/>
              <a:pathLst>
                <a:path w="88" h="83" extrusionOk="0">
                  <a:moveTo>
                    <a:pt x="15" y="68"/>
                  </a:moveTo>
                  <a:cubicBezTo>
                    <a:pt x="0" y="53"/>
                    <a:pt x="10" y="34"/>
                    <a:pt x="19" y="20"/>
                  </a:cubicBezTo>
                  <a:cubicBezTo>
                    <a:pt x="29" y="0"/>
                    <a:pt x="87" y="39"/>
                    <a:pt x="87" y="58"/>
                  </a:cubicBezTo>
                  <a:cubicBezTo>
                    <a:pt x="87" y="73"/>
                    <a:pt x="24" y="83"/>
                    <a:pt x="15" y="6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487982" flipH="1">
              <a:off x="5510005" y="4282240"/>
              <a:ext cx="14017" cy="14017"/>
            </a:xfrm>
            <a:custGeom>
              <a:avLst/>
              <a:gdLst/>
              <a:ahLst/>
              <a:cxnLst/>
              <a:rect l="l" t="t" r="r" b="b"/>
              <a:pathLst>
                <a:path w="88" h="88" extrusionOk="0">
                  <a:moveTo>
                    <a:pt x="83" y="6"/>
                  </a:moveTo>
                  <a:cubicBezTo>
                    <a:pt x="83" y="6"/>
                    <a:pt x="83" y="15"/>
                    <a:pt x="73" y="20"/>
                  </a:cubicBezTo>
                  <a:cubicBezTo>
                    <a:pt x="69" y="30"/>
                    <a:pt x="64" y="59"/>
                    <a:pt x="69" y="59"/>
                  </a:cubicBezTo>
                  <a:cubicBezTo>
                    <a:pt x="73" y="59"/>
                    <a:pt x="88" y="64"/>
                    <a:pt x="73" y="78"/>
                  </a:cubicBezTo>
                  <a:cubicBezTo>
                    <a:pt x="64" y="88"/>
                    <a:pt x="1" y="44"/>
                    <a:pt x="20" y="35"/>
                  </a:cubicBezTo>
                  <a:cubicBezTo>
                    <a:pt x="40" y="25"/>
                    <a:pt x="83" y="1"/>
                    <a:pt x="83" y="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487982" flipH="1">
              <a:off x="5564979" y="4198642"/>
              <a:ext cx="16407" cy="24849"/>
            </a:xfrm>
            <a:custGeom>
              <a:avLst/>
              <a:gdLst/>
              <a:ahLst/>
              <a:cxnLst/>
              <a:rect l="l" t="t" r="r" b="b"/>
              <a:pathLst>
                <a:path w="103" h="156" extrusionOk="0">
                  <a:moveTo>
                    <a:pt x="1" y="156"/>
                  </a:moveTo>
                  <a:cubicBezTo>
                    <a:pt x="25" y="98"/>
                    <a:pt x="39" y="59"/>
                    <a:pt x="64" y="1"/>
                  </a:cubicBezTo>
                  <a:cubicBezTo>
                    <a:pt x="102" y="45"/>
                    <a:pt x="64" y="112"/>
                    <a:pt x="1" y="15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487982" flipH="1">
              <a:off x="5610215" y="4329021"/>
              <a:ext cx="10195" cy="14814"/>
            </a:xfrm>
            <a:custGeom>
              <a:avLst/>
              <a:gdLst/>
              <a:ahLst/>
              <a:cxnLst/>
              <a:rect l="l" t="t" r="r" b="b"/>
              <a:pathLst>
                <a:path w="64" h="93" extrusionOk="0">
                  <a:moveTo>
                    <a:pt x="40" y="20"/>
                  </a:moveTo>
                  <a:cubicBezTo>
                    <a:pt x="49" y="34"/>
                    <a:pt x="64" y="59"/>
                    <a:pt x="49" y="63"/>
                  </a:cubicBezTo>
                  <a:cubicBezTo>
                    <a:pt x="45" y="73"/>
                    <a:pt x="20" y="92"/>
                    <a:pt x="11" y="78"/>
                  </a:cubicBezTo>
                  <a:cubicBezTo>
                    <a:pt x="1" y="63"/>
                    <a:pt x="25" y="0"/>
                    <a:pt x="40"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487982" flipH="1">
              <a:off x="5400509" y="4384667"/>
              <a:ext cx="10832" cy="10991"/>
            </a:xfrm>
            <a:custGeom>
              <a:avLst/>
              <a:gdLst/>
              <a:ahLst/>
              <a:cxnLst/>
              <a:rect l="l" t="t" r="r" b="b"/>
              <a:pathLst>
                <a:path w="68" h="69" extrusionOk="0">
                  <a:moveTo>
                    <a:pt x="0" y="58"/>
                  </a:moveTo>
                  <a:cubicBezTo>
                    <a:pt x="0" y="53"/>
                    <a:pt x="5" y="49"/>
                    <a:pt x="10" y="34"/>
                  </a:cubicBezTo>
                  <a:cubicBezTo>
                    <a:pt x="15" y="24"/>
                    <a:pt x="39" y="0"/>
                    <a:pt x="49" y="0"/>
                  </a:cubicBezTo>
                  <a:cubicBezTo>
                    <a:pt x="53" y="0"/>
                    <a:pt x="58" y="5"/>
                    <a:pt x="68" y="20"/>
                  </a:cubicBezTo>
                  <a:cubicBezTo>
                    <a:pt x="68" y="29"/>
                    <a:pt x="68" y="58"/>
                    <a:pt x="53" y="58"/>
                  </a:cubicBezTo>
                  <a:cubicBezTo>
                    <a:pt x="39" y="68"/>
                    <a:pt x="0" y="68"/>
                    <a:pt x="0" y="5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487982" flipH="1">
              <a:off x="5324761" y="4219381"/>
              <a:ext cx="21026" cy="12584"/>
            </a:xfrm>
            <a:custGeom>
              <a:avLst/>
              <a:gdLst/>
              <a:ahLst/>
              <a:cxnLst/>
              <a:rect l="l" t="t" r="r" b="b"/>
              <a:pathLst>
                <a:path w="132" h="79" extrusionOk="0">
                  <a:moveTo>
                    <a:pt x="1" y="78"/>
                  </a:moveTo>
                  <a:lnTo>
                    <a:pt x="35" y="30"/>
                  </a:lnTo>
                  <a:cubicBezTo>
                    <a:pt x="59" y="5"/>
                    <a:pt x="131" y="1"/>
                    <a:pt x="102" y="20"/>
                  </a:cubicBezTo>
                  <a:cubicBezTo>
                    <a:pt x="78" y="35"/>
                    <a:pt x="6" y="78"/>
                    <a:pt x="1"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487982" flipH="1">
              <a:off x="5375420" y="4383828"/>
              <a:ext cx="18637" cy="10035"/>
            </a:xfrm>
            <a:custGeom>
              <a:avLst/>
              <a:gdLst/>
              <a:ahLst/>
              <a:cxnLst/>
              <a:rect l="l" t="t" r="r" b="b"/>
              <a:pathLst>
                <a:path w="117" h="63" extrusionOk="0">
                  <a:moveTo>
                    <a:pt x="98" y="5"/>
                  </a:moveTo>
                  <a:cubicBezTo>
                    <a:pt x="117" y="19"/>
                    <a:pt x="112" y="24"/>
                    <a:pt x="93" y="24"/>
                  </a:cubicBezTo>
                  <a:cubicBezTo>
                    <a:pt x="73" y="24"/>
                    <a:pt x="25" y="29"/>
                    <a:pt x="35" y="34"/>
                  </a:cubicBezTo>
                  <a:cubicBezTo>
                    <a:pt x="39" y="44"/>
                    <a:pt x="49" y="63"/>
                    <a:pt x="44" y="63"/>
                  </a:cubicBezTo>
                  <a:cubicBezTo>
                    <a:pt x="44" y="63"/>
                    <a:pt x="35" y="63"/>
                    <a:pt x="25" y="58"/>
                  </a:cubicBezTo>
                  <a:cubicBezTo>
                    <a:pt x="20" y="53"/>
                    <a:pt x="1" y="34"/>
                    <a:pt x="6" y="29"/>
                  </a:cubicBezTo>
                  <a:cubicBezTo>
                    <a:pt x="20" y="24"/>
                    <a:pt x="83" y="0"/>
                    <a:pt x="98"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487982" flipH="1">
              <a:off x="5338588" y="4253976"/>
              <a:ext cx="10991" cy="7009"/>
            </a:xfrm>
            <a:custGeom>
              <a:avLst/>
              <a:gdLst/>
              <a:ahLst/>
              <a:cxnLst/>
              <a:rect l="l" t="t" r="r" b="b"/>
              <a:pathLst>
                <a:path w="69" h="44" extrusionOk="0">
                  <a:moveTo>
                    <a:pt x="68" y="44"/>
                  </a:moveTo>
                  <a:lnTo>
                    <a:pt x="68" y="44"/>
                  </a:lnTo>
                  <a:lnTo>
                    <a:pt x="30" y="44"/>
                  </a:lnTo>
                  <a:cubicBezTo>
                    <a:pt x="20" y="44"/>
                    <a:pt x="1" y="29"/>
                    <a:pt x="5" y="20"/>
                  </a:cubicBezTo>
                  <a:cubicBezTo>
                    <a:pt x="10" y="5"/>
                    <a:pt x="49" y="0"/>
                    <a:pt x="68"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487982" flipH="1">
              <a:off x="5305934" y="4235808"/>
              <a:ext cx="13380" cy="11787"/>
            </a:xfrm>
            <a:custGeom>
              <a:avLst/>
              <a:gdLst/>
              <a:ahLst/>
              <a:cxnLst/>
              <a:rect l="l" t="t" r="r" b="b"/>
              <a:pathLst>
                <a:path w="84" h="74" extrusionOk="0">
                  <a:moveTo>
                    <a:pt x="15" y="20"/>
                  </a:moveTo>
                  <a:cubicBezTo>
                    <a:pt x="25" y="1"/>
                    <a:pt x="25" y="1"/>
                    <a:pt x="15" y="20"/>
                  </a:cubicBezTo>
                  <a:cubicBezTo>
                    <a:pt x="6" y="45"/>
                    <a:pt x="83" y="59"/>
                    <a:pt x="83" y="64"/>
                  </a:cubicBezTo>
                  <a:cubicBezTo>
                    <a:pt x="83" y="64"/>
                    <a:pt x="78" y="74"/>
                    <a:pt x="69" y="74"/>
                  </a:cubicBezTo>
                  <a:cubicBezTo>
                    <a:pt x="54" y="74"/>
                    <a:pt x="1" y="40"/>
                    <a:pt x="15"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487982" flipH="1">
              <a:off x="5549871" y="4235596"/>
              <a:ext cx="19433" cy="11787"/>
            </a:xfrm>
            <a:custGeom>
              <a:avLst/>
              <a:gdLst/>
              <a:ahLst/>
              <a:cxnLst/>
              <a:rect l="l" t="t" r="r" b="b"/>
              <a:pathLst>
                <a:path w="122" h="74" extrusionOk="0">
                  <a:moveTo>
                    <a:pt x="121" y="1"/>
                  </a:moveTo>
                  <a:cubicBezTo>
                    <a:pt x="102" y="59"/>
                    <a:pt x="54" y="74"/>
                    <a:pt x="0" y="59"/>
                  </a:cubicBezTo>
                  <a:cubicBezTo>
                    <a:pt x="44" y="40"/>
                    <a:pt x="78" y="25"/>
                    <a:pt x="12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487982" flipH="1">
              <a:off x="5364951" y="4237594"/>
              <a:ext cx="11787" cy="5575"/>
            </a:xfrm>
            <a:custGeom>
              <a:avLst/>
              <a:gdLst/>
              <a:ahLst/>
              <a:cxnLst/>
              <a:rect l="l" t="t" r="r" b="b"/>
              <a:pathLst>
                <a:path w="74" h="35" extrusionOk="0">
                  <a:moveTo>
                    <a:pt x="73" y="1"/>
                  </a:moveTo>
                  <a:cubicBezTo>
                    <a:pt x="73" y="6"/>
                    <a:pt x="68" y="11"/>
                    <a:pt x="54" y="15"/>
                  </a:cubicBezTo>
                  <a:cubicBezTo>
                    <a:pt x="44" y="25"/>
                    <a:pt x="0" y="35"/>
                    <a:pt x="0" y="30"/>
                  </a:cubicBezTo>
                  <a:cubicBezTo>
                    <a:pt x="0" y="15"/>
                    <a:pt x="15" y="6"/>
                    <a:pt x="25" y="6"/>
                  </a:cubicBezTo>
                  <a:cubicBezTo>
                    <a:pt x="34" y="1"/>
                    <a:pt x="68" y="1"/>
                    <a:pt x="73"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487982" flipH="1">
              <a:off x="5274369" y="4327728"/>
              <a:ext cx="12584" cy="7805"/>
            </a:xfrm>
            <a:custGeom>
              <a:avLst/>
              <a:gdLst/>
              <a:ahLst/>
              <a:cxnLst/>
              <a:rect l="l" t="t" r="r" b="b"/>
              <a:pathLst>
                <a:path w="79" h="49" extrusionOk="0">
                  <a:moveTo>
                    <a:pt x="15" y="0"/>
                  </a:moveTo>
                  <a:cubicBezTo>
                    <a:pt x="39" y="10"/>
                    <a:pt x="59" y="29"/>
                    <a:pt x="78" y="39"/>
                  </a:cubicBezTo>
                  <a:cubicBezTo>
                    <a:pt x="10" y="49"/>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487982" flipH="1">
              <a:off x="5537760" y="4193011"/>
              <a:ext cx="8602" cy="4779"/>
            </a:xfrm>
            <a:custGeom>
              <a:avLst/>
              <a:gdLst/>
              <a:ahLst/>
              <a:cxnLst/>
              <a:rect l="l" t="t" r="r" b="b"/>
              <a:pathLst>
                <a:path w="54" h="30" extrusionOk="0">
                  <a:moveTo>
                    <a:pt x="19" y="19"/>
                  </a:moveTo>
                  <a:cubicBezTo>
                    <a:pt x="0" y="19"/>
                    <a:pt x="0" y="10"/>
                    <a:pt x="5" y="5"/>
                  </a:cubicBezTo>
                  <a:cubicBezTo>
                    <a:pt x="19" y="0"/>
                    <a:pt x="39" y="0"/>
                    <a:pt x="44" y="5"/>
                  </a:cubicBezTo>
                  <a:cubicBezTo>
                    <a:pt x="53" y="10"/>
                    <a:pt x="39" y="29"/>
                    <a:pt x="1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487982" flipH="1">
              <a:off x="4746622" y="3509458"/>
              <a:ext cx="1317803" cy="752325"/>
            </a:xfrm>
            <a:custGeom>
              <a:avLst/>
              <a:gdLst/>
              <a:ahLst/>
              <a:cxnLst/>
              <a:rect l="l" t="t" r="r" b="b"/>
              <a:pathLst>
                <a:path w="8273" h="4723" extrusionOk="0">
                  <a:moveTo>
                    <a:pt x="7851" y="2495"/>
                  </a:moveTo>
                  <a:cubicBezTo>
                    <a:pt x="7817" y="2437"/>
                    <a:pt x="7778" y="2383"/>
                    <a:pt x="7730" y="2335"/>
                  </a:cubicBezTo>
                  <a:cubicBezTo>
                    <a:pt x="7831" y="2311"/>
                    <a:pt x="7938" y="2267"/>
                    <a:pt x="8020" y="2214"/>
                  </a:cubicBezTo>
                  <a:cubicBezTo>
                    <a:pt x="8088" y="2170"/>
                    <a:pt x="8054" y="2069"/>
                    <a:pt x="7972" y="2078"/>
                  </a:cubicBezTo>
                  <a:cubicBezTo>
                    <a:pt x="7812" y="2102"/>
                    <a:pt x="7643" y="2059"/>
                    <a:pt x="7483" y="2073"/>
                  </a:cubicBezTo>
                  <a:cubicBezTo>
                    <a:pt x="7478" y="2059"/>
                    <a:pt x="7478" y="2054"/>
                    <a:pt x="7478" y="2040"/>
                  </a:cubicBezTo>
                  <a:cubicBezTo>
                    <a:pt x="7531" y="2030"/>
                    <a:pt x="7594" y="2006"/>
                    <a:pt x="7643" y="1977"/>
                  </a:cubicBezTo>
                  <a:cubicBezTo>
                    <a:pt x="7691" y="1938"/>
                    <a:pt x="7710" y="1885"/>
                    <a:pt x="7764" y="1846"/>
                  </a:cubicBezTo>
                  <a:cubicBezTo>
                    <a:pt x="7812" y="1817"/>
                    <a:pt x="7802" y="1749"/>
                    <a:pt x="7749" y="1734"/>
                  </a:cubicBezTo>
                  <a:cubicBezTo>
                    <a:pt x="7657" y="1696"/>
                    <a:pt x="7560" y="1652"/>
                    <a:pt x="7463" y="1647"/>
                  </a:cubicBezTo>
                  <a:cubicBezTo>
                    <a:pt x="7400" y="1642"/>
                    <a:pt x="7342" y="1662"/>
                    <a:pt x="7294" y="1696"/>
                  </a:cubicBezTo>
                  <a:cubicBezTo>
                    <a:pt x="7270" y="1662"/>
                    <a:pt x="7241" y="1623"/>
                    <a:pt x="7212" y="1594"/>
                  </a:cubicBezTo>
                  <a:cubicBezTo>
                    <a:pt x="7289" y="1507"/>
                    <a:pt x="7328" y="1395"/>
                    <a:pt x="7328" y="1265"/>
                  </a:cubicBezTo>
                  <a:cubicBezTo>
                    <a:pt x="7328" y="1202"/>
                    <a:pt x="7245" y="1182"/>
                    <a:pt x="7207" y="1231"/>
                  </a:cubicBezTo>
                  <a:cubicBezTo>
                    <a:pt x="7139" y="1313"/>
                    <a:pt x="7042" y="1347"/>
                    <a:pt x="6945" y="1371"/>
                  </a:cubicBezTo>
                  <a:cubicBezTo>
                    <a:pt x="6853" y="1308"/>
                    <a:pt x="6752" y="1260"/>
                    <a:pt x="6645" y="1226"/>
                  </a:cubicBezTo>
                  <a:cubicBezTo>
                    <a:pt x="6756" y="1187"/>
                    <a:pt x="6873" y="1178"/>
                    <a:pt x="6998" y="1187"/>
                  </a:cubicBezTo>
                  <a:cubicBezTo>
                    <a:pt x="7066" y="1192"/>
                    <a:pt x="7091" y="1105"/>
                    <a:pt x="7037" y="1071"/>
                  </a:cubicBezTo>
                  <a:cubicBezTo>
                    <a:pt x="6810" y="926"/>
                    <a:pt x="6543" y="974"/>
                    <a:pt x="6350" y="1139"/>
                  </a:cubicBezTo>
                  <a:cubicBezTo>
                    <a:pt x="6350" y="1095"/>
                    <a:pt x="6364" y="1061"/>
                    <a:pt x="6398" y="1037"/>
                  </a:cubicBezTo>
                  <a:cubicBezTo>
                    <a:pt x="6413" y="1032"/>
                    <a:pt x="6417" y="1018"/>
                    <a:pt x="6417" y="1008"/>
                  </a:cubicBezTo>
                  <a:cubicBezTo>
                    <a:pt x="6480" y="989"/>
                    <a:pt x="6461" y="887"/>
                    <a:pt x="6393" y="877"/>
                  </a:cubicBezTo>
                  <a:cubicBezTo>
                    <a:pt x="6277" y="868"/>
                    <a:pt x="6141" y="916"/>
                    <a:pt x="6069" y="1013"/>
                  </a:cubicBezTo>
                  <a:cubicBezTo>
                    <a:pt x="6069" y="1013"/>
                    <a:pt x="6069" y="1018"/>
                    <a:pt x="6059" y="1018"/>
                  </a:cubicBezTo>
                  <a:cubicBezTo>
                    <a:pt x="6006" y="1066"/>
                    <a:pt x="5962" y="1134"/>
                    <a:pt x="5953" y="1207"/>
                  </a:cubicBezTo>
                  <a:cubicBezTo>
                    <a:pt x="5894" y="1216"/>
                    <a:pt x="5841" y="1236"/>
                    <a:pt x="5788" y="1260"/>
                  </a:cubicBezTo>
                  <a:cubicBezTo>
                    <a:pt x="5759" y="1211"/>
                    <a:pt x="5720" y="1163"/>
                    <a:pt x="5686" y="1119"/>
                  </a:cubicBezTo>
                  <a:cubicBezTo>
                    <a:pt x="5715" y="1086"/>
                    <a:pt x="5744" y="1057"/>
                    <a:pt x="5768" y="1013"/>
                  </a:cubicBezTo>
                  <a:cubicBezTo>
                    <a:pt x="5827" y="926"/>
                    <a:pt x="5899" y="780"/>
                    <a:pt x="5880" y="679"/>
                  </a:cubicBezTo>
                  <a:cubicBezTo>
                    <a:pt x="5856" y="553"/>
                    <a:pt x="5730" y="626"/>
                    <a:pt x="5657" y="659"/>
                  </a:cubicBezTo>
                  <a:cubicBezTo>
                    <a:pt x="5551" y="718"/>
                    <a:pt x="5468" y="776"/>
                    <a:pt x="5396" y="863"/>
                  </a:cubicBezTo>
                  <a:cubicBezTo>
                    <a:pt x="5357" y="839"/>
                    <a:pt x="5328" y="819"/>
                    <a:pt x="5284" y="795"/>
                  </a:cubicBezTo>
                  <a:cubicBezTo>
                    <a:pt x="5304" y="577"/>
                    <a:pt x="5187" y="359"/>
                    <a:pt x="5086" y="170"/>
                  </a:cubicBezTo>
                  <a:cubicBezTo>
                    <a:pt x="5057" y="117"/>
                    <a:pt x="4955" y="127"/>
                    <a:pt x="4955" y="199"/>
                  </a:cubicBezTo>
                  <a:cubicBezTo>
                    <a:pt x="4965" y="359"/>
                    <a:pt x="4945" y="509"/>
                    <a:pt x="4907" y="655"/>
                  </a:cubicBezTo>
                  <a:cubicBezTo>
                    <a:pt x="4892" y="655"/>
                    <a:pt x="4873" y="650"/>
                    <a:pt x="4863" y="645"/>
                  </a:cubicBezTo>
                  <a:cubicBezTo>
                    <a:pt x="4844" y="558"/>
                    <a:pt x="4834" y="480"/>
                    <a:pt x="4815" y="393"/>
                  </a:cubicBezTo>
                  <a:cubicBezTo>
                    <a:pt x="4800" y="340"/>
                    <a:pt x="4742" y="330"/>
                    <a:pt x="4698" y="359"/>
                  </a:cubicBezTo>
                  <a:cubicBezTo>
                    <a:pt x="4606" y="432"/>
                    <a:pt x="4543" y="524"/>
                    <a:pt x="4495" y="626"/>
                  </a:cubicBezTo>
                  <a:cubicBezTo>
                    <a:pt x="4403" y="630"/>
                    <a:pt x="4311" y="650"/>
                    <a:pt x="4224" y="674"/>
                  </a:cubicBezTo>
                  <a:cubicBezTo>
                    <a:pt x="4243" y="611"/>
                    <a:pt x="4258" y="558"/>
                    <a:pt x="4267" y="500"/>
                  </a:cubicBezTo>
                  <a:cubicBezTo>
                    <a:pt x="4272" y="456"/>
                    <a:pt x="4243" y="403"/>
                    <a:pt x="4195" y="417"/>
                  </a:cubicBezTo>
                  <a:cubicBezTo>
                    <a:pt x="4020" y="475"/>
                    <a:pt x="3846" y="572"/>
                    <a:pt x="3769" y="727"/>
                  </a:cubicBezTo>
                  <a:cubicBezTo>
                    <a:pt x="3686" y="669"/>
                    <a:pt x="3609" y="611"/>
                    <a:pt x="3517" y="577"/>
                  </a:cubicBezTo>
                  <a:cubicBezTo>
                    <a:pt x="3604" y="466"/>
                    <a:pt x="3710" y="379"/>
                    <a:pt x="3841" y="311"/>
                  </a:cubicBezTo>
                  <a:cubicBezTo>
                    <a:pt x="3904" y="272"/>
                    <a:pt x="3865" y="185"/>
                    <a:pt x="3798" y="195"/>
                  </a:cubicBezTo>
                  <a:cubicBezTo>
                    <a:pt x="3623" y="219"/>
                    <a:pt x="3430" y="320"/>
                    <a:pt x="3313" y="466"/>
                  </a:cubicBezTo>
                  <a:cubicBezTo>
                    <a:pt x="3338" y="359"/>
                    <a:pt x="3333" y="238"/>
                    <a:pt x="3313" y="127"/>
                  </a:cubicBezTo>
                  <a:cubicBezTo>
                    <a:pt x="3299" y="69"/>
                    <a:pt x="3202" y="64"/>
                    <a:pt x="3192" y="122"/>
                  </a:cubicBezTo>
                  <a:cubicBezTo>
                    <a:pt x="3154" y="243"/>
                    <a:pt x="3120" y="369"/>
                    <a:pt x="3057" y="480"/>
                  </a:cubicBezTo>
                  <a:cubicBezTo>
                    <a:pt x="3003" y="480"/>
                    <a:pt x="2945" y="485"/>
                    <a:pt x="2887" y="500"/>
                  </a:cubicBezTo>
                  <a:cubicBezTo>
                    <a:pt x="2902" y="412"/>
                    <a:pt x="2921" y="296"/>
                    <a:pt x="2969" y="238"/>
                  </a:cubicBezTo>
                  <a:cubicBezTo>
                    <a:pt x="2969" y="238"/>
                    <a:pt x="2969" y="233"/>
                    <a:pt x="2974" y="233"/>
                  </a:cubicBezTo>
                  <a:cubicBezTo>
                    <a:pt x="2979" y="233"/>
                    <a:pt x="2984" y="224"/>
                    <a:pt x="2984" y="224"/>
                  </a:cubicBezTo>
                  <a:cubicBezTo>
                    <a:pt x="3052" y="190"/>
                    <a:pt x="2999" y="93"/>
                    <a:pt x="2931" y="122"/>
                  </a:cubicBezTo>
                  <a:cubicBezTo>
                    <a:pt x="2785" y="190"/>
                    <a:pt x="2664" y="320"/>
                    <a:pt x="2606" y="480"/>
                  </a:cubicBezTo>
                  <a:cubicBezTo>
                    <a:pt x="2597" y="480"/>
                    <a:pt x="2587" y="475"/>
                    <a:pt x="2582" y="475"/>
                  </a:cubicBezTo>
                  <a:cubicBezTo>
                    <a:pt x="2582" y="466"/>
                    <a:pt x="2587" y="461"/>
                    <a:pt x="2587" y="456"/>
                  </a:cubicBezTo>
                  <a:cubicBezTo>
                    <a:pt x="2606" y="345"/>
                    <a:pt x="2558" y="243"/>
                    <a:pt x="2529" y="141"/>
                  </a:cubicBezTo>
                  <a:cubicBezTo>
                    <a:pt x="2519" y="88"/>
                    <a:pt x="2442" y="78"/>
                    <a:pt x="2417" y="127"/>
                  </a:cubicBezTo>
                  <a:cubicBezTo>
                    <a:pt x="2282" y="195"/>
                    <a:pt x="2185" y="311"/>
                    <a:pt x="2141" y="451"/>
                  </a:cubicBezTo>
                  <a:cubicBezTo>
                    <a:pt x="2074" y="461"/>
                    <a:pt x="1996" y="480"/>
                    <a:pt x="1933" y="504"/>
                  </a:cubicBezTo>
                  <a:cubicBezTo>
                    <a:pt x="1875" y="379"/>
                    <a:pt x="1841" y="243"/>
                    <a:pt x="1846" y="98"/>
                  </a:cubicBezTo>
                  <a:cubicBezTo>
                    <a:pt x="1846" y="15"/>
                    <a:pt x="1739" y="1"/>
                    <a:pt x="1706" y="73"/>
                  </a:cubicBezTo>
                  <a:cubicBezTo>
                    <a:pt x="1633" y="262"/>
                    <a:pt x="1618" y="456"/>
                    <a:pt x="1652" y="650"/>
                  </a:cubicBezTo>
                  <a:cubicBezTo>
                    <a:pt x="1643" y="655"/>
                    <a:pt x="1633" y="659"/>
                    <a:pt x="1623" y="669"/>
                  </a:cubicBezTo>
                  <a:cubicBezTo>
                    <a:pt x="1575" y="645"/>
                    <a:pt x="1522" y="630"/>
                    <a:pt x="1459" y="626"/>
                  </a:cubicBezTo>
                  <a:cubicBezTo>
                    <a:pt x="1318" y="611"/>
                    <a:pt x="1134" y="601"/>
                    <a:pt x="1003" y="679"/>
                  </a:cubicBezTo>
                  <a:cubicBezTo>
                    <a:pt x="950" y="708"/>
                    <a:pt x="965" y="805"/>
                    <a:pt x="1037" y="805"/>
                  </a:cubicBezTo>
                  <a:cubicBezTo>
                    <a:pt x="1149" y="805"/>
                    <a:pt x="1231" y="902"/>
                    <a:pt x="1328" y="950"/>
                  </a:cubicBezTo>
                  <a:cubicBezTo>
                    <a:pt x="1333" y="960"/>
                    <a:pt x="1338" y="960"/>
                    <a:pt x="1347" y="960"/>
                  </a:cubicBezTo>
                  <a:cubicBezTo>
                    <a:pt x="1304" y="1013"/>
                    <a:pt x="1275" y="1081"/>
                    <a:pt x="1241" y="1139"/>
                  </a:cubicBezTo>
                  <a:cubicBezTo>
                    <a:pt x="1071" y="1047"/>
                    <a:pt x="824" y="1066"/>
                    <a:pt x="660" y="1144"/>
                  </a:cubicBezTo>
                  <a:cubicBezTo>
                    <a:pt x="606" y="1178"/>
                    <a:pt x="621" y="1255"/>
                    <a:pt x="674" y="1274"/>
                  </a:cubicBezTo>
                  <a:cubicBezTo>
                    <a:pt x="848" y="1337"/>
                    <a:pt x="984" y="1410"/>
                    <a:pt x="1120" y="1526"/>
                  </a:cubicBezTo>
                  <a:cubicBezTo>
                    <a:pt x="1115" y="1546"/>
                    <a:pt x="1115" y="1570"/>
                    <a:pt x="1115" y="1589"/>
                  </a:cubicBezTo>
                  <a:cubicBezTo>
                    <a:pt x="965" y="1575"/>
                    <a:pt x="805" y="1628"/>
                    <a:pt x="669" y="1696"/>
                  </a:cubicBezTo>
                  <a:cubicBezTo>
                    <a:pt x="621" y="1720"/>
                    <a:pt x="626" y="1788"/>
                    <a:pt x="660" y="1817"/>
                  </a:cubicBezTo>
                  <a:cubicBezTo>
                    <a:pt x="790" y="1909"/>
                    <a:pt x="926" y="1981"/>
                    <a:pt x="1081" y="1991"/>
                  </a:cubicBezTo>
                  <a:cubicBezTo>
                    <a:pt x="950" y="2078"/>
                    <a:pt x="844" y="2180"/>
                    <a:pt x="747" y="2301"/>
                  </a:cubicBezTo>
                  <a:cubicBezTo>
                    <a:pt x="635" y="2180"/>
                    <a:pt x="490" y="2088"/>
                    <a:pt x="345" y="2059"/>
                  </a:cubicBezTo>
                  <a:cubicBezTo>
                    <a:pt x="287" y="2049"/>
                    <a:pt x="214" y="2127"/>
                    <a:pt x="272" y="2180"/>
                  </a:cubicBezTo>
                  <a:cubicBezTo>
                    <a:pt x="287" y="2195"/>
                    <a:pt x="296" y="2204"/>
                    <a:pt x="316" y="2219"/>
                  </a:cubicBezTo>
                  <a:cubicBezTo>
                    <a:pt x="388" y="2320"/>
                    <a:pt x="461" y="2417"/>
                    <a:pt x="505" y="2538"/>
                  </a:cubicBezTo>
                  <a:cubicBezTo>
                    <a:pt x="509" y="2558"/>
                    <a:pt x="514" y="2582"/>
                    <a:pt x="524" y="2606"/>
                  </a:cubicBezTo>
                  <a:cubicBezTo>
                    <a:pt x="417" y="2495"/>
                    <a:pt x="287" y="2417"/>
                    <a:pt x="161" y="2412"/>
                  </a:cubicBezTo>
                  <a:cubicBezTo>
                    <a:pt x="127" y="2412"/>
                    <a:pt x="98" y="2427"/>
                    <a:pt x="88" y="2461"/>
                  </a:cubicBezTo>
                  <a:cubicBezTo>
                    <a:pt x="49" y="2563"/>
                    <a:pt x="190" y="2640"/>
                    <a:pt x="248" y="2703"/>
                  </a:cubicBezTo>
                  <a:cubicBezTo>
                    <a:pt x="340" y="2790"/>
                    <a:pt x="413" y="2882"/>
                    <a:pt x="476" y="2984"/>
                  </a:cubicBezTo>
                  <a:cubicBezTo>
                    <a:pt x="466" y="3023"/>
                    <a:pt x="466" y="3056"/>
                    <a:pt x="466" y="3090"/>
                  </a:cubicBezTo>
                  <a:cubicBezTo>
                    <a:pt x="330" y="3066"/>
                    <a:pt x="195" y="3066"/>
                    <a:pt x="69" y="3148"/>
                  </a:cubicBezTo>
                  <a:cubicBezTo>
                    <a:pt x="1" y="3192"/>
                    <a:pt x="30" y="3299"/>
                    <a:pt x="117" y="3284"/>
                  </a:cubicBezTo>
                  <a:cubicBezTo>
                    <a:pt x="224" y="3260"/>
                    <a:pt x="311" y="3333"/>
                    <a:pt x="393" y="3391"/>
                  </a:cubicBezTo>
                  <a:cubicBezTo>
                    <a:pt x="287" y="3439"/>
                    <a:pt x="190" y="3512"/>
                    <a:pt x="103" y="3609"/>
                  </a:cubicBezTo>
                  <a:cubicBezTo>
                    <a:pt x="49" y="3662"/>
                    <a:pt x="98" y="3754"/>
                    <a:pt x="175" y="3744"/>
                  </a:cubicBezTo>
                  <a:cubicBezTo>
                    <a:pt x="296" y="3725"/>
                    <a:pt x="413" y="3730"/>
                    <a:pt x="534" y="3710"/>
                  </a:cubicBezTo>
                  <a:cubicBezTo>
                    <a:pt x="539" y="3710"/>
                    <a:pt x="548" y="3710"/>
                    <a:pt x="553" y="3705"/>
                  </a:cubicBezTo>
                  <a:cubicBezTo>
                    <a:pt x="490" y="3928"/>
                    <a:pt x="650" y="4165"/>
                    <a:pt x="824" y="4316"/>
                  </a:cubicBezTo>
                  <a:cubicBezTo>
                    <a:pt x="897" y="4378"/>
                    <a:pt x="1008" y="4286"/>
                    <a:pt x="936" y="4214"/>
                  </a:cubicBezTo>
                  <a:cubicBezTo>
                    <a:pt x="863" y="4141"/>
                    <a:pt x="839" y="4059"/>
                    <a:pt x="839" y="3967"/>
                  </a:cubicBezTo>
                  <a:lnTo>
                    <a:pt x="839" y="3967"/>
                  </a:lnTo>
                  <a:cubicBezTo>
                    <a:pt x="902" y="4243"/>
                    <a:pt x="1144" y="4504"/>
                    <a:pt x="1444" y="4461"/>
                  </a:cubicBezTo>
                  <a:cubicBezTo>
                    <a:pt x="1502" y="4456"/>
                    <a:pt x="1507" y="4359"/>
                    <a:pt x="1449" y="4349"/>
                  </a:cubicBezTo>
                  <a:cubicBezTo>
                    <a:pt x="1400" y="4335"/>
                    <a:pt x="1362" y="4311"/>
                    <a:pt x="1328" y="4277"/>
                  </a:cubicBezTo>
                  <a:cubicBezTo>
                    <a:pt x="1410" y="4306"/>
                    <a:pt x="1502" y="4325"/>
                    <a:pt x="1594" y="4330"/>
                  </a:cubicBezTo>
                  <a:cubicBezTo>
                    <a:pt x="1739" y="4461"/>
                    <a:pt x="1982" y="4504"/>
                    <a:pt x="2161" y="4451"/>
                  </a:cubicBezTo>
                  <a:cubicBezTo>
                    <a:pt x="2224" y="4432"/>
                    <a:pt x="2248" y="4325"/>
                    <a:pt x="2170" y="4311"/>
                  </a:cubicBezTo>
                  <a:cubicBezTo>
                    <a:pt x="2132" y="4306"/>
                    <a:pt x="2103" y="4291"/>
                    <a:pt x="2074" y="4277"/>
                  </a:cubicBezTo>
                  <a:cubicBezTo>
                    <a:pt x="2204" y="4233"/>
                    <a:pt x="2330" y="4161"/>
                    <a:pt x="2446" y="4083"/>
                  </a:cubicBezTo>
                  <a:cubicBezTo>
                    <a:pt x="2635" y="4364"/>
                    <a:pt x="2955" y="4524"/>
                    <a:pt x="3308" y="4543"/>
                  </a:cubicBezTo>
                  <a:cubicBezTo>
                    <a:pt x="3749" y="4567"/>
                    <a:pt x="4180" y="4335"/>
                    <a:pt x="4427" y="3977"/>
                  </a:cubicBezTo>
                  <a:cubicBezTo>
                    <a:pt x="4815" y="4316"/>
                    <a:pt x="5396" y="4432"/>
                    <a:pt x="5865" y="4194"/>
                  </a:cubicBezTo>
                  <a:cubicBezTo>
                    <a:pt x="5938" y="4233"/>
                    <a:pt x="6025" y="4262"/>
                    <a:pt x="6103" y="4282"/>
                  </a:cubicBezTo>
                  <a:cubicBezTo>
                    <a:pt x="6301" y="4451"/>
                    <a:pt x="6577" y="4533"/>
                    <a:pt x="6858" y="4471"/>
                  </a:cubicBezTo>
                  <a:cubicBezTo>
                    <a:pt x="6873" y="4471"/>
                    <a:pt x="6882" y="4461"/>
                    <a:pt x="6897" y="4456"/>
                  </a:cubicBezTo>
                  <a:cubicBezTo>
                    <a:pt x="6873" y="4500"/>
                    <a:pt x="6829" y="4548"/>
                    <a:pt x="6844" y="4601"/>
                  </a:cubicBezTo>
                  <a:cubicBezTo>
                    <a:pt x="6868" y="4722"/>
                    <a:pt x="7003" y="4669"/>
                    <a:pt x="7071" y="4625"/>
                  </a:cubicBezTo>
                  <a:cubicBezTo>
                    <a:pt x="7134" y="4592"/>
                    <a:pt x="7183" y="4533"/>
                    <a:pt x="7216" y="4480"/>
                  </a:cubicBezTo>
                  <a:cubicBezTo>
                    <a:pt x="7221" y="4480"/>
                    <a:pt x="7231" y="4475"/>
                    <a:pt x="7231" y="4475"/>
                  </a:cubicBezTo>
                  <a:cubicBezTo>
                    <a:pt x="7265" y="4456"/>
                    <a:pt x="7270" y="4422"/>
                    <a:pt x="7260" y="4388"/>
                  </a:cubicBezTo>
                  <a:cubicBezTo>
                    <a:pt x="7279" y="4340"/>
                    <a:pt x="7289" y="4291"/>
                    <a:pt x="7289" y="4243"/>
                  </a:cubicBezTo>
                  <a:lnTo>
                    <a:pt x="7328" y="4316"/>
                  </a:lnTo>
                  <a:cubicBezTo>
                    <a:pt x="7342" y="4354"/>
                    <a:pt x="7410" y="4374"/>
                    <a:pt x="7434" y="4335"/>
                  </a:cubicBezTo>
                  <a:cubicBezTo>
                    <a:pt x="7507" y="4243"/>
                    <a:pt x="7502" y="4146"/>
                    <a:pt x="7473" y="4040"/>
                  </a:cubicBezTo>
                  <a:cubicBezTo>
                    <a:pt x="7463" y="4020"/>
                    <a:pt x="7459" y="4001"/>
                    <a:pt x="7454" y="3977"/>
                  </a:cubicBezTo>
                  <a:cubicBezTo>
                    <a:pt x="7497" y="3894"/>
                    <a:pt x="7526" y="3807"/>
                    <a:pt x="7536" y="3720"/>
                  </a:cubicBezTo>
                  <a:cubicBezTo>
                    <a:pt x="7560" y="3841"/>
                    <a:pt x="7580" y="3962"/>
                    <a:pt x="7584" y="4088"/>
                  </a:cubicBezTo>
                  <a:cubicBezTo>
                    <a:pt x="7594" y="4136"/>
                    <a:pt x="7643" y="4180"/>
                    <a:pt x="7691" y="4156"/>
                  </a:cubicBezTo>
                  <a:cubicBezTo>
                    <a:pt x="7778" y="4098"/>
                    <a:pt x="7768" y="3962"/>
                    <a:pt x="7744" y="3846"/>
                  </a:cubicBezTo>
                  <a:cubicBezTo>
                    <a:pt x="7802" y="3793"/>
                    <a:pt x="7802" y="3676"/>
                    <a:pt x="7802" y="3604"/>
                  </a:cubicBezTo>
                  <a:cubicBezTo>
                    <a:pt x="7812" y="3541"/>
                    <a:pt x="7812" y="3478"/>
                    <a:pt x="7802" y="3410"/>
                  </a:cubicBezTo>
                  <a:cubicBezTo>
                    <a:pt x="7827" y="3371"/>
                    <a:pt x="7851" y="3333"/>
                    <a:pt x="7870" y="3289"/>
                  </a:cubicBezTo>
                  <a:cubicBezTo>
                    <a:pt x="7909" y="3386"/>
                    <a:pt x="7933" y="3483"/>
                    <a:pt x="7933" y="3589"/>
                  </a:cubicBezTo>
                  <a:cubicBezTo>
                    <a:pt x="7933" y="3671"/>
                    <a:pt x="8040" y="3696"/>
                    <a:pt x="8069" y="3613"/>
                  </a:cubicBezTo>
                  <a:cubicBezTo>
                    <a:pt x="8161" y="3371"/>
                    <a:pt x="8083" y="3139"/>
                    <a:pt x="7957" y="2931"/>
                  </a:cubicBezTo>
                  <a:lnTo>
                    <a:pt x="7957" y="2897"/>
                  </a:lnTo>
                  <a:cubicBezTo>
                    <a:pt x="8020" y="2960"/>
                    <a:pt x="8078" y="3047"/>
                    <a:pt x="8132" y="3139"/>
                  </a:cubicBezTo>
                  <a:cubicBezTo>
                    <a:pt x="8161" y="3192"/>
                    <a:pt x="8272" y="3178"/>
                    <a:pt x="8262" y="3105"/>
                  </a:cubicBezTo>
                  <a:cubicBezTo>
                    <a:pt x="8272" y="2868"/>
                    <a:pt x="8098" y="2543"/>
                    <a:pt x="7851" y="24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487982" flipH="1">
              <a:off x="5314291" y="3902005"/>
              <a:ext cx="247855" cy="234634"/>
            </a:xfrm>
            <a:custGeom>
              <a:avLst/>
              <a:gdLst/>
              <a:ahLst/>
              <a:cxnLst/>
              <a:rect l="l" t="t" r="r" b="b"/>
              <a:pathLst>
                <a:path w="1556" h="1473" extrusionOk="0">
                  <a:moveTo>
                    <a:pt x="1526" y="1119"/>
                  </a:moveTo>
                  <a:cubicBezTo>
                    <a:pt x="1531" y="1124"/>
                    <a:pt x="1516" y="1138"/>
                    <a:pt x="1487" y="1148"/>
                  </a:cubicBezTo>
                  <a:cubicBezTo>
                    <a:pt x="1453" y="1162"/>
                    <a:pt x="1371" y="1196"/>
                    <a:pt x="1381" y="1201"/>
                  </a:cubicBezTo>
                  <a:cubicBezTo>
                    <a:pt x="1395" y="1211"/>
                    <a:pt x="1405" y="1249"/>
                    <a:pt x="1381" y="1293"/>
                  </a:cubicBezTo>
                  <a:cubicBezTo>
                    <a:pt x="1356" y="1337"/>
                    <a:pt x="1235" y="1414"/>
                    <a:pt x="1231" y="1429"/>
                  </a:cubicBezTo>
                  <a:cubicBezTo>
                    <a:pt x="1226" y="1438"/>
                    <a:pt x="1187" y="1472"/>
                    <a:pt x="1182" y="1463"/>
                  </a:cubicBezTo>
                  <a:cubicBezTo>
                    <a:pt x="1177" y="1458"/>
                    <a:pt x="1163" y="1433"/>
                    <a:pt x="1163" y="1424"/>
                  </a:cubicBezTo>
                  <a:cubicBezTo>
                    <a:pt x="1168" y="1409"/>
                    <a:pt x="1168" y="1380"/>
                    <a:pt x="1153" y="1375"/>
                  </a:cubicBezTo>
                  <a:cubicBezTo>
                    <a:pt x="1134" y="1366"/>
                    <a:pt x="1090" y="1341"/>
                    <a:pt x="1114" y="1332"/>
                  </a:cubicBezTo>
                  <a:cubicBezTo>
                    <a:pt x="1134" y="1322"/>
                    <a:pt x="1187" y="1308"/>
                    <a:pt x="1182" y="1308"/>
                  </a:cubicBezTo>
                  <a:cubicBezTo>
                    <a:pt x="1182" y="1308"/>
                    <a:pt x="1177" y="1293"/>
                    <a:pt x="1163" y="1293"/>
                  </a:cubicBezTo>
                  <a:cubicBezTo>
                    <a:pt x="1158" y="1293"/>
                    <a:pt x="1042" y="1245"/>
                    <a:pt x="935" y="1182"/>
                  </a:cubicBezTo>
                  <a:lnTo>
                    <a:pt x="872" y="1075"/>
                  </a:lnTo>
                  <a:lnTo>
                    <a:pt x="795" y="1094"/>
                  </a:lnTo>
                  <a:cubicBezTo>
                    <a:pt x="698" y="1075"/>
                    <a:pt x="630" y="1070"/>
                    <a:pt x="635" y="1075"/>
                  </a:cubicBezTo>
                  <a:cubicBezTo>
                    <a:pt x="649" y="1090"/>
                    <a:pt x="674" y="1138"/>
                    <a:pt x="654" y="1143"/>
                  </a:cubicBezTo>
                  <a:cubicBezTo>
                    <a:pt x="635" y="1157"/>
                    <a:pt x="587" y="1167"/>
                    <a:pt x="582" y="1157"/>
                  </a:cubicBezTo>
                  <a:cubicBezTo>
                    <a:pt x="577" y="1148"/>
                    <a:pt x="543" y="1119"/>
                    <a:pt x="543" y="1119"/>
                  </a:cubicBezTo>
                  <a:cubicBezTo>
                    <a:pt x="533" y="1119"/>
                    <a:pt x="509" y="1065"/>
                    <a:pt x="543" y="998"/>
                  </a:cubicBezTo>
                  <a:lnTo>
                    <a:pt x="654" y="969"/>
                  </a:lnTo>
                  <a:lnTo>
                    <a:pt x="741" y="949"/>
                  </a:lnTo>
                  <a:cubicBezTo>
                    <a:pt x="761" y="915"/>
                    <a:pt x="771" y="891"/>
                    <a:pt x="775" y="901"/>
                  </a:cubicBezTo>
                  <a:cubicBezTo>
                    <a:pt x="785" y="915"/>
                    <a:pt x="795" y="896"/>
                    <a:pt x="790" y="843"/>
                  </a:cubicBezTo>
                  <a:cubicBezTo>
                    <a:pt x="785" y="785"/>
                    <a:pt x="703" y="731"/>
                    <a:pt x="703" y="726"/>
                  </a:cubicBezTo>
                  <a:cubicBezTo>
                    <a:pt x="703" y="722"/>
                    <a:pt x="717" y="712"/>
                    <a:pt x="737" y="707"/>
                  </a:cubicBezTo>
                  <a:cubicBezTo>
                    <a:pt x="751" y="707"/>
                    <a:pt x="790" y="712"/>
                    <a:pt x="804" y="722"/>
                  </a:cubicBezTo>
                  <a:cubicBezTo>
                    <a:pt x="824" y="722"/>
                    <a:pt x="848" y="683"/>
                    <a:pt x="858" y="659"/>
                  </a:cubicBezTo>
                  <a:cubicBezTo>
                    <a:pt x="863" y="634"/>
                    <a:pt x="838" y="586"/>
                    <a:pt x="800" y="605"/>
                  </a:cubicBezTo>
                  <a:cubicBezTo>
                    <a:pt x="766" y="630"/>
                    <a:pt x="649" y="654"/>
                    <a:pt x="616" y="615"/>
                  </a:cubicBezTo>
                  <a:cubicBezTo>
                    <a:pt x="572" y="586"/>
                    <a:pt x="441" y="533"/>
                    <a:pt x="412" y="513"/>
                  </a:cubicBezTo>
                  <a:cubicBezTo>
                    <a:pt x="383" y="489"/>
                    <a:pt x="310" y="431"/>
                    <a:pt x="335" y="412"/>
                  </a:cubicBezTo>
                  <a:cubicBezTo>
                    <a:pt x="359" y="397"/>
                    <a:pt x="412" y="344"/>
                    <a:pt x="402" y="320"/>
                  </a:cubicBezTo>
                  <a:cubicBezTo>
                    <a:pt x="393" y="295"/>
                    <a:pt x="175" y="339"/>
                    <a:pt x="185" y="325"/>
                  </a:cubicBezTo>
                  <a:cubicBezTo>
                    <a:pt x="189" y="315"/>
                    <a:pt x="170" y="276"/>
                    <a:pt x="146" y="252"/>
                  </a:cubicBezTo>
                  <a:cubicBezTo>
                    <a:pt x="117" y="237"/>
                    <a:pt x="39" y="174"/>
                    <a:pt x="30" y="174"/>
                  </a:cubicBezTo>
                  <a:cubicBezTo>
                    <a:pt x="25" y="170"/>
                    <a:pt x="1" y="140"/>
                    <a:pt x="1" y="107"/>
                  </a:cubicBezTo>
                  <a:cubicBezTo>
                    <a:pt x="1" y="78"/>
                    <a:pt x="15" y="0"/>
                    <a:pt x="30" y="0"/>
                  </a:cubicBezTo>
                  <a:cubicBezTo>
                    <a:pt x="49" y="0"/>
                    <a:pt x="117" y="10"/>
                    <a:pt x="117" y="48"/>
                  </a:cubicBezTo>
                  <a:cubicBezTo>
                    <a:pt x="117" y="82"/>
                    <a:pt x="151" y="174"/>
                    <a:pt x="189" y="179"/>
                  </a:cubicBezTo>
                  <a:cubicBezTo>
                    <a:pt x="233" y="189"/>
                    <a:pt x="335" y="189"/>
                    <a:pt x="320" y="199"/>
                  </a:cubicBezTo>
                  <a:cubicBezTo>
                    <a:pt x="310" y="218"/>
                    <a:pt x="296" y="252"/>
                    <a:pt x="340" y="247"/>
                  </a:cubicBezTo>
                  <a:cubicBezTo>
                    <a:pt x="383" y="242"/>
                    <a:pt x="528" y="262"/>
                    <a:pt x="601" y="310"/>
                  </a:cubicBezTo>
                  <a:lnTo>
                    <a:pt x="703" y="349"/>
                  </a:lnTo>
                  <a:lnTo>
                    <a:pt x="722" y="358"/>
                  </a:lnTo>
                  <a:cubicBezTo>
                    <a:pt x="727" y="387"/>
                    <a:pt x="727" y="417"/>
                    <a:pt x="722" y="421"/>
                  </a:cubicBezTo>
                  <a:cubicBezTo>
                    <a:pt x="717" y="431"/>
                    <a:pt x="703" y="509"/>
                    <a:pt x="703" y="567"/>
                  </a:cubicBezTo>
                  <a:lnTo>
                    <a:pt x="766" y="533"/>
                  </a:lnTo>
                  <a:lnTo>
                    <a:pt x="829" y="489"/>
                  </a:lnTo>
                  <a:cubicBezTo>
                    <a:pt x="877" y="528"/>
                    <a:pt x="935" y="538"/>
                    <a:pt x="945" y="518"/>
                  </a:cubicBezTo>
                  <a:cubicBezTo>
                    <a:pt x="959" y="494"/>
                    <a:pt x="877" y="441"/>
                    <a:pt x="848" y="421"/>
                  </a:cubicBezTo>
                  <a:cubicBezTo>
                    <a:pt x="819" y="407"/>
                    <a:pt x="819" y="315"/>
                    <a:pt x="829" y="315"/>
                  </a:cubicBezTo>
                  <a:cubicBezTo>
                    <a:pt x="843" y="315"/>
                    <a:pt x="887" y="315"/>
                    <a:pt x="887" y="320"/>
                  </a:cubicBezTo>
                  <a:cubicBezTo>
                    <a:pt x="887" y="325"/>
                    <a:pt x="993" y="320"/>
                    <a:pt x="1129" y="291"/>
                  </a:cubicBezTo>
                  <a:lnTo>
                    <a:pt x="993" y="247"/>
                  </a:lnTo>
                  <a:lnTo>
                    <a:pt x="974" y="242"/>
                  </a:lnTo>
                  <a:cubicBezTo>
                    <a:pt x="950" y="247"/>
                    <a:pt x="921" y="247"/>
                    <a:pt x="911" y="242"/>
                  </a:cubicBezTo>
                  <a:cubicBezTo>
                    <a:pt x="896" y="237"/>
                    <a:pt x="896" y="199"/>
                    <a:pt x="940" y="155"/>
                  </a:cubicBezTo>
                  <a:lnTo>
                    <a:pt x="998" y="126"/>
                  </a:lnTo>
                  <a:lnTo>
                    <a:pt x="1013" y="121"/>
                  </a:lnTo>
                  <a:cubicBezTo>
                    <a:pt x="1032" y="116"/>
                    <a:pt x="1047" y="116"/>
                    <a:pt x="1061" y="126"/>
                  </a:cubicBezTo>
                  <a:cubicBezTo>
                    <a:pt x="1071" y="131"/>
                    <a:pt x="1095" y="174"/>
                    <a:pt x="1119" y="203"/>
                  </a:cubicBezTo>
                  <a:cubicBezTo>
                    <a:pt x="1143" y="237"/>
                    <a:pt x="1216" y="334"/>
                    <a:pt x="1255" y="325"/>
                  </a:cubicBezTo>
                  <a:lnTo>
                    <a:pt x="1274" y="334"/>
                  </a:lnTo>
                  <a:cubicBezTo>
                    <a:pt x="1323" y="349"/>
                    <a:pt x="1337" y="387"/>
                    <a:pt x="1361" y="421"/>
                  </a:cubicBezTo>
                  <a:lnTo>
                    <a:pt x="1327" y="446"/>
                  </a:lnTo>
                  <a:cubicBezTo>
                    <a:pt x="1289" y="479"/>
                    <a:pt x="1250" y="509"/>
                    <a:pt x="1240" y="518"/>
                  </a:cubicBezTo>
                  <a:cubicBezTo>
                    <a:pt x="1235" y="533"/>
                    <a:pt x="1250" y="567"/>
                    <a:pt x="1260" y="576"/>
                  </a:cubicBezTo>
                  <a:cubicBezTo>
                    <a:pt x="1274" y="581"/>
                    <a:pt x="1323" y="581"/>
                    <a:pt x="1347" y="581"/>
                  </a:cubicBezTo>
                  <a:cubicBezTo>
                    <a:pt x="1366" y="576"/>
                    <a:pt x="1429" y="576"/>
                    <a:pt x="1424" y="591"/>
                  </a:cubicBezTo>
                  <a:cubicBezTo>
                    <a:pt x="1419" y="610"/>
                    <a:pt x="1429" y="663"/>
                    <a:pt x="1463" y="678"/>
                  </a:cubicBezTo>
                  <a:cubicBezTo>
                    <a:pt x="1492" y="688"/>
                    <a:pt x="1555" y="726"/>
                    <a:pt x="1545" y="736"/>
                  </a:cubicBezTo>
                  <a:cubicBezTo>
                    <a:pt x="1536" y="751"/>
                    <a:pt x="1521" y="818"/>
                    <a:pt x="1555" y="857"/>
                  </a:cubicBezTo>
                  <a:lnTo>
                    <a:pt x="1516" y="954"/>
                  </a:lnTo>
                  <a:lnTo>
                    <a:pt x="1511" y="973"/>
                  </a:lnTo>
                  <a:cubicBezTo>
                    <a:pt x="1521" y="1002"/>
                    <a:pt x="1526" y="1022"/>
                    <a:pt x="1526" y="1022"/>
                  </a:cubicBezTo>
                  <a:cubicBezTo>
                    <a:pt x="1526" y="1022"/>
                    <a:pt x="1516" y="1022"/>
                    <a:pt x="1497" y="1027"/>
                  </a:cubicBezTo>
                  <a:cubicBezTo>
                    <a:pt x="1478" y="1027"/>
                    <a:pt x="1444" y="1046"/>
                    <a:pt x="1453" y="1061"/>
                  </a:cubicBezTo>
                  <a:cubicBezTo>
                    <a:pt x="1473" y="1070"/>
                    <a:pt x="1521" y="1114"/>
                    <a:pt x="1526" y="1119"/>
                  </a:cubicBezTo>
                  <a:close/>
                  <a:moveTo>
                    <a:pt x="1187" y="891"/>
                  </a:moveTo>
                  <a:cubicBezTo>
                    <a:pt x="1187" y="949"/>
                    <a:pt x="1231" y="988"/>
                    <a:pt x="1279" y="973"/>
                  </a:cubicBezTo>
                  <a:cubicBezTo>
                    <a:pt x="1332" y="959"/>
                    <a:pt x="1448" y="877"/>
                    <a:pt x="1444" y="867"/>
                  </a:cubicBezTo>
                  <a:cubicBezTo>
                    <a:pt x="1434" y="852"/>
                    <a:pt x="1410" y="828"/>
                    <a:pt x="1381" y="823"/>
                  </a:cubicBezTo>
                  <a:cubicBezTo>
                    <a:pt x="1352" y="818"/>
                    <a:pt x="1187" y="828"/>
                    <a:pt x="1187" y="891"/>
                  </a:cubicBezTo>
                  <a:close/>
                  <a:moveTo>
                    <a:pt x="1071" y="436"/>
                  </a:moveTo>
                  <a:cubicBezTo>
                    <a:pt x="1066" y="460"/>
                    <a:pt x="1168" y="470"/>
                    <a:pt x="1289" y="455"/>
                  </a:cubicBezTo>
                  <a:lnTo>
                    <a:pt x="1206" y="392"/>
                  </a:lnTo>
                  <a:lnTo>
                    <a:pt x="1177" y="373"/>
                  </a:lnTo>
                  <a:cubicBezTo>
                    <a:pt x="1143" y="349"/>
                    <a:pt x="1110" y="334"/>
                    <a:pt x="1105" y="334"/>
                  </a:cubicBezTo>
                  <a:cubicBezTo>
                    <a:pt x="1100" y="334"/>
                    <a:pt x="1071" y="412"/>
                    <a:pt x="1071" y="436"/>
                  </a:cubicBezTo>
                  <a:close/>
                  <a:moveTo>
                    <a:pt x="1323" y="702"/>
                  </a:moveTo>
                  <a:cubicBezTo>
                    <a:pt x="1342" y="697"/>
                    <a:pt x="1347" y="688"/>
                    <a:pt x="1347" y="683"/>
                  </a:cubicBezTo>
                  <a:cubicBezTo>
                    <a:pt x="1347" y="678"/>
                    <a:pt x="1327" y="663"/>
                    <a:pt x="1318" y="659"/>
                  </a:cubicBezTo>
                  <a:cubicBezTo>
                    <a:pt x="1303" y="654"/>
                    <a:pt x="1260" y="649"/>
                    <a:pt x="1255" y="663"/>
                  </a:cubicBezTo>
                  <a:cubicBezTo>
                    <a:pt x="1260" y="678"/>
                    <a:pt x="1308" y="702"/>
                    <a:pt x="1323" y="70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487982" flipH="1">
              <a:off x="5511424" y="4008255"/>
              <a:ext cx="52566" cy="34088"/>
            </a:xfrm>
            <a:custGeom>
              <a:avLst/>
              <a:gdLst/>
              <a:ahLst/>
              <a:cxnLst/>
              <a:rect l="l" t="t" r="r" b="b"/>
              <a:pathLst>
                <a:path w="330" h="214" extrusionOk="0">
                  <a:moveTo>
                    <a:pt x="1" y="73"/>
                  </a:moveTo>
                  <a:cubicBezTo>
                    <a:pt x="1" y="68"/>
                    <a:pt x="15" y="54"/>
                    <a:pt x="25" y="49"/>
                  </a:cubicBezTo>
                  <a:cubicBezTo>
                    <a:pt x="39" y="44"/>
                    <a:pt x="88" y="15"/>
                    <a:pt x="112" y="5"/>
                  </a:cubicBezTo>
                  <a:cubicBezTo>
                    <a:pt x="131" y="0"/>
                    <a:pt x="218" y="44"/>
                    <a:pt x="262" y="54"/>
                  </a:cubicBezTo>
                  <a:lnTo>
                    <a:pt x="291" y="83"/>
                  </a:lnTo>
                  <a:cubicBezTo>
                    <a:pt x="325" y="122"/>
                    <a:pt x="310" y="165"/>
                    <a:pt x="330" y="199"/>
                  </a:cubicBezTo>
                  <a:lnTo>
                    <a:pt x="286" y="204"/>
                  </a:lnTo>
                  <a:cubicBezTo>
                    <a:pt x="238" y="214"/>
                    <a:pt x="170" y="199"/>
                    <a:pt x="141" y="189"/>
                  </a:cubicBezTo>
                  <a:cubicBezTo>
                    <a:pt x="112" y="170"/>
                    <a:pt x="68" y="97"/>
                    <a:pt x="59" y="97"/>
                  </a:cubicBezTo>
                  <a:cubicBezTo>
                    <a:pt x="34" y="97"/>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487982" flipH="1">
              <a:off x="5517812" y="4057977"/>
              <a:ext cx="52566" cy="24053"/>
            </a:xfrm>
            <a:custGeom>
              <a:avLst/>
              <a:gdLst/>
              <a:ahLst/>
              <a:cxnLst/>
              <a:rect l="l" t="t" r="r" b="b"/>
              <a:pathLst>
                <a:path w="330" h="151" extrusionOk="0">
                  <a:moveTo>
                    <a:pt x="1" y="126"/>
                  </a:moveTo>
                  <a:cubicBezTo>
                    <a:pt x="1" y="97"/>
                    <a:pt x="10" y="73"/>
                    <a:pt x="15" y="68"/>
                  </a:cubicBezTo>
                  <a:lnTo>
                    <a:pt x="54" y="24"/>
                  </a:lnTo>
                  <a:cubicBezTo>
                    <a:pt x="68" y="10"/>
                    <a:pt x="112" y="0"/>
                    <a:pt x="136" y="24"/>
                  </a:cubicBezTo>
                  <a:cubicBezTo>
                    <a:pt x="160" y="49"/>
                    <a:pt x="218" y="112"/>
                    <a:pt x="218" y="102"/>
                  </a:cubicBezTo>
                  <a:cubicBezTo>
                    <a:pt x="218" y="97"/>
                    <a:pt x="238" y="92"/>
                    <a:pt x="262" y="92"/>
                  </a:cubicBezTo>
                  <a:cubicBezTo>
                    <a:pt x="281" y="92"/>
                    <a:pt x="330" y="92"/>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487982" flipH="1">
              <a:off x="5547904" y="3983304"/>
              <a:ext cx="12584" cy="20867"/>
            </a:xfrm>
            <a:custGeom>
              <a:avLst/>
              <a:gdLst/>
              <a:ahLst/>
              <a:cxnLst/>
              <a:rect l="l" t="t" r="r" b="b"/>
              <a:pathLst>
                <a:path w="79" h="131" extrusionOk="0">
                  <a:moveTo>
                    <a:pt x="6" y="87"/>
                  </a:moveTo>
                  <a:cubicBezTo>
                    <a:pt x="6" y="39"/>
                    <a:pt x="20" y="0"/>
                    <a:pt x="39" y="10"/>
                  </a:cubicBezTo>
                  <a:cubicBezTo>
                    <a:pt x="54" y="15"/>
                    <a:pt x="78" y="58"/>
                    <a:pt x="49" y="92"/>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487982" flipH="1">
              <a:off x="5133830" y="3814779"/>
              <a:ext cx="255501" cy="204687"/>
            </a:xfrm>
            <a:custGeom>
              <a:avLst/>
              <a:gdLst/>
              <a:ahLst/>
              <a:cxnLst/>
              <a:rect l="l" t="t" r="r" b="b"/>
              <a:pathLst>
                <a:path w="1604" h="1285" extrusionOk="0">
                  <a:moveTo>
                    <a:pt x="1415" y="282"/>
                  </a:moveTo>
                  <a:lnTo>
                    <a:pt x="1429" y="282"/>
                  </a:lnTo>
                  <a:cubicBezTo>
                    <a:pt x="1434" y="282"/>
                    <a:pt x="1463" y="296"/>
                    <a:pt x="1487" y="311"/>
                  </a:cubicBezTo>
                  <a:cubicBezTo>
                    <a:pt x="1511" y="320"/>
                    <a:pt x="1589" y="320"/>
                    <a:pt x="1589" y="325"/>
                  </a:cubicBezTo>
                  <a:cubicBezTo>
                    <a:pt x="1599" y="335"/>
                    <a:pt x="1603" y="359"/>
                    <a:pt x="1603" y="369"/>
                  </a:cubicBezTo>
                  <a:cubicBezTo>
                    <a:pt x="1603" y="383"/>
                    <a:pt x="1584" y="417"/>
                    <a:pt x="1565" y="437"/>
                  </a:cubicBezTo>
                  <a:cubicBezTo>
                    <a:pt x="1550" y="456"/>
                    <a:pt x="1487" y="529"/>
                    <a:pt x="1487" y="548"/>
                  </a:cubicBezTo>
                  <a:cubicBezTo>
                    <a:pt x="1487" y="567"/>
                    <a:pt x="1502" y="635"/>
                    <a:pt x="1511" y="635"/>
                  </a:cubicBezTo>
                  <a:cubicBezTo>
                    <a:pt x="1516" y="635"/>
                    <a:pt x="1541" y="645"/>
                    <a:pt x="1536" y="650"/>
                  </a:cubicBezTo>
                  <a:cubicBezTo>
                    <a:pt x="1536" y="654"/>
                    <a:pt x="1502" y="698"/>
                    <a:pt x="1463" y="746"/>
                  </a:cubicBezTo>
                  <a:cubicBezTo>
                    <a:pt x="1429" y="795"/>
                    <a:pt x="1294" y="984"/>
                    <a:pt x="1250" y="1061"/>
                  </a:cubicBezTo>
                  <a:cubicBezTo>
                    <a:pt x="1211" y="1139"/>
                    <a:pt x="984" y="1279"/>
                    <a:pt x="984" y="1279"/>
                  </a:cubicBezTo>
                  <a:cubicBezTo>
                    <a:pt x="984" y="1279"/>
                    <a:pt x="930" y="1284"/>
                    <a:pt x="877" y="1284"/>
                  </a:cubicBezTo>
                  <a:cubicBezTo>
                    <a:pt x="824" y="1284"/>
                    <a:pt x="664" y="1279"/>
                    <a:pt x="654" y="1265"/>
                  </a:cubicBezTo>
                  <a:cubicBezTo>
                    <a:pt x="635" y="1260"/>
                    <a:pt x="596" y="1236"/>
                    <a:pt x="596" y="1231"/>
                  </a:cubicBezTo>
                  <a:cubicBezTo>
                    <a:pt x="596" y="1226"/>
                    <a:pt x="611" y="1216"/>
                    <a:pt x="620" y="1216"/>
                  </a:cubicBezTo>
                  <a:cubicBezTo>
                    <a:pt x="635" y="1216"/>
                    <a:pt x="664" y="1211"/>
                    <a:pt x="664" y="1202"/>
                  </a:cubicBezTo>
                  <a:cubicBezTo>
                    <a:pt x="664" y="1187"/>
                    <a:pt x="669" y="1168"/>
                    <a:pt x="693" y="1163"/>
                  </a:cubicBezTo>
                  <a:cubicBezTo>
                    <a:pt x="717" y="1158"/>
                    <a:pt x="766" y="1129"/>
                    <a:pt x="751" y="1105"/>
                  </a:cubicBezTo>
                  <a:cubicBezTo>
                    <a:pt x="732" y="1081"/>
                    <a:pt x="630" y="1018"/>
                    <a:pt x="620" y="974"/>
                  </a:cubicBezTo>
                  <a:lnTo>
                    <a:pt x="596" y="940"/>
                  </a:lnTo>
                  <a:cubicBezTo>
                    <a:pt x="538" y="863"/>
                    <a:pt x="538" y="829"/>
                    <a:pt x="427" y="863"/>
                  </a:cubicBezTo>
                  <a:lnTo>
                    <a:pt x="422" y="863"/>
                  </a:lnTo>
                  <a:cubicBezTo>
                    <a:pt x="417" y="868"/>
                    <a:pt x="388" y="863"/>
                    <a:pt x="364" y="843"/>
                  </a:cubicBezTo>
                  <a:cubicBezTo>
                    <a:pt x="340" y="824"/>
                    <a:pt x="257" y="863"/>
                    <a:pt x="252" y="853"/>
                  </a:cubicBezTo>
                  <a:cubicBezTo>
                    <a:pt x="248" y="848"/>
                    <a:pt x="194" y="814"/>
                    <a:pt x="156" y="790"/>
                  </a:cubicBezTo>
                  <a:lnTo>
                    <a:pt x="127" y="732"/>
                  </a:lnTo>
                  <a:lnTo>
                    <a:pt x="151" y="727"/>
                  </a:lnTo>
                  <a:cubicBezTo>
                    <a:pt x="180" y="722"/>
                    <a:pt x="209" y="698"/>
                    <a:pt x="209" y="674"/>
                  </a:cubicBezTo>
                  <a:cubicBezTo>
                    <a:pt x="209" y="650"/>
                    <a:pt x="131" y="635"/>
                    <a:pt x="131" y="630"/>
                  </a:cubicBezTo>
                  <a:cubicBezTo>
                    <a:pt x="131" y="621"/>
                    <a:pt x="170" y="606"/>
                    <a:pt x="209" y="606"/>
                  </a:cubicBezTo>
                  <a:cubicBezTo>
                    <a:pt x="248" y="606"/>
                    <a:pt x="364" y="562"/>
                    <a:pt x="388" y="514"/>
                  </a:cubicBezTo>
                  <a:lnTo>
                    <a:pt x="388" y="490"/>
                  </a:lnTo>
                  <a:lnTo>
                    <a:pt x="369" y="485"/>
                  </a:lnTo>
                  <a:lnTo>
                    <a:pt x="320" y="475"/>
                  </a:lnTo>
                  <a:lnTo>
                    <a:pt x="330" y="427"/>
                  </a:lnTo>
                  <a:cubicBezTo>
                    <a:pt x="340" y="393"/>
                    <a:pt x="257" y="340"/>
                    <a:pt x="257" y="320"/>
                  </a:cubicBezTo>
                  <a:cubicBezTo>
                    <a:pt x="257" y="306"/>
                    <a:pt x="243" y="262"/>
                    <a:pt x="228" y="272"/>
                  </a:cubicBezTo>
                  <a:cubicBezTo>
                    <a:pt x="209" y="286"/>
                    <a:pt x="180" y="296"/>
                    <a:pt x="175" y="291"/>
                  </a:cubicBezTo>
                  <a:cubicBezTo>
                    <a:pt x="175" y="286"/>
                    <a:pt x="175" y="262"/>
                    <a:pt x="185" y="243"/>
                  </a:cubicBezTo>
                  <a:cubicBezTo>
                    <a:pt x="199" y="223"/>
                    <a:pt x="219" y="165"/>
                    <a:pt x="204" y="141"/>
                  </a:cubicBezTo>
                  <a:cubicBezTo>
                    <a:pt x="194" y="112"/>
                    <a:pt x="136" y="54"/>
                    <a:pt x="122" y="69"/>
                  </a:cubicBezTo>
                  <a:cubicBezTo>
                    <a:pt x="97" y="73"/>
                    <a:pt x="25" y="88"/>
                    <a:pt x="10" y="78"/>
                  </a:cubicBezTo>
                  <a:cubicBezTo>
                    <a:pt x="1" y="73"/>
                    <a:pt x="1" y="39"/>
                    <a:pt x="49" y="25"/>
                  </a:cubicBezTo>
                  <a:cubicBezTo>
                    <a:pt x="97" y="15"/>
                    <a:pt x="219" y="1"/>
                    <a:pt x="219" y="15"/>
                  </a:cubicBezTo>
                  <a:cubicBezTo>
                    <a:pt x="219" y="25"/>
                    <a:pt x="233" y="73"/>
                    <a:pt x="252" y="54"/>
                  </a:cubicBezTo>
                  <a:cubicBezTo>
                    <a:pt x="277" y="39"/>
                    <a:pt x="364" y="49"/>
                    <a:pt x="393" y="127"/>
                  </a:cubicBezTo>
                  <a:lnTo>
                    <a:pt x="373" y="238"/>
                  </a:lnTo>
                  <a:lnTo>
                    <a:pt x="412" y="219"/>
                  </a:lnTo>
                  <a:cubicBezTo>
                    <a:pt x="441" y="209"/>
                    <a:pt x="475" y="199"/>
                    <a:pt x="495" y="199"/>
                  </a:cubicBezTo>
                  <a:cubicBezTo>
                    <a:pt x="514" y="199"/>
                    <a:pt x="620" y="306"/>
                    <a:pt x="703" y="388"/>
                  </a:cubicBezTo>
                  <a:lnTo>
                    <a:pt x="800" y="437"/>
                  </a:lnTo>
                  <a:lnTo>
                    <a:pt x="829" y="451"/>
                  </a:lnTo>
                  <a:cubicBezTo>
                    <a:pt x="858" y="475"/>
                    <a:pt x="809" y="533"/>
                    <a:pt x="727" y="587"/>
                  </a:cubicBezTo>
                  <a:cubicBezTo>
                    <a:pt x="640" y="645"/>
                    <a:pt x="591" y="746"/>
                    <a:pt x="611" y="742"/>
                  </a:cubicBezTo>
                  <a:cubicBezTo>
                    <a:pt x="635" y="732"/>
                    <a:pt x="688" y="727"/>
                    <a:pt x="708" y="742"/>
                  </a:cubicBezTo>
                  <a:cubicBezTo>
                    <a:pt x="727" y="751"/>
                    <a:pt x="732" y="824"/>
                    <a:pt x="683" y="868"/>
                  </a:cubicBezTo>
                  <a:lnTo>
                    <a:pt x="645" y="921"/>
                  </a:lnTo>
                  <a:lnTo>
                    <a:pt x="679" y="916"/>
                  </a:lnTo>
                  <a:cubicBezTo>
                    <a:pt x="712" y="911"/>
                    <a:pt x="737" y="911"/>
                    <a:pt x="737" y="911"/>
                  </a:cubicBezTo>
                  <a:lnTo>
                    <a:pt x="800" y="872"/>
                  </a:lnTo>
                  <a:cubicBezTo>
                    <a:pt x="829" y="853"/>
                    <a:pt x="906" y="926"/>
                    <a:pt x="930" y="921"/>
                  </a:cubicBezTo>
                  <a:cubicBezTo>
                    <a:pt x="955" y="916"/>
                    <a:pt x="1018" y="911"/>
                    <a:pt x="1018" y="901"/>
                  </a:cubicBezTo>
                  <a:cubicBezTo>
                    <a:pt x="1018" y="897"/>
                    <a:pt x="1003" y="892"/>
                    <a:pt x="984" y="892"/>
                  </a:cubicBezTo>
                  <a:cubicBezTo>
                    <a:pt x="969" y="892"/>
                    <a:pt x="926" y="877"/>
                    <a:pt x="930" y="863"/>
                  </a:cubicBezTo>
                  <a:cubicBezTo>
                    <a:pt x="935" y="843"/>
                    <a:pt x="969" y="800"/>
                    <a:pt x="979" y="800"/>
                  </a:cubicBezTo>
                  <a:cubicBezTo>
                    <a:pt x="993" y="800"/>
                    <a:pt x="1066" y="790"/>
                    <a:pt x="1100" y="776"/>
                  </a:cubicBezTo>
                  <a:lnTo>
                    <a:pt x="1090" y="717"/>
                  </a:lnTo>
                  <a:lnTo>
                    <a:pt x="1032" y="751"/>
                  </a:lnTo>
                  <a:cubicBezTo>
                    <a:pt x="993" y="780"/>
                    <a:pt x="945" y="795"/>
                    <a:pt x="930" y="790"/>
                  </a:cubicBezTo>
                  <a:cubicBezTo>
                    <a:pt x="921" y="776"/>
                    <a:pt x="935" y="732"/>
                    <a:pt x="930" y="742"/>
                  </a:cubicBezTo>
                  <a:cubicBezTo>
                    <a:pt x="921" y="742"/>
                    <a:pt x="887" y="746"/>
                    <a:pt x="872" y="746"/>
                  </a:cubicBezTo>
                  <a:cubicBezTo>
                    <a:pt x="858" y="746"/>
                    <a:pt x="824" y="732"/>
                    <a:pt x="824" y="722"/>
                  </a:cubicBezTo>
                  <a:cubicBezTo>
                    <a:pt x="824" y="703"/>
                    <a:pt x="863" y="654"/>
                    <a:pt x="896" y="630"/>
                  </a:cubicBezTo>
                  <a:cubicBezTo>
                    <a:pt x="921" y="606"/>
                    <a:pt x="998" y="548"/>
                    <a:pt x="1003" y="553"/>
                  </a:cubicBezTo>
                  <a:cubicBezTo>
                    <a:pt x="1008" y="558"/>
                    <a:pt x="1027" y="562"/>
                    <a:pt x="1047" y="562"/>
                  </a:cubicBezTo>
                  <a:cubicBezTo>
                    <a:pt x="1066" y="562"/>
                    <a:pt x="1100" y="533"/>
                    <a:pt x="1100" y="500"/>
                  </a:cubicBezTo>
                  <a:cubicBezTo>
                    <a:pt x="1100" y="461"/>
                    <a:pt x="1187" y="408"/>
                    <a:pt x="1197" y="383"/>
                  </a:cubicBezTo>
                  <a:cubicBezTo>
                    <a:pt x="1211" y="359"/>
                    <a:pt x="1289" y="364"/>
                    <a:pt x="1347" y="432"/>
                  </a:cubicBezTo>
                  <a:lnTo>
                    <a:pt x="1386" y="335"/>
                  </a:lnTo>
                  <a:lnTo>
                    <a:pt x="1390" y="315"/>
                  </a:lnTo>
                  <a:cubicBezTo>
                    <a:pt x="1400" y="291"/>
                    <a:pt x="1415" y="282"/>
                    <a:pt x="1415" y="282"/>
                  </a:cubicBezTo>
                  <a:close/>
                  <a:moveTo>
                    <a:pt x="601" y="480"/>
                  </a:moveTo>
                  <a:cubicBezTo>
                    <a:pt x="635" y="456"/>
                    <a:pt x="640" y="427"/>
                    <a:pt x="611" y="412"/>
                  </a:cubicBezTo>
                  <a:cubicBezTo>
                    <a:pt x="582" y="398"/>
                    <a:pt x="485" y="446"/>
                    <a:pt x="461" y="466"/>
                  </a:cubicBezTo>
                  <a:cubicBezTo>
                    <a:pt x="436" y="485"/>
                    <a:pt x="562" y="504"/>
                    <a:pt x="601" y="480"/>
                  </a:cubicBezTo>
                  <a:close/>
                  <a:moveTo>
                    <a:pt x="344" y="766"/>
                  </a:moveTo>
                  <a:cubicBezTo>
                    <a:pt x="315" y="732"/>
                    <a:pt x="291" y="703"/>
                    <a:pt x="252" y="659"/>
                  </a:cubicBezTo>
                  <a:cubicBezTo>
                    <a:pt x="223" y="751"/>
                    <a:pt x="243" y="771"/>
                    <a:pt x="344" y="76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487982" flipH="1">
              <a:off x="5054853" y="4021662"/>
              <a:ext cx="274137" cy="168369"/>
            </a:xfrm>
            <a:custGeom>
              <a:avLst/>
              <a:gdLst/>
              <a:ahLst/>
              <a:cxnLst/>
              <a:rect l="l" t="t" r="r" b="b"/>
              <a:pathLst>
                <a:path w="1721" h="1057" extrusionOk="0">
                  <a:moveTo>
                    <a:pt x="1299" y="54"/>
                  </a:moveTo>
                  <a:cubicBezTo>
                    <a:pt x="1323" y="40"/>
                    <a:pt x="1333" y="40"/>
                    <a:pt x="1333" y="59"/>
                  </a:cubicBezTo>
                  <a:cubicBezTo>
                    <a:pt x="1333" y="78"/>
                    <a:pt x="1338" y="122"/>
                    <a:pt x="1338" y="127"/>
                  </a:cubicBezTo>
                  <a:cubicBezTo>
                    <a:pt x="1347" y="127"/>
                    <a:pt x="1396" y="112"/>
                    <a:pt x="1434" y="98"/>
                  </a:cubicBezTo>
                  <a:cubicBezTo>
                    <a:pt x="1478" y="78"/>
                    <a:pt x="1628" y="30"/>
                    <a:pt x="1676" y="40"/>
                  </a:cubicBezTo>
                  <a:lnTo>
                    <a:pt x="1720" y="83"/>
                  </a:lnTo>
                  <a:lnTo>
                    <a:pt x="1686" y="83"/>
                  </a:lnTo>
                  <a:cubicBezTo>
                    <a:pt x="1667" y="83"/>
                    <a:pt x="1594" y="146"/>
                    <a:pt x="1526" y="228"/>
                  </a:cubicBezTo>
                  <a:lnTo>
                    <a:pt x="1425" y="306"/>
                  </a:lnTo>
                  <a:cubicBezTo>
                    <a:pt x="1338" y="369"/>
                    <a:pt x="1260" y="272"/>
                    <a:pt x="1183" y="228"/>
                  </a:cubicBezTo>
                  <a:cubicBezTo>
                    <a:pt x="1105" y="296"/>
                    <a:pt x="989" y="354"/>
                    <a:pt x="940" y="442"/>
                  </a:cubicBezTo>
                  <a:cubicBezTo>
                    <a:pt x="897" y="519"/>
                    <a:pt x="907" y="616"/>
                    <a:pt x="873" y="703"/>
                  </a:cubicBezTo>
                  <a:lnTo>
                    <a:pt x="921" y="669"/>
                  </a:lnTo>
                  <a:cubicBezTo>
                    <a:pt x="979" y="635"/>
                    <a:pt x="1013" y="597"/>
                    <a:pt x="1003" y="592"/>
                  </a:cubicBezTo>
                  <a:cubicBezTo>
                    <a:pt x="989" y="587"/>
                    <a:pt x="965" y="558"/>
                    <a:pt x="984" y="558"/>
                  </a:cubicBezTo>
                  <a:cubicBezTo>
                    <a:pt x="1003" y="558"/>
                    <a:pt x="1042" y="538"/>
                    <a:pt x="1037" y="524"/>
                  </a:cubicBezTo>
                  <a:cubicBezTo>
                    <a:pt x="1032" y="514"/>
                    <a:pt x="1028" y="475"/>
                    <a:pt x="1042" y="475"/>
                  </a:cubicBezTo>
                  <a:cubicBezTo>
                    <a:pt x="1061" y="475"/>
                    <a:pt x="1124" y="417"/>
                    <a:pt x="1139" y="350"/>
                  </a:cubicBezTo>
                  <a:lnTo>
                    <a:pt x="1139" y="321"/>
                  </a:lnTo>
                  <a:lnTo>
                    <a:pt x="1178" y="345"/>
                  </a:lnTo>
                  <a:cubicBezTo>
                    <a:pt x="1202" y="364"/>
                    <a:pt x="1216" y="393"/>
                    <a:pt x="1207" y="417"/>
                  </a:cubicBezTo>
                  <a:cubicBezTo>
                    <a:pt x="1202" y="437"/>
                    <a:pt x="1275" y="461"/>
                    <a:pt x="1294" y="446"/>
                  </a:cubicBezTo>
                  <a:cubicBezTo>
                    <a:pt x="1308" y="437"/>
                    <a:pt x="1357" y="417"/>
                    <a:pt x="1371" y="417"/>
                  </a:cubicBezTo>
                  <a:cubicBezTo>
                    <a:pt x="1381" y="417"/>
                    <a:pt x="1405" y="422"/>
                    <a:pt x="1405" y="437"/>
                  </a:cubicBezTo>
                  <a:cubicBezTo>
                    <a:pt x="1405" y="442"/>
                    <a:pt x="1391" y="485"/>
                    <a:pt x="1376" y="500"/>
                  </a:cubicBezTo>
                  <a:cubicBezTo>
                    <a:pt x="1367" y="524"/>
                    <a:pt x="1352" y="587"/>
                    <a:pt x="1357" y="582"/>
                  </a:cubicBezTo>
                  <a:cubicBezTo>
                    <a:pt x="1371" y="572"/>
                    <a:pt x="1400" y="567"/>
                    <a:pt x="1405" y="582"/>
                  </a:cubicBezTo>
                  <a:cubicBezTo>
                    <a:pt x="1415" y="592"/>
                    <a:pt x="1352" y="645"/>
                    <a:pt x="1347" y="655"/>
                  </a:cubicBezTo>
                  <a:cubicBezTo>
                    <a:pt x="1342" y="659"/>
                    <a:pt x="1299" y="713"/>
                    <a:pt x="1275" y="737"/>
                  </a:cubicBezTo>
                  <a:cubicBezTo>
                    <a:pt x="1255" y="761"/>
                    <a:pt x="1158" y="829"/>
                    <a:pt x="1124" y="839"/>
                  </a:cubicBezTo>
                  <a:cubicBezTo>
                    <a:pt x="1086" y="858"/>
                    <a:pt x="979" y="897"/>
                    <a:pt x="931" y="848"/>
                  </a:cubicBezTo>
                  <a:lnTo>
                    <a:pt x="882" y="921"/>
                  </a:lnTo>
                  <a:lnTo>
                    <a:pt x="911" y="931"/>
                  </a:lnTo>
                  <a:cubicBezTo>
                    <a:pt x="960" y="955"/>
                    <a:pt x="873" y="998"/>
                    <a:pt x="727" y="1028"/>
                  </a:cubicBezTo>
                  <a:cubicBezTo>
                    <a:pt x="727" y="1028"/>
                    <a:pt x="689" y="1042"/>
                    <a:pt x="529" y="1052"/>
                  </a:cubicBezTo>
                  <a:lnTo>
                    <a:pt x="485" y="1057"/>
                  </a:lnTo>
                  <a:cubicBezTo>
                    <a:pt x="437" y="1052"/>
                    <a:pt x="398" y="1052"/>
                    <a:pt x="388" y="1047"/>
                  </a:cubicBezTo>
                  <a:cubicBezTo>
                    <a:pt x="384" y="1047"/>
                    <a:pt x="330" y="1042"/>
                    <a:pt x="282" y="1032"/>
                  </a:cubicBezTo>
                  <a:cubicBezTo>
                    <a:pt x="233" y="1028"/>
                    <a:pt x="93" y="1047"/>
                    <a:pt x="98" y="1032"/>
                  </a:cubicBezTo>
                  <a:cubicBezTo>
                    <a:pt x="108" y="1023"/>
                    <a:pt x="108" y="979"/>
                    <a:pt x="83" y="960"/>
                  </a:cubicBezTo>
                  <a:cubicBezTo>
                    <a:pt x="59" y="945"/>
                    <a:pt x="1" y="882"/>
                    <a:pt x="16" y="877"/>
                  </a:cubicBezTo>
                  <a:cubicBezTo>
                    <a:pt x="25" y="873"/>
                    <a:pt x="83" y="848"/>
                    <a:pt x="93" y="863"/>
                  </a:cubicBezTo>
                  <a:cubicBezTo>
                    <a:pt x="108" y="877"/>
                    <a:pt x="141" y="911"/>
                    <a:pt x="156" y="902"/>
                  </a:cubicBezTo>
                  <a:cubicBezTo>
                    <a:pt x="166" y="887"/>
                    <a:pt x="214" y="877"/>
                    <a:pt x="253" y="882"/>
                  </a:cubicBezTo>
                  <a:cubicBezTo>
                    <a:pt x="282" y="897"/>
                    <a:pt x="388" y="829"/>
                    <a:pt x="374" y="824"/>
                  </a:cubicBezTo>
                  <a:cubicBezTo>
                    <a:pt x="354" y="814"/>
                    <a:pt x="306" y="708"/>
                    <a:pt x="301" y="592"/>
                  </a:cubicBezTo>
                  <a:lnTo>
                    <a:pt x="398" y="621"/>
                  </a:lnTo>
                  <a:lnTo>
                    <a:pt x="422" y="630"/>
                  </a:lnTo>
                  <a:cubicBezTo>
                    <a:pt x="446" y="645"/>
                    <a:pt x="461" y="664"/>
                    <a:pt x="461" y="659"/>
                  </a:cubicBezTo>
                  <a:cubicBezTo>
                    <a:pt x="471" y="655"/>
                    <a:pt x="476" y="621"/>
                    <a:pt x="480" y="587"/>
                  </a:cubicBezTo>
                  <a:cubicBezTo>
                    <a:pt x="485" y="548"/>
                    <a:pt x="577" y="582"/>
                    <a:pt x="568" y="630"/>
                  </a:cubicBezTo>
                  <a:lnTo>
                    <a:pt x="548" y="640"/>
                  </a:lnTo>
                  <a:lnTo>
                    <a:pt x="616" y="664"/>
                  </a:lnTo>
                  <a:cubicBezTo>
                    <a:pt x="645" y="635"/>
                    <a:pt x="640" y="514"/>
                    <a:pt x="592" y="393"/>
                  </a:cubicBezTo>
                  <a:lnTo>
                    <a:pt x="674" y="316"/>
                  </a:lnTo>
                  <a:lnTo>
                    <a:pt x="727" y="258"/>
                  </a:lnTo>
                  <a:cubicBezTo>
                    <a:pt x="747" y="301"/>
                    <a:pt x="776" y="306"/>
                    <a:pt x="795" y="272"/>
                  </a:cubicBezTo>
                  <a:cubicBezTo>
                    <a:pt x="815" y="233"/>
                    <a:pt x="931" y="258"/>
                    <a:pt x="921" y="248"/>
                  </a:cubicBezTo>
                  <a:cubicBezTo>
                    <a:pt x="916" y="233"/>
                    <a:pt x="795" y="136"/>
                    <a:pt x="698" y="40"/>
                  </a:cubicBezTo>
                  <a:cubicBezTo>
                    <a:pt x="698" y="40"/>
                    <a:pt x="664" y="6"/>
                    <a:pt x="844" y="1"/>
                  </a:cubicBezTo>
                  <a:lnTo>
                    <a:pt x="868" y="1"/>
                  </a:lnTo>
                  <a:cubicBezTo>
                    <a:pt x="897" y="1"/>
                    <a:pt x="921" y="6"/>
                    <a:pt x="931" y="6"/>
                  </a:cubicBezTo>
                  <a:cubicBezTo>
                    <a:pt x="936" y="11"/>
                    <a:pt x="936" y="40"/>
                    <a:pt x="916" y="64"/>
                  </a:cubicBezTo>
                  <a:cubicBezTo>
                    <a:pt x="897" y="88"/>
                    <a:pt x="955" y="151"/>
                    <a:pt x="955" y="151"/>
                  </a:cubicBezTo>
                  <a:cubicBezTo>
                    <a:pt x="955" y="151"/>
                    <a:pt x="965" y="146"/>
                    <a:pt x="965" y="132"/>
                  </a:cubicBezTo>
                  <a:cubicBezTo>
                    <a:pt x="965" y="127"/>
                    <a:pt x="984" y="103"/>
                    <a:pt x="994" y="107"/>
                  </a:cubicBezTo>
                  <a:cubicBezTo>
                    <a:pt x="1008" y="112"/>
                    <a:pt x="1134" y="136"/>
                    <a:pt x="1250" y="151"/>
                  </a:cubicBezTo>
                  <a:lnTo>
                    <a:pt x="1221" y="49"/>
                  </a:lnTo>
                  <a:lnTo>
                    <a:pt x="1221" y="49"/>
                  </a:lnTo>
                  <a:cubicBezTo>
                    <a:pt x="1212" y="35"/>
                    <a:pt x="1279" y="64"/>
                    <a:pt x="1299" y="54"/>
                  </a:cubicBezTo>
                  <a:close/>
                  <a:moveTo>
                    <a:pt x="301" y="984"/>
                  </a:moveTo>
                  <a:cubicBezTo>
                    <a:pt x="292" y="1003"/>
                    <a:pt x="287" y="1018"/>
                    <a:pt x="292" y="1023"/>
                  </a:cubicBezTo>
                  <a:cubicBezTo>
                    <a:pt x="301" y="1023"/>
                    <a:pt x="354" y="1008"/>
                    <a:pt x="403" y="984"/>
                  </a:cubicBezTo>
                  <a:lnTo>
                    <a:pt x="379" y="936"/>
                  </a:lnTo>
                  <a:lnTo>
                    <a:pt x="379" y="931"/>
                  </a:lnTo>
                  <a:cubicBezTo>
                    <a:pt x="354" y="931"/>
                    <a:pt x="306" y="974"/>
                    <a:pt x="301" y="984"/>
                  </a:cubicBezTo>
                  <a:close/>
                  <a:moveTo>
                    <a:pt x="718" y="538"/>
                  </a:moveTo>
                  <a:cubicBezTo>
                    <a:pt x="771" y="572"/>
                    <a:pt x="810" y="572"/>
                    <a:pt x="815" y="509"/>
                  </a:cubicBezTo>
                  <a:cubicBezTo>
                    <a:pt x="776" y="519"/>
                    <a:pt x="747" y="534"/>
                    <a:pt x="718"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487982" flipH="1">
              <a:off x="5156932" y="3683539"/>
              <a:ext cx="132848" cy="123609"/>
            </a:xfrm>
            <a:custGeom>
              <a:avLst/>
              <a:gdLst/>
              <a:ahLst/>
              <a:cxnLst/>
              <a:rect l="l" t="t" r="r" b="b"/>
              <a:pathLst>
                <a:path w="834" h="776" extrusionOk="0">
                  <a:moveTo>
                    <a:pt x="141" y="552"/>
                  </a:moveTo>
                  <a:cubicBezTo>
                    <a:pt x="141" y="552"/>
                    <a:pt x="160" y="552"/>
                    <a:pt x="180" y="557"/>
                  </a:cubicBezTo>
                  <a:cubicBezTo>
                    <a:pt x="194" y="557"/>
                    <a:pt x="257" y="475"/>
                    <a:pt x="310" y="426"/>
                  </a:cubicBezTo>
                  <a:lnTo>
                    <a:pt x="383" y="412"/>
                  </a:lnTo>
                  <a:lnTo>
                    <a:pt x="494" y="393"/>
                  </a:lnTo>
                  <a:cubicBezTo>
                    <a:pt x="475" y="325"/>
                    <a:pt x="465" y="242"/>
                    <a:pt x="480" y="213"/>
                  </a:cubicBezTo>
                  <a:cubicBezTo>
                    <a:pt x="494" y="184"/>
                    <a:pt x="572" y="83"/>
                    <a:pt x="596" y="63"/>
                  </a:cubicBezTo>
                  <a:cubicBezTo>
                    <a:pt x="625" y="39"/>
                    <a:pt x="722" y="0"/>
                    <a:pt x="736" y="39"/>
                  </a:cubicBezTo>
                  <a:cubicBezTo>
                    <a:pt x="741" y="73"/>
                    <a:pt x="785" y="146"/>
                    <a:pt x="795" y="117"/>
                  </a:cubicBezTo>
                  <a:cubicBezTo>
                    <a:pt x="814" y="83"/>
                    <a:pt x="833" y="97"/>
                    <a:pt x="809" y="223"/>
                  </a:cubicBezTo>
                  <a:cubicBezTo>
                    <a:pt x="809" y="223"/>
                    <a:pt x="799" y="267"/>
                    <a:pt x="703" y="349"/>
                  </a:cubicBezTo>
                  <a:cubicBezTo>
                    <a:pt x="644" y="407"/>
                    <a:pt x="456" y="625"/>
                    <a:pt x="364" y="538"/>
                  </a:cubicBezTo>
                  <a:lnTo>
                    <a:pt x="354" y="615"/>
                  </a:lnTo>
                  <a:cubicBezTo>
                    <a:pt x="301" y="601"/>
                    <a:pt x="242" y="635"/>
                    <a:pt x="238" y="707"/>
                  </a:cubicBezTo>
                  <a:lnTo>
                    <a:pt x="117" y="775"/>
                  </a:lnTo>
                  <a:cubicBezTo>
                    <a:pt x="39" y="669"/>
                    <a:pt x="0" y="635"/>
                    <a:pt x="141" y="55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487982" flipH="1">
              <a:off x="5333144" y="3802248"/>
              <a:ext cx="145909" cy="92707"/>
            </a:xfrm>
            <a:custGeom>
              <a:avLst/>
              <a:gdLst/>
              <a:ahLst/>
              <a:cxnLst/>
              <a:rect l="l" t="t" r="r" b="b"/>
              <a:pathLst>
                <a:path w="916" h="582" extrusionOk="0">
                  <a:moveTo>
                    <a:pt x="722" y="194"/>
                  </a:moveTo>
                  <a:cubicBezTo>
                    <a:pt x="742" y="208"/>
                    <a:pt x="761" y="228"/>
                    <a:pt x="766" y="232"/>
                  </a:cubicBezTo>
                  <a:cubicBezTo>
                    <a:pt x="766" y="237"/>
                    <a:pt x="746" y="276"/>
                    <a:pt x="712" y="305"/>
                  </a:cubicBezTo>
                  <a:cubicBezTo>
                    <a:pt x="674" y="334"/>
                    <a:pt x="557" y="431"/>
                    <a:pt x="533" y="446"/>
                  </a:cubicBezTo>
                  <a:cubicBezTo>
                    <a:pt x="504" y="455"/>
                    <a:pt x="456" y="499"/>
                    <a:pt x="480" y="504"/>
                  </a:cubicBezTo>
                  <a:cubicBezTo>
                    <a:pt x="504" y="508"/>
                    <a:pt x="601" y="421"/>
                    <a:pt x="616" y="421"/>
                  </a:cubicBezTo>
                  <a:cubicBezTo>
                    <a:pt x="625" y="421"/>
                    <a:pt x="650" y="426"/>
                    <a:pt x="654" y="436"/>
                  </a:cubicBezTo>
                  <a:cubicBezTo>
                    <a:pt x="654" y="450"/>
                    <a:pt x="712" y="450"/>
                    <a:pt x="766" y="426"/>
                  </a:cubicBezTo>
                  <a:lnTo>
                    <a:pt x="766" y="426"/>
                  </a:lnTo>
                  <a:cubicBezTo>
                    <a:pt x="819" y="412"/>
                    <a:pt x="858" y="407"/>
                    <a:pt x="916" y="416"/>
                  </a:cubicBezTo>
                  <a:lnTo>
                    <a:pt x="916" y="416"/>
                  </a:lnTo>
                  <a:cubicBezTo>
                    <a:pt x="916" y="416"/>
                    <a:pt x="906" y="431"/>
                    <a:pt x="896" y="441"/>
                  </a:cubicBezTo>
                  <a:cubicBezTo>
                    <a:pt x="887" y="455"/>
                    <a:pt x="848" y="499"/>
                    <a:pt x="848" y="504"/>
                  </a:cubicBezTo>
                  <a:cubicBezTo>
                    <a:pt x="843" y="508"/>
                    <a:pt x="742" y="504"/>
                    <a:pt x="620" y="499"/>
                  </a:cubicBezTo>
                  <a:lnTo>
                    <a:pt x="577" y="523"/>
                  </a:lnTo>
                  <a:cubicBezTo>
                    <a:pt x="470" y="581"/>
                    <a:pt x="373" y="523"/>
                    <a:pt x="252" y="499"/>
                  </a:cubicBezTo>
                  <a:lnTo>
                    <a:pt x="286" y="450"/>
                  </a:lnTo>
                  <a:cubicBezTo>
                    <a:pt x="315" y="412"/>
                    <a:pt x="340" y="383"/>
                    <a:pt x="335" y="378"/>
                  </a:cubicBezTo>
                  <a:cubicBezTo>
                    <a:pt x="335" y="378"/>
                    <a:pt x="311" y="378"/>
                    <a:pt x="291" y="383"/>
                  </a:cubicBezTo>
                  <a:cubicBezTo>
                    <a:pt x="277" y="392"/>
                    <a:pt x="209" y="412"/>
                    <a:pt x="204" y="402"/>
                  </a:cubicBezTo>
                  <a:cubicBezTo>
                    <a:pt x="194" y="387"/>
                    <a:pt x="209" y="358"/>
                    <a:pt x="219" y="354"/>
                  </a:cubicBezTo>
                  <a:cubicBezTo>
                    <a:pt x="238" y="339"/>
                    <a:pt x="286" y="295"/>
                    <a:pt x="281" y="291"/>
                  </a:cubicBezTo>
                  <a:cubicBezTo>
                    <a:pt x="277" y="286"/>
                    <a:pt x="277" y="242"/>
                    <a:pt x="281" y="237"/>
                  </a:cubicBezTo>
                  <a:cubicBezTo>
                    <a:pt x="291" y="232"/>
                    <a:pt x="325" y="199"/>
                    <a:pt x="306" y="189"/>
                  </a:cubicBezTo>
                  <a:cubicBezTo>
                    <a:pt x="286" y="174"/>
                    <a:pt x="189" y="218"/>
                    <a:pt x="131" y="281"/>
                  </a:cubicBezTo>
                  <a:lnTo>
                    <a:pt x="1" y="252"/>
                  </a:lnTo>
                  <a:lnTo>
                    <a:pt x="25" y="237"/>
                  </a:lnTo>
                  <a:cubicBezTo>
                    <a:pt x="49" y="223"/>
                    <a:pt x="68" y="199"/>
                    <a:pt x="59" y="189"/>
                  </a:cubicBezTo>
                  <a:cubicBezTo>
                    <a:pt x="44" y="174"/>
                    <a:pt x="25" y="145"/>
                    <a:pt x="25" y="140"/>
                  </a:cubicBezTo>
                  <a:cubicBezTo>
                    <a:pt x="25" y="136"/>
                    <a:pt x="59" y="111"/>
                    <a:pt x="93" y="92"/>
                  </a:cubicBezTo>
                  <a:lnTo>
                    <a:pt x="156" y="48"/>
                  </a:lnTo>
                  <a:cubicBezTo>
                    <a:pt x="228" y="0"/>
                    <a:pt x="398" y="169"/>
                    <a:pt x="451" y="208"/>
                  </a:cubicBezTo>
                  <a:lnTo>
                    <a:pt x="504" y="194"/>
                  </a:lnTo>
                  <a:cubicBezTo>
                    <a:pt x="591" y="189"/>
                    <a:pt x="703" y="184"/>
                    <a:pt x="722"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487982" flipH="1">
              <a:off x="5083861" y="3938872"/>
              <a:ext cx="95096" cy="97326"/>
            </a:xfrm>
            <a:custGeom>
              <a:avLst/>
              <a:gdLst/>
              <a:ahLst/>
              <a:cxnLst/>
              <a:rect l="l" t="t" r="r" b="b"/>
              <a:pathLst>
                <a:path w="597" h="611" extrusionOk="0">
                  <a:moveTo>
                    <a:pt x="122" y="577"/>
                  </a:moveTo>
                  <a:cubicBezTo>
                    <a:pt x="107" y="577"/>
                    <a:pt x="98" y="572"/>
                    <a:pt x="88" y="562"/>
                  </a:cubicBezTo>
                  <a:cubicBezTo>
                    <a:pt x="83" y="557"/>
                    <a:pt x="40" y="460"/>
                    <a:pt x="1" y="354"/>
                  </a:cubicBezTo>
                  <a:lnTo>
                    <a:pt x="98" y="310"/>
                  </a:lnTo>
                  <a:lnTo>
                    <a:pt x="136" y="320"/>
                  </a:lnTo>
                  <a:cubicBezTo>
                    <a:pt x="185" y="334"/>
                    <a:pt x="228" y="339"/>
                    <a:pt x="233" y="334"/>
                  </a:cubicBezTo>
                  <a:cubicBezTo>
                    <a:pt x="238" y="330"/>
                    <a:pt x="214" y="286"/>
                    <a:pt x="175" y="257"/>
                  </a:cubicBezTo>
                  <a:lnTo>
                    <a:pt x="93" y="315"/>
                  </a:lnTo>
                  <a:lnTo>
                    <a:pt x="83" y="305"/>
                  </a:lnTo>
                  <a:cubicBezTo>
                    <a:pt x="74" y="291"/>
                    <a:pt x="64" y="262"/>
                    <a:pt x="74" y="238"/>
                  </a:cubicBezTo>
                  <a:cubicBezTo>
                    <a:pt x="78" y="213"/>
                    <a:pt x="103" y="150"/>
                    <a:pt x="107" y="141"/>
                  </a:cubicBezTo>
                  <a:cubicBezTo>
                    <a:pt x="112" y="136"/>
                    <a:pt x="161" y="126"/>
                    <a:pt x="180" y="126"/>
                  </a:cubicBezTo>
                  <a:cubicBezTo>
                    <a:pt x="199" y="126"/>
                    <a:pt x="262" y="112"/>
                    <a:pt x="277" y="87"/>
                  </a:cubicBezTo>
                  <a:cubicBezTo>
                    <a:pt x="287" y="63"/>
                    <a:pt x="335" y="0"/>
                    <a:pt x="369" y="0"/>
                  </a:cubicBezTo>
                  <a:cubicBezTo>
                    <a:pt x="398" y="0"/>
                    <a:pt x="471" y="5"/>
                    <a:pt x="471" y="5"/>
                  </a:cubicBezTo>
                  <a:cubicBezTo>
                    <a:pt x="471" y="15"/>
                    <a:pt x="451" y="102"/>
                    <a:pt x="427" y="213"/>
                  </a:cubicBezTo>
                  <a:lnTo>
                    <a:pt x="301" y="165"/>
                  </a:lnTo>
                  <a:lnTo>
                    <a:pt x="321" y="213"/>
                  </a:lnTo>
                  <a:cubicBezTo>
                    <a:pt x="340" y="257"/>
                    <a:pt x="350" y="286"/>
                    <a:pt x="354" y="286"/>
                  </a:cubicBezTo>
                  <a:cubicBezTo>
                    <a:pt x="359" y="286"/>
                    <a:pt x="374" y="272"/>
                    <a:pt x="374" y="267"/>
                  </a:cubicBezTo>
                  <a:cubicBezTo>
                    <a:pt x="374" y="262"/>
                    <a:pt x="398" y="242"/>
                    <a:pt x="422" y="242"/>
                  </a:cubicBezTo>
                  <a:cubicBezTo>
                    <a:pt x="446" y="242"/>
                    <a:pt x="538" y="257"/>
                    <a:pt x="548" y="262"/>
                  </a:cubicBezTo>
                  <a:cubicBezTo>
                    <a:pt x="563" y="267"/>
                    <a:pt x="597" y="305"/>
                    <a:pt x="582" y="334"/>
                  </a:cubicBezTo>
                  <a:cubicBezTo>
                    <a:pt x="563" y="359"/>
                    <a:pt x="451" y="359"/>
                    <a:pt x="408" y="354"/>
                  </a:cubicBezTo>
                  <a:cubicBezTo>
                    <a:pt x="374" y="344"/>
                    <a:pt x="325" y="407"/>
                    <a:pt x="345" y="407"/>
                  </a:cubicBezTo>
                  <a:cubicBezTo>
                    <a:pt x="364" y="407"/>
                    <a:pt x="408" y="412"/>
                    <a:pt x="408" y="417"/>
                  </a:cubicBezTo>
                  <a:cubicBezTo>
                    <a:pt x="408" y="426"/>
                    <a:pt x="383" y="441"/>
                    <a:pt x="359" y="451"/>
                  </a:cubicBezTo>
                  <a:cubicBezTo>
                    <a:pt x="330" y="456"/>
                    <a:pt x="248" y="494"/>
                    <a:pt x="253" y="504"/>
                  </a:cubicBezTo>
                  <a:cubicBezTo>
                    <a:pt x="253" y="514"/>
                    <a:pt x="345" y="514"/>
                    <a:pt x="422" y="489"/>
                  </a:cubicBezTo>
                  <a:lnTo>
                    <a:pt x="451" y="475"/>
                  </a:lnTo>
                  <a:lnTo>
                    <a:pt x="451" y="509"/>
                  </a:lnTo>
                  <a:cubicBezTo>
                    <a:pt x="451" y="533"/>
                    <a:pt x="432" y="557"/>
                    <a:pt x="417" y="562"/>
                  </a:cubicBezTo>
                  <a:cubicBezTo>
                    <a:pt x="398" y="572"/>
                    <a:pt x="374" y="610"/>
                    <a:pt x="374" y="606"/>
                  </a:cubicBezTo>
                  <a:cubicBezTo>
                    <a:pt x="374" y="601"/>
                    <a:pt x="345" y="606"/>
                    <a:pt x="301" y="601"/>
                  </a:cubicBezTo>
                  <a:cubicBezTo>
                    <a:pt x="258" y="596"/>
                    <a:pt x="156" y="596"/>
                    <a:pt x="156" y="586"/>
                  </a:cubicBezTo>
                  <a:cubicBezTo>
                    <a:pt x="156" y="581"/>
                    <a:pt x="132" y="577"/>
                    <a:pt x="122"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487982" flipH="1">
              <a:off x="5151419" y="3766640"/>
              <a:ext cx="55751" cy="70406"/>
            </a:xfrm>
            <a:custGeom>
              <a:avLst/>
              <a:gdLst/>
              <a:ahLst/>
              <a:cxnLst/>
              <a:rect l="l" t="t" r="r" b="b"/>
              <a:pathLst>
                <a:path w="350" h="442" extrusionOk="0">
                  <a:moveTo>
                    <a:pt x="59" y="98"/>
                  </a:moveTo>
                  <a:cubicBezTo>
                    <a:pt x="122" y="35"/>
                    <a:pt x="195" y="1"/>
                    <a:pt x="229" y="10"/>
                  </a:cubicBezTo>
                  <a:cubicBezTo>
                    <a:pt x="267" y="30"/>
                    <a:pt x="350" y="107"/>
                    <a:pt x="325" y="141"/>
                  </a:cubicBezTo>
                  <a:cubicBezTo>
                    <a:pt x="301" y="170"/>
                    <a:pt x="316" y="277"/>
                    <a:pt x="277" y="291"/>
                  </a:cubicBezTo>
                  <a:cubicBezTo>
                    <a:pt x="243" y="301"/>
                    <a:pt x="180" y="340"/>
                    <a:pt x="209" y="359"/>
                  </a:cubicBezTo>
                  <a:cubicBezTo>
                    <a:pt x="243" y="374"/>
                    <a:pt x="175" y="441"/>
                    <a:pt x="161" y="422"/>
                  </a:cubicBezTo>
                  <a:cubicBezTo>
                    <a:pt x="151" y="407"/>
                    <a:pt x="98" y="369"/>
                    <a:pt x="74" y="369"/>
                  </a:cubicBezTo>
                  <a:cubicBezTo>
                    <a:pt x="49" y="369"/>
                    <a:pt x="1" y="156"/>
                    <a:pt x="59" y="9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487982" flipH="1">
              <a:off x="5334270" y="3713356"/>
              <a:ext cx="75663" cy="72795"/>
            </a:xfrm>
            <a:custGeom>
              <a:avLst/>
              <a:gdLst/>
              <a:ahLst/>
              <a:cxnLst/>
              <a:rect l="l" t="t" r="r" b="b"/>
              <a:pathLst>
                <a:path w="475" h="457" extrusionOk="0">
                  <a:moveTo>
                    <a:pt x="291" y="456"/>
                  </a:moveTo>
                  <a:cubicBezTo>
                    <a:pt x="281" y="456"/>
                    <a:pt x="199" y="422"/>
                    <a:pt x="97" y="364"/>
                  </a:cubicBezTo>
                  <a:lnTo>
                    <a:pt x="59" y="282"/>
                  </a:lnTo>
                  <a:lnTo>
                    <a:pt x="54" y="277"/>
                  </a:lnTo>
                  <a:cubicBezTo>
                    <a:pt x="15" y="277"/>
                    <a:pt x="0" y="262"/>
                    <a:pt x="15" y="253"/>
                  </a:cubicBezTo>
                  <a:cubicBezTo>
                    <a:pt x="34" y="238"/>
                    <a:pt x="73" y="170"/>
                    <a:pt x="78" y="132"/>
                  </a:cubicBezTo>
                  <a:cubicBezTo>
                    <a:pt x="83" y="88"/>
                    <a:pt x="180" y="49"/>
                    <a:pt x="180" y="40"/>
                  </a:cubicBezTo>
                  <a:cubicBezTo>
                    <a:pt x="180" y="25"/>
                    <a:pt x="209" y="1"/>
                    <a:pt x="243" y="20"/>
                  </a:cubicBezTo>
                  <a:cubicBezTo>
                    <a:pt x="272" y="40"/>
                    <a:pt x="344" y="98"/>
                    <a:pt x="330" y="98"/>
                  </a:cubicBezTo>
                  <a:cubicBezTo>
                    <a:pt x="320" y="98"/>
                    <a:pt x="291" y="112"/>
                    <a:pt x="291" y="132"/>
                  </a:cubicBezTo>
                  <a:cubicBezTo>
                    <a:pt x="291" y="146"/>
                    <a:pt x="306" y="190"/>
                    <a:pt x="325" y="185"/>
                  </a:cubicBezTo>
                  <a:cubicBezTo>
                    <a:pt x="344" y="180"/>
                    <a:pt x="393" y="170"/>
                    <a:pt x="402" y="185"/>
                  </a:cubicBezTo>
                  <a:cubicBezTo>
                    <a:pt x="417" y="195"/>
                    <a:pt x="417" y="243"/>
                    <a:pt x="368" y="238"/>
                  </a:cubicBezTo>
                  <a:cubicBezTo>
                    <a:pt x="320" y="233"/>
                    <a:pt x="209" y="243"/>
                    <a:pt x="223" y="267"/>
                  </a:cubicBezTo>
                  <a:cubicBezTo>
                    <a:pt x="233" y="291"/>
                    <a:pt x="315" y="359"/>
                    <a:pt x="393" y="359"/>
                  </a:cubicBezTo>
                  <a:lnTo>
                    <a:pt x="475" y="403"/>
                  </a:lnTo>
                  <a:lnTo>
                    <a:pt x="475" y="403"/>
                  </a:lnTo>
                  <a:cubicBezTo>
                    <a:pt x="475" y="403"/>
                    <a:pt x="446" y="398"/>
                    <a:pt x="412" y="398"/>
                  </a:cubicBezTo>
                  <a:cubicBezTo>
                    <a:pt x="373" y="379"/>
                    <a:pt x="296" y="456"/>
                    <a:pt x="291" y="45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487982" flipH="1">
              <a:off x="5213908" y="3809577"/>
              <a:ext cx="38070" cy="54158"/>
            </a:xfrm>
            <a:custGeom>
              <a:avLst/>
              <a:gdLst/>
              <a:ahLst/>
              <a:cxnLst/>
              <a:rect l="l" t="t" r="r" b="b"/>
              <a:pathLst>
                <a:path w="239" h="340" extrusionOk="0">
                  <a:moveTo>
                    <a:pt x="78" y="59"/>
                  </a:moveTo>
                  <a:lnTo>
                    <a:pt x="88" y="25"/>
                  </a:lnTo>
                  <a:cubicBezTo>
                    <a:pt x="93" y="5"/>
                    <a:pt x="146" y="25"/>
                    <a:pt x="209" y="107"/>
                  </a:cubicBezTo>
                  <a:lnTo>
                    <a:pt x="209" y="214"/>
                  </a:lnTo>
                  <a:lnTo>
                    <a:pt x="204" y="214"/>
                  </a:lnTo>
                  <a:cubicBezTo>
                    <a:pt x="199" y="214"/>
                    <a:pt x="199" y="218"/>
                    <a:pt x="209" y="223"/>
                  </a:cubicBezTo>
                  <a:cubicBezTo>
                    <a:pt x="219" y="228"/>
                    <a:pt x="238" y="276"/>
                    <a:pt x="219" y="310"/>
                  </a:cubicBezTo>
                  <a:cubicBezTo>
                    <a:pt x="204" y="339"/>
                    <a:pt x="93" y="296"/>
                    <a:pt x="83" y="296"/>
                  </a:cubicBezTo>
                  <a:cubicBezTo>
                    <a:pt x="69" y="301"/>
                    <a:pt x="35" y="252"/>
                    <a:pt x="20" y="189"/>
                  </a:cubicBezTo>
                  <a:cubicBezTo>
                    <a:pt x="1" y="122"/>
                    <a:pt x="59" y="0"/>
                    <a:pt x="59" y="20"/>
                  </a:cubicBezTo>
                  <a:cubicBezTo>
                    <a:pt x="59" y="30"/>
                    <a:pt x="78" y="59"/>
                    <a:pt x="78" y="5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487982" flipH="1">
              <a:off x="5060239" y="3901082"/>
              <a:ext cx="45716" cy="41734"/>
            </a:xfrm>
            <a:custGeom>
              <a:avLst/>
              <a:gdLst/>
              <a:ahLst/>
              <a:cxnLst/>
              <a:rect l="l" t="t" r="r" b="b"/>
              <a:pathLst>
                <a:path w="287" h="262" extrusionOk="0">
                  <a:moveTo>
                    <a:pt x="238" y="184"/>
                  </a:moveTo>
                  <a:cubicBezTo>
                    <a:pt x="190" y="228"/>
                    <a:pt x="127" y="262"/>
                    <a:pt x="98" y="252"/>
                  </a:cubicBezTo>
                  <a:cubicBezTo>
                    <a:pt x="69" y="247"/>
                    <a:pt x="1" y="223"/>
                    <a:pt x="20" y="218"/>
                  </a:cubicBezTo>
                  <a:cubicBezTo>
                    <a:pt x="40" y="209"/>
                    <a:pt x="69" y="179"/>
                    <a:pt x="49" y="146"/>
                  </a:cubicBezTo>
                  <a:cubicBezTo>
                    <a:pt x="30" y="112"/>
                    <a:pt x="132" y="78"/>
                    <a:pt x="132" y="78"/>
                  </a:cubicBezTo>
                  <a:lnTo>
                    <a:pt x="132" y="49"/>
                  </a:lnTo>
                  <a:cubicBezTo>
                    <a:pt x="132" y="34"/>
                    <a:pt x="141" y="5"/>
                    <a:pt x="151" y="5"/>
                  </a:cubicBezTo>
                  <a:cubicBezTo>
                    <a:pt x="166" y="0"/>
                    <a:pt x="287" y="146"/>
                    <a:pt x="238" y="18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487982" flipH="1">
              <a:off x="5277619" y="4066149"/>
              <a:ext cx="47946" cy="37911"/>
            </a:xfrm>
            <a:custGeom>
              <a:avLst/>
              <a:gdLst/>
              <a:ahLst/>
              <a:cxnLst/>
              <a:rect l="l" t="t" r="r" b="b"/>
              <a:pathLst>
                <a:path w="301" h="238" extrusionOk="0">
                  <a:moveTo>
                    <a:pt x="1" y="122"/>
                  </a:moveTo>
                  <a:cubicBezTo>
                    <a:pt x="1" y="122"/>
                    <a:pt x="15" y="117"/>
                    <a:pt x="39" y="112"/>
                  </a:cubicBezTo>
                  <a:cubicBezTo>
                    <a:pt x="64" y="102"/>
                    <a:pt x="88" y="49"/>
                    <a:pt x="136" y="68"/>
                  </a:cubicBezTo>
                  <a:cubicBezTo>
                    <a:pt x="194" y="88"/>
                    <a:pt x="291" y="1"/>
                    <a:pt x="291" y="1"/>
                  </a:cubicBezTo>
                  <a:cubicBezTo>
                    <a:pt x="291" y="1"/>
                    <a:pt x="296" y="5"/>
                    <a:pt x="296" y="15"/>
                  </a:cubicBezTo>
                  <a:cubicBezTo>
                    <a:pt x="301" y="20"/>
                    <a:pt x="248" y="102"/>
                    <a:pt x="180" y="189"/>
                  </a:cubicBezTo>
                  <a:lnTo>
                    <a:pt x="39" y="238"/>
                  </a:lnTo>
                  <a:lnTo>
                    <a:pt x="64" y="209"/>
                  </a:lnTo>
                  <a:cubicBezTo>
                    <a:pt x="83" y="185"/>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487982" flipH="1">
              <a:off x="5092230" y="3857436"/>
              <a:ext cx="35681" cy="32495"/>
            </a:xfrm>
            <a:custGeom>
              <a:avLst/>
              <a:gdLst/>
              <a:ahLst/>
              <a:cxnLst/>
              <a:rect l="l" t="t" r="r" b="b"/>
              <a:pathLst>
                <a:path w="224" h="204" extrusionOk="0">
                  <a:moveTo>
                    <a:pt x="64" y="189"/>
                  </a:moveTo>
                  <a:cubicBezTo>
                    <a:pt x="35" y="199"/>
                    <a:pt x="6" y="204"/>
                    <a:pt x="6" y="199"/>
                  </a:cubicBezTo>
                  <a:cubicBezTo>
                    <a:pt x="1" y="189"/>
                    <a:pt x="40" y="92"/>
                    <a:pt x="98" y="0"/>
                  </a:cubicBezTo>
                  <a:lnTo>
                    <a:pt x="161" y="39"/>
                  </a:lnTo>
                  <a:lnTo>
                    <a:pt x="185" y="58"/>
                  </a:lnTo>
                  <a:cubicBezTo>
                    <a:pt x="209" y="83"/>
                    <a:pt x="224" y="107"/>
                    <a:pt x="209" y="112"/>
                  </a:cubicBezTo>
                  <a:cubicBezTo>
                    <a:pt x="204" y="112"/>
                    <a:pt x="98" y="184"/>
                    <a:pt x="64" y="18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487982" flipH="1">
              <a:off x="5257240" y="4045788"/>
              <a:ext cx="34884" cy="24053"/>
            </a:xfrm>
            <a:custGeom>
              <a:avLst/>
              <a:gdLst/>
              <a:ahLst/>
              <a:cxnLst/>
              <a:rect l="l" t="t" r="r" b="b"/>
              <a:pathLst>
                <a:path w="219" h="151" extrusionOk="0">
                  <a:moveTo>
                    <a:pt x="107" y="151"/>
                  </a:moveTo>
                  <a:cubicBezTo>
                    <a:pt x="107" y="151"/>
                    <a:pt x="73" y="136"/>
                    <a:pt x="39" y="107"/>
                  </a:cubicBezTo>
                  <a:cubicBezTo>
                    <a:pt x="1" y="83"/>
                    <a:pt x="39" y="0"/>
                    <a:pt x="64" y="5"/>
                  </a:cubicBezTo>
                  <a:cubicBezTo>
                    <a:pt x="88" y="10"/>
                    <a:pt x="160" y="54"/>
                    <a:pt x="180" y="68"/>
                  </a:cubicBezTo>
                  <a:cubicBezTo>
                    <a:pt x="194" y="78"/>
                    <a:pt x="219" y="122"/>
                    <a:pt x="194" y="126"/>
                  </a:cubicBezTo>
                  <a:cubicBezTo>
                    <a:pt x="170" y="136"/>
                    <a:pt x="107" y="151"/>
                    <a:pt x="107"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487982" flipH="1">
              <a:off x="5335635" y="3776320"/>
              <a:ext cx="61964" cy="23256"/>
            </a:xfrm>
            <a:custGeom>
              <a:avLst/>
              <a:gdLst/>
              <a:ahLst/>
              <a:cxnLst/>
              <a:rect l="l" t="t" r="r" b="b"/>
              <a:pathLst>
                <a:path w="389" h="146" extrusionOk="0">
                  <a:moveTo>
                    <a:pt x="136" y="44"/>
                  </a:moveTo>
                  <a:cubicBezTo>
                    <a:pt x="156" y="58"/>
                    <a:pt x="180" y="68"/>
                    <a:pt x="185" y="68"/>
                  </a:cubicBezTo>
                  <a:cubicBezTo>
                    <a:pt x="190" y="68"/>
                    <a:pt x="233" y="63"/>
                    <a:pt x="267" y="68"/>
                  </a:cubicBezTo>
                  <a:cubicBezTo>
                    <a:pt x="306" y="73"/>
                    <a:pt x="374" y="0"/>
                    <a:pt x="374" y="0"/>
                  </a:cubicBezTo>
                  <a:lnTo>
                    <a:pt x="383" y="25"/>
                  </a:lnTo>
                  <a:cubicBezTo>
                    <a:pt x="388" y="39"/>
                    <a:pt x="383" y="78"/>
                    <a:pt x="354" y="78"/>
                  </a:cubicBezTo>
                  <a:cubicBezTo>
                    <a:pt x="325" y="78"/>
                    <a:pt x="238" y="92"/>
                    <a:pt x="233" y="92"/>
                  </a:cubicBezTo>
                  <a:cubicBezTo>
                    <a:pt x="228" y="92"/>
                    <a:pt x="185" y="112"/>
                    <a:pt x="161" y="117"/>
                  </a:cubicBezTo>
                  <a:cubicBezTo>
                    <a:pt x="136" y="126"/>
                    <a:pt x="64" y="146"/>
                    <a:pt x="64" y="146"/>
                  </a:cubicBezTo>
                  <a:cubicBezTo>
                    <a:pt x="64" y="146"/>
                    <a:pt x="59" y="126"/>
                    <a:pt x="59" y="121"/>
                  </a:cubicBezTo>
                  <a:cubicBezTo>
                    <a:pt x="59" y="117"/>
                    <a:pt x="59" y="97"/>
                    <a:pt x="44" y="97"/>
                  </a:cubicBezTo>
                  <a:cubicBezTo>
                    <a:pt x="35" y="97"/>
                    <a:pt x="1" y="92"/>
                    <a:pt x="10" y="87"/>
                  </a:cubicBezTo>
                  <a:cubicBezTo>
                    <a:pt x="10" y="78"/>
                    <a:pt x="20" y="54"/>
                    <a:pt x="25" y="49"/>
                  </a:cubicBezTo>
                  <a:cubicBezTo>
                    <a:pt x="20" y="44"/>
                    <a:pt x="112" y="34"/>
                    <a:pt x="136" y="4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487982" flipH="1">
              <a:off x="5464603" y="4020531"/>
              <a:ext cx="16407" cy="23416"/>
            </a:xfrm>
            <a:custGeom>
              <a:avLst/>
              <a:gdLst/>
              <a:ahLst/>
              <a:cxnLst/>
              <a:rect l="l" t="t" r="r" b="b"/>
              <a:pathLst>
                <a:path w="103" h="147" extrusionOk="0">
                  <a:moveTo>
                    <a:pt x="78" y="1"/>
                  </a:moveTo>
                  <a:cubicBezTo>
                    <a:pt x="83" y="6"/>
                    <a:pt x="78" y="20"/>
                    <a:pt x="73" y="30"/>
                  </a:cubicBezTo>
                  <a:cubicBezTo>
                    <a:pt x="59" y="44"/>
                    <a:pt x="44" y="74"/>
                    <a:pt x="44" y="74"/>
                  </a:cubicBezTo>
                  <a:cubicBezTo>
                    <a:pt x="44" y="74"/>
                    <a:pt x="59" y="78"/>
                    <a:pt x="78" y="74"/>
                  </a:cubicBezTo>
                  <a:cubicBezTo>
                    <a:pt x="93" y="69"/>
                    <a:pt x="102" y="83"/>
                    <a:pt x="68" y="117"/>
                  </a:cubicBezTo>
                  <a:cubicBezTo>
                    <a:pt x="30" y="146"/>
                    <a:pt x="1" y="83"/>
                    <a:pt x="68" y="6"/>
                  </a:cubicBezTo>
                  <a:cubicBezTo>
                    <a:pt x="59" y="6"/>
                    <a:pt x="59" y="6"/>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487982" flipH="1">
              <a:off x="5495827" y="3880819"/>
              <a:ext cx="24053" cy="18637"/>
            </a:xfrm>
            <a:custGeom>
              <a:avLst/>
              <a:gdLst/>
              <a:ahLst/>
              <a:cxnLst/>
              <a:rect l="l" t="t" r="r" b="b"/>
              <a:pathLst>
                <a:path w="151" h="117" extrusionOk="0">
                  <a:moveTo>
                    <a:pt x="5" y="49"/>
                  </a:moveTo>
                  <a:cubicBezTo>
                    <a:pt x="1" y="39"/>
                    <a:pt x="63" y="15"/>
                    <a:pt x="151" y="0"/>
                  </a:cubicBezTo>
                  <a:lnTo>
                    <a:pt x="131" y="116"/>
                  </a:lnTo>
                  <a:lnTo>
                    <a:pt x="102" y="111"/>
                  </a:lnTo>
                  <a:cubicBezTo>
                    <a:pt x="59" y="97"/>
                    <a:pt x="10" y="68"/>
                    <a:pt x="5"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487982" flipH="1">
              <a:off x="5272042" y="3821238"/>
              <a:ext cx="17203" cy="17203"/>
            </a:xfrm>
            <a:custGeom>
              <a:avLst/>
              <a:gdLst/>
              <a:ahLst/>
              <a:cxnLst/>
              <a:rect l="l" t="t" r="r" b="b"/>
              <a:pathLst>
                <a:path w="108" h="108" extrusionOk="0">
                  <a:moveTo>
                    <a:pt x="10" y="88"/>
                  </a:moveTo>
                  <a:cubicBezTo>
                    <a:pt x="1" y="73"/>
                    <a:pt x="1" y="39"/>
                    <a:pt x="15" y="20"/>
                  </a:cubicBezTo>
                  <a:cubicBezTo>
                    <a:pt x="35" y="1"/>
                    <a:pt x="107" y="54"/>
                    <a:pt x="107" y="68"/>
                  </a:cubicBezTo>
                  <a:cubicBezTo>
                    <a:pt x="107" y="88"/>
                    <a:pt x="30" y="107"/>
                    <a:pt x="10"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487982" flipH="1">
              <a:off x="5230410" y="4076420"/>
              <a:ext cx="19433" cy="14017"/>
            </a:xfrm>
            <a:custGeom>
              <a:avLst/>
              <a:gdLst/>
              <a:ahLst/>
              <a:cxnLst/>
              <a:rect l="l" t="t" r="r" b="b"/>
              <a:pathLst>
                <a:path w="122" h="88" extrusionOk="0">
                  <a:moveTo>
                    <a:pt x="102" y="10"/>
                  </a:moveTo>
                  <a:cubicBezTo>
                    <a:pt x="121" y="25"/>
                    <a:pt x="121" y="49"/>
                    <a:pt x="102" y="58"/>
                  </a:cubicBezTo>
                  <a:cubicBezTo>
                    <a:pt x="88" y="73"/>
                    <a:pt x="25" y="87"/>
                    <a:pt x="15" y="78"/>
                  </a:cubicBezTo>
                  <a:cubicBezTo>
                    <a:pt x="0" y="68"/>
                    <a:pt x="0" y="44"/>
                    <a:pt x="15" y="34"/>
                  </a:cubicBezTo>
                  <a:cubicBezTo>
                    <a:pt x="25" y="25"/>
                    <a:pt x="88" y="0"/>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487982" flipH="1">
              <a:off x="5389712" y="3901897"/>
              <a:ext cx="17840" cy="18637"/>
            </a:xfrm>
            <a:custGeom>
              <a:avLst/>
              <a:gdLst/>
              <a:ahLst/>
              <a:cxnLst/>
              <a:rect l="l" t="t" r="r" b="b"/>
              <a:pathLst>
                <a:path w="112" h="117" extrusionOk="0">
                  <a:moveTo>
                    <a:pt x="107" y="5"/>
                  </a:moveTo>
                  <a:cubicBezTo>
                    <a:pt x="112" y="5"/>
                    <a:pt x="107" y="15"/>
                    <a:pt x="97" y="29"/>
                  </a:cubicBezTo>
                  <a:cubicBezTo>
                    <a:pt x="92" y="39"/>
                    <a:pt x="78" y="77"/>
                    <a:pt x="87" y="77"/>
                  </a:cubicBezTo>
                  <a:cubicBezTo>
                    <a:pt x="97" y="77"/>
                    <a:pt x="112" y="82"/>
                    <a:pt x="97" y="102"/>
                  </a:cubicBezTo>
                  <a:cubicBezTo>
                    <a:pt x="87" y="116"/>
                    <a:pt x="0" y="58"/>
                    <a:pt x="20" y="44"/>
                  </a:cubicBezTo>
                  <a:cubicBezTo>
                    <a:pt x="39" y="34"/>
                    <a:pt x="9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rot="-487982" flipH="1">
              <a:off x="5483145" y="4111459"/>
              <a:ext cx="25646" cy="12584"/>
            </a:xfrm>
            <a:custGeom>
              <a:avLst/>
              <a:gdLst/>
              <a:ahLst/>
              <a:cxnLst/>
              <a:rect l="l" t="t" r="r" b="b"/>
              <a:pathLst>
                <a:path w="161" h="79" extrusionOk="0">
                  <a:moveTo>
                    <a:pt x="93" y="1"/>
                  </a:moveTo>
                  <a:cubicBezTo>
                    <a:pt x="131" y="1"/>
                    <a:pt x="161" y="6"/>
                    <a:pt x="151" y="20"/>
                  </a:cubicBezTo>
                  <a:cubicBezTo>
                    <a:pt x="141" y="30"/>
                    <a:pt x="102" y="69"/>
                    <a:pt x="93" y="73"/>
                  </a:cubicBezTo>
                  <a:cubicBezTo>
                    <a:pt x="83" y="78"/>
                    <a:pt x="35" y="54"/>
                    <a:pt x="1" y="25"/>
                  </a:cubicBezTo>
                  <a:lnTo>
                    <a:pt x="49" y="1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rot="-487982" flipH="1">
              <a:off x="5466359" y="3787754"/>
              <a:ext cx="21823" cy="33451"/>
            </a:xfrm>
            <a:custGeom>
              <a:avLst/>
              <a:gdLst/>
              <a:ahLst/>
              <a:cxnLst/>
              <a:rect l="l" t="t" r="r" b="b"/>
              <a:pathLst>
                <a:path w="137" h="210" extrusionOk="0">
                  <a:moveTo>
                    <a:pt x="1" y="209"/>
                  </a:moveTo>
                  <a:cubicBezTo>
                    <a:pt x="30" y="136"/>
                    <a:pt x="59" y="73"/>
                    <a:pt x="88" y="1"/>
                  </a:cubicBezTo>
                  <a:cubicBezTo>
                    <a:pt x="136" y="54"/>
                    <a:pt x="97" y="146"/>
                    <a:pt x="1" y="20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rot="-487982" flipH="1">
              <a:off x="5527565" y="3966631"/>
              <a:ext cx="14017" cy="19433"/>
            </a:xfrm>
            <a:custGeom>
              <a:avLst/>
              <a:gdLst/>
              <a:ahLst/>
              <a:cxnLst/>
              <a:rect l="l" t="t" r="r" b="b"/>
              <a:pathLst>
                <a:path w="88" h="122" extrusionOk="0">
                  <a:moveTo>
                    <a:pt x="59" y="19"/>
                  </a:moveTo>
                  <a:cubicBezTo>
                    <a:pt x="73" y="39"/>
                    <a:pt x="88" y="68"/>
                    <a:pt x="73" y="82"/>
                  </a:cubicBezTo>
                  <a:cubicBezTo>
                    <a:pt x="63" y="97"/>
                    <a:pt x="25" y="121"/>
                    <a:pt x="15" y="102"/>
                  </a:cubicBezTo>
                  <a:cubicBezTo>
                    <a:pt x="0" y="82"/>
                    <a:pt x="39" y="0"/>
                    <a:pt x="5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rot="-487982" flipH="1">
              <a:off x="5238774" y="4042673"/>
              <a:ext cx="15610" cy="14177"/>
            </a:xfrm>
            <a:custGeom>
              <a:avLst/>
              <a:gdLst/>
              <a:ahLst/>
              <a:cxnLst/>
              <a:rect l="l" t="t" r="r" b="b"/>
              <a:pathLst>
                <a:path w="98" h="89" extrusionOk="0">
                  <a:moveTo>
                    <a:pt x="0" y="83"/>
                  </a:moveTo>
                  <a:cubicBezTo>
                    <a:pt x="0" y="74"/>
                    <a:pt x="5" y="64"/>
                    <a:pt x="15" y="49"/>
                  </a:cubicBezTo>
                  <a:cubicBezTo>
                    <a:pt x="29" y="40"/>
                    <a:pt x="58" y="1"/>
                    <a:pt x="63" y="1"/>
                  </a:cubicBezTo>
                  <a:cubicBezTo>
                    <a:pt x="73" y="1"/>
                    <a:pt x="83" y="15"/>
                    <a:pt x="87" y="25"/>
                  </a:cubicBezTo>
                  <a:cubicBezTo>
                    <a:pt x="97" y="40"/>
                    <a:pt x="87" y="83"/>
                    <a:pt x="73" y="88"/>
                  </a:cubicBezTo>
                  <a:cubicBezTo>
                    <a:pt x="54" y="88"/>
                    <a:pt x="0" y="83"/>
                    <a:pt x="0" y="8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rot="-487982" flipH="1">
              <a:off x="5135023" y="3814951"/>
              <a:ext cx="30265" cy="18637"/>
            </a:xfrm>
            <a:custGeom>
              <a:avLst/>
              <a:gdLst/>
              <a:ahLst/>
              <a:cxnLst/>
              <a:rect l="l" t="t" r="r" b="b"/>
              <a:pathLst>
                <a:path w="190" h="117" extrusionOk="0">
                  <a:moveTo>
                    <a:pt x="1" y="112"/>
                  </a:moveTo>
                  <a:cubicBezTo>
                    <a:pt x="1" y="107"/>
                    <a:pt x="25" y="83"/>
                    <a:pt x="59" y="44"/>
                  </a:cubicBezTo>
                  <a:cubicBezTo>
                    <a:pt x="88" y="15"/>
                    <a:pt x="190" y="1"/>
                    <a:pt x="146" y="35"/>
                  </a:cubicBezTo>
                  <a:cubicBezTo>
                    <a:pt x="112" y="54"/>
                    <a:pt x="10" y="117"/>
                    <a:pt x="1" y="11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rot="-487982" flipH="1">
              <a:off x="5205966" y="4040651"/>
              <a:ext cx="24053" cy="15610"/>
            </a:xfrm>
            <a:custGeom>
              <a:avLst/>
              <a:gdLst/>
              <a:ahLst/>
              <a:cxnLst/>
              <a:rect l="l" t="t" r="r" b="b"/>
              <a:pathLst>
                <a:path w="151" h="98" extrusionOk="0">
                  <a:moveTo>
                    <a:pt x="126" y="10"/>
                  </a:moveTo>
                  <a:cubicBezTo>
                    <a:pt x="151" y="24"/>
                    <a:pt x="146" y="34"/>
                    <a:pt x="121" y="34"/>
                  </a:cubicBezTo>
                  <a:cubicBezTo>
                    <a:pt x="97" y="34"/>
                    <a:pt x="29" y="49"/>
                    <a:pt x="34" y="53"/>
                  </a:cubicBezTo>
                  <a:cubicBezTo>
                    <a:pt x="39" y="63"/>
                    <a:pt x="54" y="87"/>
                    <a:pt x="54" y="97"/>
                  </a:cubicBezTo>
                  <a:cubicBezTo>
                    <a:pt x="54" y="97"/>
                    <a:pt x="44" y="97"/>
                    <a:pt x="29" y="87"/>
                  </a:cubicBezTo>
                  <a:cubicBezTo>
                    <a:pt x="20" y="82"/>
                    <a:pt x="0" y="58"/>
                    <a:pt x="5" y="44"/>
                  </a:cubicBezTo>
                  <a:cubicBezTo>
                    <a:pt x="10" y="34"/>
                    <a:pt x="107" y="0"/>
                    <a:pt x="126"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rot="-487982" flipH="1">
              <a:off x="5155944" y="3862160"/>
              <a:ext cx="14017" cy="10991"/>
            </a:xfrm>
            <a:custGeom>
              <a:avLst/>
              <a:gdLst/>
              <a:ahLst/>
              <a:cxnLst/>
              <a:rect l="l" t="t" r="r" b="b"/>
              <a:pathLst>
                <a:path w="88" h="69" extrusionOk="0">
                  <a:moveTo>
                    <a:pt x="88" y="69"/>
                  </a:moveTo>
                  <a:lnTo>
                    <a:pt x="83" y="69"/>
                  </a:lnTo>
                  <a:cubicBezTo>
                    <a:pt x="78" y="69"/>
                    <a:pt x="59" y="69"/>
                    <a:pt x="39" y="59"/>
                  </a:cubicBezTo>
                  <a:cubicBezTo>
                    <a:pt x="30" y="59"/>
                    <a:pt x="0" y="44"/>
                    <a:pt x="5" y="25"/>
                  </a:cubicBezTo>
                  <a:cubicBezTo>
                    <a:pt x="15" y="10"/>
                    <a:pt x="59" y="1"/>
                    <a:pt x="83" y="25"/>
                  </a:cubicBezTo>
                  <a:cubicBezTo>
                    <a:pt x="88" y="30"/>
                    <a:pt x="88" y="30"/>
                    <a:pt x="88" y="6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rot="-487982" flipH="1">
              <a:off x="5110048" y="3838057"/>
              <a:ext cx="17840" cy="15610"/>
            </a:xfrm>
            <a:custGeom>
              <a:avLst/>
              <a:gdLst/>
              <a:ahLst/>
              <a:cxnLst/>
              <a:rect l="l" t="t" r="r" b="b"/>
              <a:pathLst>
                <a:path w="112" h="98" extrusionOk="0">
                  <a:moveTo>
                    <a:pt x="10" y="25"/>
                  </a:moveTo>
                  <a:cubicBezTo>
                    <a:pt x="25" y="1"/>
                    <a:pt x="30" y="1"/>
                    <a:pt x="15" y="30"/>
                  </a:cubicBezTo>
                  <a:cubicBezTo>
                    <a:pt x="5" y="64"/>
                    <a:pt x="112" y="74"/>
                    <a:pt x="112" y="78"/>
                  </a:cubicBezTo>
                  <a:cubicBezTo>
                    <a:pt x="112" y="88"/>
                    <a:pt x="102" y="98"/>
                    <a:pt x="88" y="98"/>
                  </a:cubicBezTo>
                  <a:cubicBezTo>
                    <a:pt x="78" y="98"/>
                    <a:pt x="1" y="54"/>
                    <a:pt x="10" y="2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rot="-487982" flipH="1">
              <a:off x="5444348" y="3838065"/>
              <a:ext cx="27079" cy="16248"/>
            </a:xfrm>
            <a:custGeom>
              <a:avLst/>
              <a:gdLst/>
              <a:ahLst/>
              <a:cxnLst/>
              <a:rect l="l" t="t" r="r" b="b"/>
              <a:pathLst>
                <a:path w="170" h="102" extrusionOk="0">
                  <a:moveTo>
                    <a:pt x="170" y="0"/>
                  </a:moveTo>
                  <a:cubicBezTo>
                    <a:pt x="140" y="78"/>
                    <a:pt x="82" y="102"/>
                    <a:pt x="0" y="78"/>
                  </a:cubicBezTo>
                  <a:cubicBezTo>
                    <a:pt x="58" y="58"/>
                    <a:pt x="107"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rot="-487982" flipH="1">
              <a:off x="5191648" y="3840624"/>
              <a:ext cx="16407" cy="8602"/>
            </a:xfrm>
            <a:custGeom>
              <a:avLst/>
              <a:gdLst/>
              <a:ahLst/>
              <a:cxnLst/>
              <a:rect l="l" t="t" r="r" b="b"/>
              <a:pathLst>
                <a:path w="103" h="54" extrusionOk="0">
                  <a:moveTo>
                    <a:pt x="103" y="5"/>
                  </a:moveTo>
                  <a:cubicBezTo>
                    <a:pt x="103" y="10"/>
                    <a:pt x="93" y="19"/>
                    <a:pt x="78" y="29"/>
                  </a:cubicBezTo>
                  <a:cubicBezTo>
                    <a:pt x="59" y="34"/>
                    <a:pt x="6" y="53"/>
                    <a:pt x="6" y="39"/>
                  </a:cubicBezTo>
                  <a:cubicBezTo>
                    <a:pt x="1" y="29"/>
                    <a:pt x="20" y="10"/>
                    <a:pt x="40" y="5"/>
                  </a:cubicBezTo>
                  <a:cubicBezTo>
                    <a:pt x="49" y="0"/>
                    <a:pt x="103" y="0"/>
                    <a:pt x="103" y="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rot="-487982" flipH="1">
              <a:off x="5066868" y="3963441"/>
              <a:ext cx="17840" cy="11787"/>
            </a:xfrm>
            <a:custGeom>
              <a:avLst/>
              <a:gdLst/>
              <a:ahLst/>
              <a:cxnLst/>
              <a:rect l="l" t="t" r="r" b="b"/>
              <a:pathLst>
                <a:path w="112" h="74" extrusionOk="0">
                  <a:moveTo>
                    <a:pt x="25" y="1"/>
                  </a:moveTo>
                  <a:cubicBezTo>
                    <a:pt x="58" y="15"/>
                    <a:pt x="83" y="35"/>
                    <a:pt x="112" y="54"/>
                  </a:cubicBezTo>
                  <a:cubicBezTo>
                    <a:pt x="15" y="73"/>
                    <a:pt x="0" y="64"/>
                    <a:pt x="25"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rot="-487982" flipH="1">
              <a:off x="5426566" y="3778370"/>
              <a:ext cx="12425" cy="7168"/>
            </a:xfrm>
            <a:custGeom>
              <a:avLst/>
              <a:gdLst/>
              <a:ahLst/>
              <a:cxnLst/>
              <a:rect l="l" t="t" r="r" b="b"/>
              <a:pathLst>
                <a:path w="78" h="45" extrusionOk="0">
                  <a:moveTo>
                    <a:pt x="25" y="40"/>
                  </a:moveTo>
                  <a:cubicBezTo>
                    <a:pt x="10" y="40"/>
                    <a:pt x="0" y="25"/>
                    <a:pt x="15" y="15"/>
                  </a:cubicBezTo>
                  <a:cubicBezTo>
                    <a:pt x="25" y="1"/>
                    <a:pt x="58" y="1"/>
                    <a:pt x="68" y="15"/>
                  </a:cubicBezTo>
                  <a:cubicBezTo>
                    <a:pt x="78" y="20"/>
                    <a:pt x="44" y="45"/>
                    <a:pt x="25" y="4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rot="-487982" flipH="1">
              <a:off x="5084964" y="3669402"/>
              <a:ext cx="1110089" cy="633495"/>
            </a:xfrm>
            <a:custGeom>
              <a:avLst/>
              <a:gdLst/>
              <a:ahLst/>
              <a:cxnLst/>
              <a:rect l="l" t="t" r="r" b="b"/>
              <a:pathLst>
                <a:path w="6969" h="3977" extrusionOk="0">
                  <a:moveTo>
                    <a:pt x="6601" y="2107"/>
                  </a:moveTo>
                  <a:cubicBezTo>
                    <a:pt x="6572" y="2059"/>
                    <a:pt x="6543" y="2010"/>
                    <a:pt x="6504" y="1976"/>
                  </a:cubicBezTo>
                  <a:cubicBezTo>
                    <a:pt x="6591" y="1957"/>
                    <a:pt x="6673" y="1918"/>
                    <a:pt x="6746" y="1870"/>
                  </a:cubicBezTo>
                  <a:cubicBezTo>
                    <a:pt x="6799" y="1836"/>
                    <a:pt x="6775" y="1749"/>
                    <a:pt x="6702" y="1763"/>
                  </a:cubicBezTo>
                  <a:cubicBezTo>
                    <a:pt x="6572" y="1788"/>
                    <a:pt x="6426" y="1749"/>
                    <a:pt x="6291" y="1763"/>
                  </a:cubicBezTo>
                  <a:cubicBezTo>
                    <a:pt x="6291" y="1754"/>
                    <a:pt x="6286" y="1744"/>
                    <a:pt x="6286" y="1739"/>
                  </a:cubicBezTo>
                  <a:cubicBezTo>
                    <a:pt x="6334" y="1725"/>
                    <a:pt x="6383" y="1710"/>
                    <a:pt x="6422" y="1676"/>
                  </a:cubicBezTo>
                  <a:cubicBezTo>
                    <a:pt x="6460" y="1647"/>
                    <a:pt x="6480" y="1599"/>
                    <a:pt x="6523" y="1574"/>
                  </a:cubicBezTo>
                  <a:cubicBezTo>
                    <a:pt x="6557" y="1550"/>
                    <a:pt x="6557" y="1497"/>
                    <a:pt x="6514" y="1478"/>
                  </a:cubicBezTo>
                  <a:cubicBezTo>
                    <a:pt x="6436" y="1449"/>
                    <a:pt x="6359" y="1410"/>
                    <a:pt x="6271" y="1405"/>
                  </a:cubicBezTo>
                  <a:cubicBezTo>
                    <a:pt x="6218" y="1400"/>
                    <a:pt x="6179" y="1415"/>
                    <a:pt x="6136" y="1439"/>
                  </a:cubicBezTo>
                  <a:lnTo>
                    <a:pt x="6063" y="1352"/>
                  </a:lnTo>
                  <a:cubicBezTo>
                    <a:pt x="6126" y="1279"/>
                    <a:pt x="6160" y="1187"/>
                    <a:pt x="6160" y="1076"/>
                  </a:cubicBezTo>
                  <a:cubicBezTo>
                    <a:pt x="6160" y="1018"/>
                    <a:pt x="6092" y="1003"/>
                    <a:pt x="6063" y="1047"/>
                  </a:cubicBezTo>
                  <a:cubicBezTo>
                    <a:pt x="6005" y="1114"/>
                    <a:pt x="5923" y="1143"/>
                    <a:pt x="5845" y="1163"/>
                  </a:cubicBezTo>
                  <a:cubicBezTo>
                    <a:pt x="5763" y="1114"/>
                    <a:pt x="5681" y="1071"/>
                    <a:pt x="5589" y="1042"/>
                  </a:cubicBezTo>
                  <a:cubicBezTo>
                    <a:pt x="5681" y="1013"/>
                    <a:pt x="5777" y="998"/>
                    <a:pt x="5879" y="1013"/>
                  </a:cubicBezTo>
                  <a:cubicBezTo>
                    <a:pt x="5937" y="1018"/>
                    <a:pt x="5952" y="940"/>
                    <a:pt x="5913" y="916"/>
                  </a:cubicBezTo>
                  <a:cubicBezTo>
                    <a:pt x="5724" y="795"/>
                    <a:pt x="5492" y="834"/>
                    <a:pt x="5337" y="969"/>
                  </a:cubicBezTo>
                  <a:cubicBezTo>
                    <a:pt x="5337" y="930"/>
                    <a:pt x="5346" y="901"/>
                    <a:pt x="5371" y="877"/>
                  </a:cubicBezTo>
                  <a:cubicBezTo>
                    <a:pt x="5380" y="872"/>
                    <a:pt x="5385" y="858"/>
                    <a:pt x="5390" y="853"/>
                  </a:cubicBezTo>
                  <a:cubicBezTo>
                    <a:pt x="5443" y="834"/>
                    <a:pt x="5429" y="751"/>
                    <a:pt x="5371" y="746"/>
                  </a:cubicBezTo>
                  <a:cubicBezTo>
                    <a:pt x="5274" y="732"/>
                    <a:pt x="5162" y="775"/>
                    <a:pt x="5100" y="853"/>
                  </a:cubicBezTo>
                  <a:lnTo>
                    <a:pt x="5100" y="858"/>
                  </a:lnTo>
                  <a:cubicBezTo>
                    <a:pt x="5051" y="901"/>
                    <a:pt x="5022" y="955"/>
                    <a:pt x="5008" y="1018"/>
                  </a:cubicBezTo>
                  <a:cubicBezTo>
                    <a:pt x="4959" y="1027"/>
                    <a:pt x="4920" y="1047"/>
                    <a:pt x="4877" y="1066"/>
                  </a:cubicBezTo>
                  <a:cubicBezTo>
                    <a:pt x="4848" y="1022"/>
                    <a:pt x="4823" y="989"/>
                    <a:pt x="4785" y="945"/>
                  </a:cubicBezTo>
                  <a:cubicBezTo>
                    <a:pt x="4809" y="916"/>
                    <a:pt x="4833" y="882"/>
                    <a:pt x="4853" y="853"/>
                  </a:cubicBezTo>
                  <a:cubicBezTo>
                    <a:pt x="4896" y="780"/>
                    <a:pt x="4959" y="659"/>
                    <a:pt x="4945" y="577"/>
                  </a:cubicBezTo>
                  <a:cubicBezTo>
                    <a:pt x="4925" y="466"/>
                    <a:pt x="4814" y="528"/>
                    <a:pt x="4756" y="558"/>
                  </a:cubicBezTo>
                  <a:cubicBezTo>
                    <a:pt x="4669" y="601"/>
                    <a:pt x="4596" y="654"/>
                    <a:pt x="4538" y="727"/>
                  </a:cubicBezTo>
                  <a:lnTo>
                    <a:pt x="4446" y="674"/>
                  </a:lnTo>
                  <a:cubicBezTo>
                    <a:pt x="4465" y="490"/>
                    <a:pt x="4368" y="301"/>
                    <a:pt x="4276" y="146"/>
                  </a:cubicBezTo>
                  <a:cubicBezTo>
                    <a:pt x="4252" y="97"/>
                    <a:pt x="4160" y="107"/>
                    <a:pt x="4170" y="170"/>
                  </a:cubicBezTo>
                  <a:cubicBezTo>
                    <a:pt x="4175" y="301"/>
                    <a:pt x="4160" y="432"/>
                    <a:pt x="4126" y="553"/>
                  </a:cubicBezTo>
                  <a:cubicBezTo>
                    <a:pt x="4112" y="553"/>
                    <a:pt x="4102" y="543"/>
                    <a:pt x="4087" y="543"/>
                  </a:cubicBezTo>
                  <a:cubicBezTo>
                    <a:pt x="4078" y="470"/>
                    <a:pt x="4063" y="407"/>
                    <a:pt x="4049" y="340"/>
                  </a:cubicBezTo>
                  <a:cubicBezTo>
                    <a:pt x="4039" y="291"/>
                    <a:pt x="3986" y="286"/>
                    <a:pt x="3952" y="311"/>
                  </a:cubicBezTo>
                  <a:cubicBezTo>
                    <a:pt x="3870" y="369"/>
                    <a:pt x="3816" y="446"/>
                    <a:pt x="3782" y="533"/>
                  </a:cubicBezTo>
                  <a:cubicBezTo>
                    <a:pt x="3700" y="538"/>
                    <a:pt x="3627" y="553"/>
                    <a:pt x="3555" y="567"/>
                  </a:cubicBezTo>
                  <a:cubicBezTo>
                    <a:pt x="3574" y="519"/>
                    <a:pt x="3589" y="470"/>
                    <a:pt x="3593" y="422"/>
                  </a:cubicBezTo>
                  <a:cubicBezTo>
                    <a:pt x="3598" y="388"/>
                    <a:pt x="3574" y="344"/>
                    <a:pt x="3531" y="359"/>
                  </a:cubicBezTo>
                  <a:cubicBezTo>
                    <a:pt x="3380" y="407"/>
                    <a:pt x="3240" y="485"/>
                    <a:pt x="3177" y="616"/>
                  </a:cubicBezTo>
                  <a:cubicBezTo>
                    <a:pt x="3109" y="567"/>
                    <a:pt x="3041" y="519"/>
                    <a:pt x="2969" y="490"/>
                  </a:cubicBezTo>
                  <a:cubicBezTo>
                    <a:pt x="3041" y="398"/>
                    <a:pt x="3133" y="320"/>
                    <a:pt x="3240" y="267"/>
                  </a:cubicBezTo>
                  <a:cubicBezTo>
                    <a:pt x="3298" y="238"/>
                    <a:pt x="3259" y="165"/>
                    <a:pt x="3206" y="170"/>
                  </a:cubicBezTo>
                  <a:cubicBezTo>
                    <a:pt x="3061" y="189"/>
                    <a:pt x="2891" y="272"/>
                    <a:pt x="2799" y="398"/>
                  </a:cubicBezTo>
                  <a:cubicBezTo>
                    <a:pt x="2819" y="311"/>
                    <a:pt x="2819" y="204"/>
                    <a:pt x="2799" y="117"/>
                  </a:cubicBezTo>
                  <a:cubicBezTo>
                    <a:pt x="2794" y="59"/>
                    <a:pt x="2707" y="59"/>
                    <a:pt x="2698" y="107"/>
                  </a:cubicBezTo>
                  <a:cubicBezTo>
                    <a:pt x="2669" y="214"/>
                    <a:pt x="2635" y="315"/>
                    <a:pt x="2586" y="407"/>
                  </a:cubicBezTo>
                  <a:cubicBezTo>
                    <a:pt x="2538" y="407"/>
                    <a:pt x="2489" y="412"/>
                    <a:pt x="2441" y="417"/>
                  </a:cubicBezTo>
                  <a:cubicBezTo>
                    <a:pt x="2451" y="344"/>
                    <a:pt x="2465" y="248"/>
                    <a:pt x="2509" y="199"/>
                  </a:cubicBezTo>
                  <a:cubicBezTo>
                    <a:pt x="2509" y="199"/>
                    <a:pt x="2509" y="194"/>
                    <a:pt x="2514" y="194"/>
                  </a:cubicBezTo>
                  <a:cubicBezTo>
                    <a:pt x="2523" y="194"/>
                    <a:pt x="2523" y="189"/>
                    <a:pt x="2528" y="189"/>
                  </a:cubicBezTo>
                  <a:cubicBezTo>
                    <a:pt x="2581" y="156"/>
                    <a:pt x="2538" y="73"/>
                    <a:pt x="2480" y="102"/>
                  </a:cubicBezTo>
                  <a:cubicBezTo>
                    <a:pt x="2359" y="165"/>
                    <a:pt x="2257" y="272"/>
                    <a:pt x="2209" y="407"/>
                  </a:cubicBezTo>
                  <a:cubicBezTo>
                    <a:pt x="2199" y="407"/>
                    <a:pt x="2194" y="398"/>
                    <a:pt x="2184" y="398"/>
                  </a:cubicBezTo>
                  <a:cubicBezTo>
                    <a:pt x="2184" y="393"/>
                    <a:pt x="2184" y="388"/>
                    <a:pt x="2189" y="388"/>
                  </a:cubicBezTo>
                  <a:cubicBezTo>
                    <a:pt x="2199" y="296"/>
                    <a:pt x="2165" y="214"/>
                    <a:pt x="2141" y="127"/>
                  </a:cubicBezTo>
                  <a:cubicBezTo>
                    <a:pt x="2126" y="78"/>
                    <a:pt x="2058" y="78"/>
                    <a:pt x="2044" y="117"/>
                  </a:cubicBezTo>
                  <a:cubicBezTo>
                    <a:pt x="1928" y="170"/>
                    <a:pt x="1850" y="267"/>
                    <a:pt x="1811" y="383"/>
                  </a:cubicBezTo>
                  <a:cubicBezTo>
                    <a:pt x="1753" y="393"/>
                    <a:pt x="1690" y="407"/>
                    <a:pt x="1637" y="422"/>
                  </a:cubicBezTo>
                  <a:cubicBezTo>
                    <a:pt x="1593" y="315"/>
                    <a:pt x="1564" y="204"/>
                    <a:pt x="1564" y="83"/>
                  </a:cubicBezTo>
                  <a:cubicBezTo>
                    <a:pt x="1564" y="20"/>
                    <a:pt x="1472" y="1"/>
                    <a:pt x="1448" y="68"/>
                  </a:cubicBezTo>
                  <a:cubicBezTo>
                    <a:pt x="1390" y="223"/>
                    <a:pt x="1371" y="388"/>
                    <a:pt x="1400" y="553"/>
                  </a:cubicBezTo>
                  <a:cubicBezTo>
                    <a:pt x="1395" y="558"/>
                    <a:pt x="1380" y="562"/>
                    <a:pt x="1376" y="567"/>
                  </a:cubicBezTo>
                  <a:cubicBezTo>
                    <a:pt x="1332" y="553"/>
                    <a:pt x="1293" y="538"/>
                    <a:pt x="1235" y="533"/>
                  </a:cubicBezTo>
                  <a:cubicBezTo>
                    <a:pt x="1124" y="519"/>
                    <a:pt x="959" y="514"/>
                    <a:pt x="857" y="577"/>
                  </a:cubicBezTo>
                  <a:cubicBezTo>
                    <a:pt x="814" y="606"/>
                    <a:pt x="819" y="683"/>
                    <a:pt x="882" y="683"/>
                  </a:cubicBezTo>
                  <a:cubicBezTo>
                    <a:pt x="978" y="683"/>
                    <a:pt x="1041" y="771"/>
                    <a:pt x="1129" y="804"/>
                  </a:cubicBezTo>
                  <a:cubicBezTo>
                    <a:pt x="1133" y="804"/>
                    <a:pt x="1138" y="809"/>
                    <a:pt x="1148" y="809"/>
                  </a:cubicBezTo>
                  <a:cubicBezTo>
                    <a:pt x="1114" y="858"/>
                    <a:pt x="1085" y="906"/>
                    <a:pt x="1056" y="964"/>
                  </a:cubicBezTo>
                  <a:cubicBezTo>
                    <a:pt x="911" y="882"/>
                    <a:pt x="702" y="901"/>
                    <a:pt x="567" y="969"/>
                  </a:cubicBezTo>
                  <a:cubicBezTo>
                    <a:pt x="518" y="993"/>
                    <a:pt x="528" y="1061"/>
                    <a:pt x="577" y="1076"/>
                  </a:cubicBezTo>
                  <a:cubicBezTo>
                    <a:pt x="727" y="1134"/>
                    <a:pt x="838" y="1192"/>
                    <a:pt x="954" y="1289"/>
                  </a:cubicBezTo>
                  <a:cubicBezTo>
                    <a:pt x="954" y="1308"/>
                    <a:pt x="945" y="1327"/>
                    <a:pt x="945" y="1342"/>
                  </a:cubicBezTo>
                  <a:cubicBezTo>
                    <a:pt x="819" y="1332"/>
                    <a:pt x="688" y="1381"/>
                    <a:pt x="567" y="1434"/>
                  </a:cubicBezTo>
                  <a:cubicBezTo>
                    <a:pt x="523" y="1453"/>
                    <a:pt x="528" y="1512"/>
                    <a:pt x="557" y="1536"/>
                  </a:cubicBezTo>
                  <a:cubicBezTo>
                    <a:pt x="669" y="1618"/>
                    <a:pt x="785" y="1676"/>
                    <a:pt x="911" y="1691"/>
                  </a:cubicBezTo>
                  <a:cubicBezTo>
                    <a:pt x="809" y="1763"/>
                    <a:pt x="712" y="1846"/>
                    <a:pt x="630" y="1947"/>
                  </a:cubicBezTo>
                  <a:cubicBezTo>
                    <a:pt x="543" y="1846"/>
                    <a:pt x="422" y="1768"/>
                    <a:pt x="291" y="1744"/>
                  </a:cubicBezTo>
                  <a:cubicBezTo>
                    <a:pt x="238" y="1729"/>
                    <a:pt x="179" y="1797"/>
                    <a:pt x="233" y="1841"/>
                  </a:cubicBezTo>
                  <a:cubicBezTo>
                    <a:pt x="242" y="1850"/>
                    <a:pt x="257" y="1860"/>
                    <a:pt x="267" y="1870"/>
                  </a:cubicBezTo>
                  <a:cubicBezTo>
                    <a:pt x="330" y="1957"/>
                    <a:pt x="388" y="2039"/>
                    <a:pt x="426" y="2136"/>
                  </a:cubicBezTo>
                  <a:cubicBezTo>
                    <a:pt x="431" y="2156"/>
                    <a:pt x="436" y="2175"/>
                    <a:pt x="436" y="2189"/>
                  </a:cubicBezTo>
                  <a:cubicBezTo>
                    <a:pt x="354" y="2102"/>
                    <a:pt x="242" y="2034"/>
                    <a:pt x="136" y="2030"/>
                  </a:cubicBezTo>
                  <a:cubicBezTo>
                    <a:pt x="107" y="2030"/>
                    <a:pt x="87" y="2044"/>
                    <a:pt x="73" y="2068"/>
                  </a:cubicBezTo>
                  <a:cubicBezTo>
                    <a:pt x="44" y="2156"/>
                    <a:pt x="160" y="2223"/>
                    <a:pt x="213" y="2277"/>
                  </a:cubicBezTo>
                  <a:cubicBezTo>
                    <a:pt x="286" y="2349"/>
                    <a:pt x="349" y="2427"/>
                    <a:pt x="402" y="2514"/>
                  </a:cubicBezTo>
                  <a:cubicBezTo>
                    <a:pt x="402" y="2543"/>
                    <a:pt x="397" y="2572"/>
                    <a:pt x="397" y="2601"/>
                  </a:cubicBezTo>
                  <a:cubicBezTo>
                    <a:pt x="281" y="2577"/>
                    <a:pt x="165" y="2587"/>
                    <a:pt x="58" y="2650"/>
                  </a:cubicBezTo>
                  <a:cubicBezTo>
                    <a:pt x="0" y="2688"/>
                    <a:pt x="25" y="2780"/>
                    <a:pt x="97" y="2766"/>
                  </a:cubicBezTo>
                  <a:cubicBezTo>
                    <a:pt x="189" y="2746"/>
                    <a:pt x="262" y="2809"/>
                    <a:pt x="330" y="2858"/>
                  </a:cubicBezTo>
                  <a:cubicBezTo>
                    <a:pt x="238" y="2901"/>
                    <a:pt x="155" y="2959"/>
                    <a:pt x="83" y="3037"/>
                  </a:cubicBezTo>
                  <a:cubicBezTo>
                    <a:pt x="39" y="3085"/>
                    <a:pt x="73" y="3158"/>
                    <a:pt x="141" y="3148"/>
                  </a:cubicBezTo>
                  <a:cubicBezTo>
                    <a:pt x="238" y="3129"/>
                    <a:pt x="339" y="3134"/>
                    <a:pt x="436" y="3124"/>
                  </a:cubicBezTo>
                  <a:cubicBezTo>
                    <a:pt x="446" y="3124"/>
                    <a:pt x="451" y="3124"/>
                    <a:pt x="455" y="3119"/>
                  </a:cubicBezTo>
                  <a:cubicBezTo>
                    <a:pt x="407" y="3303"/>
                    <a:pt x="533" y="3507"/>
                    <a:pt x="688" y="3633"/>
                  </a:cubicBezTo>
                  <a:cubicBezTo>
                    <a:pt x="746" y="3686"/>
                    <a:pt x="838" y="3608"/>
                    <a:pt x="775" y="3545"/>
                  </a:cubicBezTo>
                  <a:cubicBezTo>
                    <a:pt x="717" y="3487"/>
                    <a:pt x="698" y="3415"/>
                    <a:pt x="698" y="3342"/>
                  </a:cubicBezTo>
                  <a:lnTo>
                    <a:pt x="698" y="3342"/>
                  </a:lnTo>
                  <a:cubicBezTo>
                    <a:pt x="761" y="3579"/>
                    <a:pt x="959" y="3797"/>
                    <a:pt x="1206" y="3758"/>
                  </a:cubicBezTo>
                  <a:cubicBezTo>
                    <a:pt x="1255" y="3754"/>
                    <a:pt x="1259" y="3666"/>
                    <a:pt x="1211" y="3662"/>
                  </a:cubicBezTo>
                  <a:cubicBezTo>
                    <a:pt x="1177" y="3657"/>
                    <a:pt x="1138" y="3633"/>
                    <a:pt x="1109" y="3603"/>
                  </a:cubicBezTo>
                  <a:cubicBezTo>
                    <a:pt x="1182" y="3628"/>
                    <a:pt x="1255" y="3637"/>
                    <a:pt x="1332" y="3642"/>
                  </a:cubicBezTo>
                  <a:cubicBezTo>
                    <a:pt x="1463" y="3758"/>
                    <a:pt x="1661" y="3787"/>
                    <a:pt x="1811" y="3749"/>
                  </a:cubicBezTo>
                  <a:cubicBezTo>
                    <a:pt x="1865" y="3729"/>
                    <a:pt x="1884" y="3642"/>
                    <a:pt x="1816" y="3628"/>
                  </a:cubicBezTo>
                  <a:cubicBezTo>
                    <a:pt x="1787" y="3618"/>
                    <a:pt x="1763" y="3608"/>
                    <a:pt x="1739" y="3594"/>
                  </a:cubicBezTo>
                  <a:cubicBezTo>
                    <a:pt x="1855" y="3560"/>
                    <a:pt x="1957" y="3497"/>
                    <a:pt x="2054" y="3434"/>
                  </a:cubicBezTo>
                  <a:cubicBezTo>
                    <a:pt x="2213" y="3666"/>
                    <a:pt x="2485" y="3802"/>
                    <a:pt x="2780" y="3821"/>
                  </a:cubicBezTo>
                  <a:cubicBezTo>
                    <a:pt x="3148" y="3836"/>
                    <a:pt x="3511" y="3642"/>
                    <a:pt x="3724" y="3347"/>
                  </a:cubicBezTo>
                  <a:cubicBezTo>
                    <a:pt x="4054" y="3633"/>
                    <a:pt x="4543" y="3729"/>
                    <a:pt x="4935" y="3531"/>
                  </a:cubicBezTo>
                  <a:cubicBezTo>
                    <a:pt x="4998" y="3560"/>
                    <a:pt x="5070" y="3584"/>
                    <a:pt x="5133" y="3603"/>
                  </a:cubicBezTo>
                  <a:cubicBezTo>
                    <a:pt x="5303" y="3749"/>
                    <a:pt x="5535" y="3812"/>
                    <a:pt x="5773" y="3758"/>
                  </a:cubicBezTo>
                  <a:cubicBezTo>
                    <a:pt x="5782" y="3758"/>
                    <a:pt x="5787" y="3754"/>
                    <a:pt x="5802" y="3754"/>
                  </a:cubicBezTo>
                  <a:cubicBezTo>
                    <a:pt x="5782" y="3787"/>
                    <a:pt x="5748" y="3831"/>
                    <a:pt x="5758" y="3875"/>
                  </a:cubicBezTo>
                  <a:cubicBezTo>
                    <a:pt x="5782" y="3976"/>
                    <a:pt x="5899" y="3928"/>
                    <a:pt x="5952" y="3894"/>
                  </a:cubicBezTo>
                  <a:cubicBezTo>
                    <a:pt x="6000" y="3860"/>
                    <a:pt x="6044" y="3821"/>
                    <a:pt x="6078" y="3773"/>
                  </a:cubicBezTo>
                  <a:cubicBezTo>
                    <a:pt x="6087" y="3773"/>
                    <a:pt x="6087" y="3773"/>
                    <a:pt x="6092" y="3763"/>
                  </a:cubicBezTo>
                  <a:cubicBezTo>
                    <a:pt x="6121" y="3749"/>
                    <a:pt x="6126" y="3715"/>
                    <a:pt x="6116" y="3691"/>
                  </a:cubicBezTo>
                  <a:cubicBezTo>
                    <a:pt x="6126" y="3657"/>
                    <a:pt x="6141" y="3613"/>
                    <a:pt x="6141" y="3570"/>
                  </a:cubicBezTo>
                  <a:cubicBezTo>
                    <a:pt x="6150" y="3589"/>
                    <a:pt x="6160" y="3613"/>
                    <a:pt x="6170" y="3633"/>
                  </a:cubicBezTo>
                  <a:cubicBezTo>
                    <a:pt x="6184" y="3662"/>
                    <a:pt x="6242" y="3676"/>
                    <a:pt x="6262" y="3652"/>
                  </a:cubicBezTo>
                  <a:cubicBezTo>
                    <a:pt x="6320" y="3570"/>
                    <a:pt x="6315" y="3492"/>
                    <a:pt x="6291" y="3400"/>
                  </a:cubicBezTo>
                  <a:cubicBezTo>
                    <a:pt x="6286" y="3386"/>
                    <a:pt x="6281" y="3371"/>
                    <a:pt x="6281" y="3352"/>
                  </a:cubicBezTo>
                  <a:cubicBezTo>
                    <a:pt x="6315" y="3289"/>
                    <a:pt x="6339" y="3206"/>
                    <a:pt x="6354" y="3134"/>
                  </a:cubicBezTo>
                  <a:cubicBezTo>
                    <a:pt x="6368" y="3240"/>
                    <a:pt x="6388" y="3342"/>
                    <a:pt x="6392" y="3449"/>
                  </a:cubicBezTo>
                  <a:cubicBezTo>
                    <a:pt x="6392" y="3492"/>
                    <a:pt x="6436" y="3531"/>
                    <a:pt x="6480" y="3507"/>
                  </a:cubicBezTo>
                  <a:cubicBezTo>
                    <a:pt x="6557" y="3463"/>
                    <a:pt x="6547" y="3342"/>
                    <a:pt x="6528" y="3245"/>
                  </a:cubicBezTo>
                  <a:cubicBezTo>
                    <a:pt x="6581" y="3202"/>
                    <a:pt x="6576" y="3100"/>
                    <a:pt x="6581" y="3047"/>
                  </a:cubicBezTo>
                  <a:cubicBezTo>
                    <a:pt x="6586" y="2988"/>
                    <a:pt x="6586" y="2935"/>
                    <a:pt x="6581" y="2882"/>
                  </a:cubicBezTo>
                  <a:cubicBezTo>
                    <a:pt x="6606" y="2853"/>
                    <a:pt x="6625" y="2814"/>
                    <a:pt x="6644" y="2780"/>
                  </a:cubicBezTo>
                  <a:cubicBezTo>
                    <a:pt x="6673" y="2858"/>
                    <a:pt x="6693" y="2940"/>
                    <a:pt x="6693" y="3032"/>
                  </a:cubicBezTo>
                  <a:cubicBezTo>
                    <a:pt x="6693" y="3100"/>
                    <a:pt x="6780" y="3119"/>
                    <a:pt x="6804" y="3051"/>
                  </a:cubicBezTo>
                  <a:cubicBezTo>
                    <a:pt x="6886" y="2853"/>
                    <a:pt x="6819" y="2650"/>
                    <a:pt x="6707" y="2475"/>
                  </a:cubicBezTo>
                  <a:lnTo>
                    <a:pt x="6707" y="2446"/>
                  </a:lnTo>
                  <a:cubicBezTo>
                    <a:pt x="6765" y="2499"/>
                    <a:pt x="6814" y="2572"/>
                    <a:pt x="6853" y="2650"/>
                  </a:cubicBezTo>
                  <a:cubicBezTo>
                    <a:pt x="6877" y="2698"/>
                    <a:pt x="6969" y="2688"/>
                    <a:pt x="6969" y="2625"/>
                  </a:cubicBezTo>
                  <a:cubicBezTo>
                    <a:pt x="6954" y="2417"/>
                    <a:pt x="6814" y="2151"/>
                    <a:pt x="660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rot="-487982" flipH="1">
              <a:off x="5558511" y="4001130"/>
              <a:ext cx="211537" cy="196085"/>
            </a:xfrm>
            <a:custGeom>
              <a:avLst/>
              <a:gdLst/>
              <a:ahLst/>
              <a:cxnLst/>
              <a:rect l="l" t="t" r="r" b="b"/>
              <a:pathLst>
                <a:path w="1328" h="1231" extrusionOk="0">
                  <a:moveTo>
                    <a:pt x="1269" y="945"/>
                  </a:moveTo>
                  <a:cubicBezTo>
                    <a:pt x="1279" y="950"/>
                    <a:pt x="1259" y="959"/>
                    <a:pt x="1235" y="969"/>
                  </a:cubicBezTo>
                  <a:cubicBezTo>
                    <a:pt x="1211" y="979"/>
                    <a:pt x="1138" y="1008"/>
                    <a:pt x="1148" y="1008"/>
                  </a:cubicBezTo>
                  <a:cubicBezTo>
                    <a:pt x="1158" y="1017"/>
                    <a:pt x="1167" y="1051"/>
                    <a:pt x="1148" y="1090"/>
                  </a:cubicBezTo>
                  <a:cubicBezTo>
                    <a:pt x="1133" y="1124"/>
                    <a:pt x="1027" y="1192"/>
                    <a:pt x="1022" y="1197"/>
                  </a:cubicBezTo>
                  <a:cubicBezTo>
                    <a:pt x="1017" y="1201"/>
                    <a:pt x="988" y="1230"/>
                    <a:pt x="978" y="1226"/>
                  </a:cubicBezTo>
                  <a:cubicBezTo>
                    <a:pt x="974" y="1221"/>
                    <a:pt x="964" y="1197"/>
                    <a:pt x="969" y="1192"/>
                  </a:cubicBezTo>
                  <a:cubicBezTo>
                    <a:pt x="974" y="1182"/>
                    <a:pt x="969" y="1153"/>
                    <a:pt x="954" y="1148"/>
                  </a:cubicBezTo>
                  <a:cubicBezTo>
                    <a:pt x="945" y="1143"/>
                    <a:pt x="906" y="1119"/>
                    <a:pt x="925" y="1109"/>
                  </a:cubicBezTo>
                  <a:cubicBezTo>
                    <a:pt x="945" y="1105"/>
                    <a:pt x="988" y="1095"/>
                    <a:pt x="988" y="1085"/>
                  </a:cubicBezTo>
                  <a:cubicBezTo>
                    <a:pt x="988" y="1085"/>
                    <a:pt x="978" y="1075"/>
                    <a:pt x="974" y="1075"/>
                  </a:cubicBezTo>
                  <a:cubicBezTo>
                    <a:pt x="969" y="1075"/>
                    <a:pt x="872" y="1032"/>
                    <a:pt x="780" y="979"/>
                  </a:cubicBezTo>
                  <a:lnTo>
                    <a:pt x="727" y="891"/>
                  </a:lnTo>
                  <a:lnTo>
                    <a:pt x="659" y="906"/>
                  </a:lnTo>
                  <a:cubicBezTo>
                    <a:pt x="581" y="887"/>
                    <a:pt x="518" y="882"/>
                    <a:pt x="528" y="891"/>
                  </a:cubicBezTo>
                  <a:cubicBezTo>
                    <a:pt x="533" y="906"/>
                    <a:pt x="557" y="940"/>
                    <a:pt x="543" y="954"/>
                  </a:cubicBezTo>
                  <a:cubicBezTo>
                    <a:pt x="533" y="959"/>
                    <a:pt x="489" y="974"/>
                    <a:pt x="484" y="964"/>
                  </a:cubicBezTo>
                  <a:cubicBezTo>
                    <a:pt x="480" y="959"/>
                    <a:pt x="446" y="935"/>
                    <a:pt x="446" y="935"/>
                  </a:cubicBezTo>
                  <a:cubicBezTo>
                    <a:pt x="441" y="935"/>
                    <a:pt x="422" y="891"/>
                    <a:pt x="446" y="833"/>
                  </a:cubicBezTo>
                  <a:lnTo>
                    <a:pt x="543" y="809"/>
                  </a:lnTo>
                  <a:lnTo>
                    <a:pt x="610" y="790"/>
                  </a:lnTo>
                  <a:cubicBezTo>
                    <a:pt x="625" y="761"/>
                    <a:pt x="639" y="741"/>
                    <a:pt x="639" y="746"/>
                  </a:cubicBezTo>
                  <a:cubicBezTo>
                    <a:pt x="649" y="756"/>
                    <a:pt x="659" y="741"/>
                    <a:pt x="654" y="693"/>
                  </a:cubicBezTo>
                  <a:cubicBezTo>
                    <a:pt x="654" y="645"/>
                    <a:pt x="581" y="596"/>
                    <a:pt x="581" y="596"/>
                  </a:cubicBezTo>
                  <a:cubicBezTo>
                    <a:pt x="581" y="596"/>
                    <a:pt x="591" y="586"/>
                    <a:pt x="606" y="586"/>
                  </a:cubicBezTo>
                  <a:cubicBezTo>
                    <a:pt x="615" y="586"/>
                    <a:pt x="654" y="591"/>
                    <a:pt x="664" y="591"/>
                  </a:cubicBezTo>
                  <a:cubicBezTo>
                    <a:pt x="678" y="591"/>
                    <a:pt x="702" y="562"/>
                    <a:pt x="707" y="543"/>
                  </a:cubicBezTo>
                  <a:cubicBezTo>
                    <a:pt x="712" y="523"/>
                    <a:pt x="688" y="480"/>
                    <a:pt x="659" y="499"/>
                  </a:cubicBezTo>
                  <a:cubicBezTo>
                    <a:pt x="630" y="519"/>
                    <a:pt x="533" y="538"/>
                    <a:pt x="504" y="514"/>
                  </a:cubicBezTo>
                  <a:cubicBezTo>
                    <a:pt x="465" y="490"/>
                    <a:pt x="363" y="446"/>
                    <a:pt x="339" y="427"/>
                  </a:cubicBezTo>
                  <a:cubicBezTo>
                    <a:pt x="315" y="407"/>
                    <a:pt x="252" y="354"/>
                    <a:pt x="271" y="344"/>
                  </a:cubicBezTo>
                  <a:cubicBezTo>
                    <a:pt x="291" y="330"/>
                    <a:pt x="339" y="281"/>
                    <a:pt x="334" y="262"/>
                  </a:cubicBezTo>
                  <a:cubicBezTo>
                    <a:pt x="325" y="247"/>
                    <a:pt x="146" y="281"/>
                    <a:pt x="150" y="272"/>
                  </a:cubicBezTo>
                  <a:cubicBezTo>
                    <a:pt x="155" y="257"/>
                    <a:pt x="146" y="228"/>
                    <a:pt x="121" y="209"/>
                  </a:cubicBezTo>
                  <a:cubicBezTo>
                    <a:pt x="97" y="194"/>
                    <a:pt x="29" y="141"/>
                    <a:pt x="24" y="141"/>
                  </a:cubicBezTo>
                  <a:cubicBezTo>
                    <a:pt x="20" y="141"/>
                    <a:pt x="0" y="112"/>
                    <a:pt x="0" y="88"/>
                  </a:cubicBezTo>
                  <a:cubicBezTo>
                    <a:pt x="0" y="63"/>
                    <a:pt x="10" y="0"/>
                    <a:pt x="24" y="0"/>
                  </a:cubicBezTo>
                  <a:cubicBezTo>
                    <a:pt x="34" y="0"/>
                    <a:pt x="97" y="10"/>
                    <a:pt x="97" y="39"/>
                  </a:cubicBezTo>
                  <a:cubicBezTo>
                    <a:pt x="97" y="73"/>
                    <a:pt x="126" y="151"/>
                    <a:pt x="155" y="155"/>
                  </a:cubicBezTo>
                  <a:cubicBezTo>
                    <a:pt x="194" y="160"/>
                    <a:pt x="286" y="155"/>
                    <a:pt x="271" y="175"/>
                  </a:cubicBezTo>
                  <a:cubicBezTo>
                    <a:pt x="262" y="184"/>
                    <a:pt x="252" y="223"/>
                    <a:pt x="286" y="218"/>
                  </a:cubicBezTo>
                  <a:cubicBezTo>
                    <a:pt x="315" y="209"/>
                    <a:pt x="441" y="223"/>
                    <a:pt x="504" y="262"/>
                  </a:cubicBezTo>
                  <a:lnTo>
                    <a:pt x="591" y="301"/>
                  </a:lnTo>
                  <a:lnTo>
                    <a:pt x="606" y="306"/>
                  </a:lnTo>
                  <a:cubicBezTo>
                    <a:pt x="610" y="330"/>
                    <a:pt x="610" y="354"/>
                    <a:pt x="606" y="364"/>
                  </a:cubicBezTo>
                  <a:cubicBezTo>
                    <a:pt x="601" y="368"/>
                    <a:pt x="586" y="427"/>
                    <a:pt x="591" y="485"/>
                  </a:cubicBezTo>
                  <a:lnTo>
                    <a:pt x="639" y="451"/>
                  </a:lnTo>
                  <a:lnTo>
                    <a:pt x="698" y="417"/>
                  </a:lnTo>
                  <a:cubicBezTo>
                    <a:pt x="736" y="446"/>
                    <a:pt x="780" y="460"/>
                    <a:pt x="794" y="441"/>
                  </a:cubicBezTo>
                  <a:cubicBezTo>
                    <a:pt x="804" y="422"/>
                    <a:pt x="736" y="373"/>
                    <a:pt x="707" y="354"/>
                  </a:cubicBezTo>
                  <a:cubicBezTo>
                    <a:pt x="683" y="344"/>
                    <a:pt x="683" y="262"/>
                    <a:pt x="698" y="262"/>
                  </a:cubicBezTo>
                  <a:cubicBezTo>
                    <a:pt x="707" y="262"/>
                    <a:pt x="736" y="262"/>
                    <a:pt x="736" y="272"/>
                  </a:cubicBezTo>
                  <a:cubicBezTo>
                    <a:pt x="736" y="276"/>
                    <a:pt x="828" y="272"/>
                    <a:pt x="945" y="247"/>
                  </a:cubicBezTo>
                  <a:lnTo>
                    <a:pt x="828" y="209"/>
                  </a:lnTo>
                  <a:lnTo>
                    <a:pt x="819" y="204"/>
                  </a:lnTo>
                  <a:lnTo>
                    <a:pt x="761" y="204"/>
                  </a:lnTo>
                  <a:cubicBezTo>
                    <a:pt x="751" y="204"/>
                    <a:pt x="756" y="165"/>
                    <a:pt x="785" y="131"/>
                  </a:cubicBezTo>
                  <a:lnTo>
                    <a:pt x="833" y="107"/>
                  </a:lnTo>
                  <a:lnTo>
                    <a:pt x="848" y="102"/>
                  </a:lnTo>
                  <a:cubicBezTo>
                    <a:pt x="857" y="92"/>
                    <a:pt x="877" y="92"/>
                    <a:pt x="891" y="107"/>
                  </a:cubicBezTo>
                  <a:cubicBezTo>
                    <a:pt x="896" y="112"/>
                    <a:pt x="920" y="151"/>
                    <a:pt x="945" y="175"/>
                  </a:cubicBezTo>
                  <a:cubicBezTo>
                    <a:pt x="969" y="199"/>
                    <a:pt x="1022" y="276"/>
                    <a:pt x="1061" y="276"/>
                  </a:cubicBezTo>
                  <a:lnTo>
                    <a:pt x="1075" y="281"/>
                  </a:lnTo>
                  <a:cubicBezTo>
                    <a:pt x="1119" y="296"/>
                    <a:pt x="1133" y="325"/>
                    <a:pt x="1158" y="354"/>
                  </a:cubicBezTo>
                  <a:lnTo>
                    <a:pt x="1124" y="373"/>
                  </a:lnTo>
                  <a:cubicBezTo>
                    <a:pt x="1095" y="398"/>
                    <a:pt x="1061" y="427"/>
                    <a:pt x="1051" y="441"/>
                  </a:cubicBezTo>
                  <a:cubicBezTo>
                    <a:pt x="1046" y="451"/>
                    <a:pt x="1061" y="475"/>
                    <a:pt x="1070" y="485"/>
                  </a:cubicBezTo>
                  <a:cubicBezTo>
                    <a:pt x="1085" y="490"/>
                    <a:pt x="1124" y="490"/>
                    <a:pt x="1143" y="490"/>
                  </a:cubicBezTo>
                  <a:cubicBezTo>
                    <a:pt x="1162" y="485"/>
                    <a:pt x="1211" y="485"/>
                    <a:pt x="1211" y="494"/>
                  </a:cubicBezTo>
                  <a:cubicBezTo>
                    <a:pt x="1206" y="509"/>
                    <a:pt x="1216" y="557"/>
                    <a:pt x="1240" y="567"/>
                  </a:cubicBezTo>
                  <a:cubicBezTo>
                    <a:pt x="1264" y="582"/>
                    <a:pt x="1317" y="611"/>
                    <a:pt x="1313" y="615"/>
                  </a:cubicBezTo>
                  <a:cubicBezTo>
                    <a:pt x="1303" y="620"/>
                    <a:pt x="1293" y="683"/>
                    <a:pt x="1327" y="717"/>
                  </a:cubicBezTo>
                  <a:lnTo>
                    <a:pt x="1288" y="799"/>
                  </a:lnTo>
                  <a:lnTo>
                    <a:pt x="1284" y="814"/>
                  </a:lnTo>
                  <a:cubicBezTo>
                    <a:pt x="1288" y="838"/>
                    <a:pt x="1293" y="858"/>
                    <a:pt x="1293" y="858"/>
                  </a:cubicBezTo>
                  <a:cubicBezTo>
                    <a:pt x="1293" y="858"/>
                    <a:pt x="1284" y="858"/>
                    <a:pt x="1269" y="862"/>
                  </a:cubicBezTo>
                  <a:cubicBezTo>
                    <a:pt x="1259" y="862"/>
                    <a:pt x="1230" y="882"/>
                    <a:pt x="1235" y="887"/>
                  </a:cubicBezTo>
                  <a:cubicBezTo>
                    <a:pt x="1221" y="901"/>
                    <a:pt x="1264" y="935"/>
                    <a:pt x="1269" y="945"/>
                  </a:cubicBezTo>
                  <a:close/>
                  <a:moveTo>
                    <a:pt x="978" y="741"/>
                  </a:moveTo>
                  <a:cubicBezTo>
                    <a:pt x="978" y="790"/>
                    <a:pt x="1017" y="829"/>
                    <a:pt x="1061" y="814"/>
                  </a:cubicBezTo>
                  <a:cubicBezTo>
                    <a:pt x="1100" y="804"/>
                    <a:pt x="1196" y="732"/>
                    <a:pt x="1196" y="727"/>
                  </a:cubicBezTo>
                  <a:cubicBezTo>
                    <a:pt x="1196" y="712"/>
                    <a:pt x="1172" y="693"/>
                    <a:pt x="1148" y="688"/>
                  </a:cubicBezTo>
                  <a:cubicBezTo>
                    <a:pt x="1124" y="683"/>
                    <a:pt x="978" y="693"/>
                    <a:pt x="978" y="741"/>
                  </a:cubicBezTo>
                  <a:close/>
                  <a:moveTo>
                    <a:pt x="882" y="368"/>
                  </a:moveTo>
                  <a:cubicBezTo>
                    <a:pt x="877" y="393"/>
                    <a:pt x="964" y="398"/>
                    <a:pt x="1070" y="383"/>
                  </a:cubicBezTo>
                  <a:lnTo>
                    <a:pt x="998" y="339"/>
                  </a:lnTo>
                  <a:lnTo>
                    <a:pt x="974" y="320"/>
                  </a:lnTo>
                  <a:cubicBezTo>
                    <a:pt x="949" y="301"/>
                    <a:pt x="920" y="281"/>
                    <a:pt x="915" y="281"/>
                  </a:cubicBezTo>
                  <a:cubicBezTo>
                    <a:pt x="901" y="276"/>
                    <a:pt x="891" y="344"/>
                    <a:pt x="882" y="368"/>
                  </a:cubicBezTo>
                  <a:close/>
                  <a:moveTo>
                    <a:pt x="1095" y="586"/>
                  </a:moveTo>
                  <a:lnTo>
                    <a:pt x="1119" y="572"/>
                  </a:lnTo>
                  <a:cubicBezTo>
                    <a:pt x="1119" y="567"/>
                    <a:pt x="1109" y="557"/>
                    <a:pt x="1095" y="557"/>
                  </a:cubicBezTo>
                  <a:cubicBezTo>
                    <a:pt x="1085" y="548"/>
                    <a:pt x="1046" y="548"/>
                    <a:pt x="1046" y="557"/>
                  </a:cubicBezTo>
                  <a:cubicBezTo>
                    <a:pt x="1041" y="567"/>
                    <a:pt x="1080" y="591"/>
                    <a:pt x="1095"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rot="-487982" flipH="1">
              <a:off x="5732005" y="4088126"/>
              <a:ext cx="42690" cy="30106"/>
            </a:xfrm>
            <a:custGeom>
              <a:avLst/>
              <a:gdLst/>
              <a:ahLst/>
              <a:cxnLst/>
              <a:rect l="l" t="t" r="r" b="b"/>
              <a:pathLst>
                <a:path w="268" h="189" extrusionOk="0">
                  <a:moveTo>
                    <a:pt x="1" y="68"/>
                  </a:moveTo>
                  <a:cubicBezTo>
                    <a:pt x="1" y="63"/>
                    <a:pt x="6" y="53"/>
                    <a:pt x="20" y="44"/>
                  </a:cubicBezTo>
                  <a:cubicBezTo>
                    <a:pt x="30" y="39"/>
                    <a:pt x="74" y="15"/>
                    <a:pt x="88" y="10"/>
                  </a:cubicBezTo>
                  <a:cubicBezTo>
                    <a:pt x="103" y="0"/>
                    <a:pt x="175" y="39"/>
                    <a:pt x="214" y="53"/>
                  </a:cubicBezTo>
                  <a:lnTo>
                    <a:pt x="238" y="82"/>
                  </a:lnTo>
                  <a:cubicBezTo>
                    <a:pt x="262" y="112"/>
                    <a:pt x="258" y="150"/>
                    <a:pt x="267" y="179"/>
                  </a:cubicBezTo>
                  <a:lnTo>
                    <a:pt x="233" y="184"/>
                  </a:lnTo>
                  <a:cubicBezTo>
                    <a:pt x="190" y="189"/>
                    <a:pt x="136" y="179"/>
                    <a:pt x="112" y="165"/>
                  </a:cubicBezTo>
                  <a:cubicBezTo>
                    <a:pt x="88" y="155"/>
                    <a:pt x="49" y="87"/>
                    <a:pt x="40" y="87"/>
                  </a:cubicBezTo>
                  <a:cubicBezTo>
                    <a:pt x="30" y="87"/>
                    <a:pt x="1" y="78"/>
                    <a:pt x="1"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rot="-487982" flipH="1">
              <a:off x="5736144" y="4131796"/>
              <a:ext cx="44123" cy="20867"/>
            </a:xfrm>
            <a:custGeom>
              <a:avLst/>
              <a:gdLst/>
              <a:ahLst/>
              <a:cxnLst/>
              <a:rect l="l" t="t" r="r" b="b"/>
              <a:pathLst>
                <a:path w="277" h="131" extrusionOk="0">
                  <a:moveTo>
                    <a:pt x="1" y="107"/>
                  </a:moveTo>
                  <a:cubicBezTo>
                    <a:pt x="1" y="82"/>
                    <a:pt x="6" y="58"/>
                    <a:pt x="11" y="58"/>
                  </a:cubicBezTo>
                  <a:lnTo>
                    <a:pt x="49" y="24"/>
                  </a:lnTo>
                  <a:cubicBezTo>
                    <a:pt x="59" y="10"/>
                    <a:pt x="98" y="0"/>
                    <a:pt x="117" y="24"/>
                  </a:cubicBezTo>
                  <a:cubicBezTo>
                    <a:pt x="132" y="44"/>
                    <a:pt x="190" y="97"/>
                    <a:pt x="190" y="92"/>
                  </a:cubicBezTo>
                  <a:cubicBezTo>
                    <a:pt x="190" y="92"/>
                    <a:pt x="204" y="78"/>
                    <a:pt x="219" y="78"/>
                  </a:cubicBezTo>
                  <a:cubicBezTo>
                    <a:pt x="238" y="78"/>
                    <a:pt x="277" y="78"/>
                    <a:pt x="277" y="82"/>
                  </a:cubicBezTo>
                  <a:cubicBezTo>
                    <a:pt x="277" y="92"/>
                    <a:pt x="199" y="107"/>
                    <a:pt x="98" y="116"/>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rot="-487982" flipH="1">
              <a:off x="5761058" y="4069016"/>
              <a:ext cx="10195" cy="17840"/>
            </a:xfrm>
            <a:custGeom>
              <a:avLst/>
              <a:gdLst/>
              <a:ahLst/>
              <a:cxnLst/>
              <a:rect l="l" t="t" r="r" b="b"/>
              <a:pathLst>
                <a:path w="64" h="112" extrusionOk="0">
                  <a:moveTo>
                    <a:pt x="1" y="73"/>
                  </a:moveTo>
                  <a:cubicBezTo>
                    <a:pt x="1" y="30"/>
                    <a:pt x="11" y="1"/>
                    <a:pt x="25" y="5"/>
                  </a:cubicBezTo>
                  <a:cubicBezTo>
                    <a:pt x="40" y="15"/>
                    <a:pt x="64" y="49"/>
                    <a:pt x="40" y="78"/>
                  </a:cubicBezTo>
                  <a:lnTo>
                    <a:pt x="1" y="11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rot="-487982" flipH="1">
              <a:off x="5412866" y="3926492"/>
              <a:ext cx="214722" cy="171396"/>
            </a:xfrm>
            <a:custGeom>
              <a:avLst/>
              <a:gdLst/>
              <a:ahLst/>
              <a:cxnLst/>
              <a:rect l="l" t="t" r="r" b="b"/>
              <a:pathLst>
                <a:path w="1348" h="1076" extrusionOk="0">
                  <a:moveTo>
                    <a:pt x="1187" y="238"/>
                  </a:moveTo>
                  <a:lnTo>
                    <a:pt x="1202" y="238"/>
                  </a:lnTo>
                  <a:cubicBezTo>
                    <a:pt x="1207" y="238"/>
                    <a:pt x="1231" y="257"/>
                    <a:pt x="1250" y="262"/>
                  </a:cubicBezTo>
                  <a:cubicBezTo>
                    <a:pt x="1270" y="277"/>
                    <a:pt x="1333" y="267"/>
                    <a:pt x="1333" y="277"/>
                  </a:cubicBezTo>
                  <a:cubicBezTo>
                    <a:pt x="1333" y="282"/>
                    <a:pt x="1347" y="301"/>
                    <a:pt x="1347" y="311"/>
                  </a:cubicBezTo>
                  <a:cubicBezTo>
                    <a:pt x="1347" y="325"/>
                    <a:pt x="1333" y="354"/>
                    <a:pt x="1318" y="364"/>
                  </a:cubicBezTo>
                  <a:cubicBezTo>
                    <a:pt x="1299" y="383"/>
                    <a:pt x="1250" y="436"/>
                    <a:pt x="1250" y="461"/>
                  </a:cubicBezTo>
                  <a:cubicBezTo>
                    <a:pt x="1250" y="480"/>
                    <a:pt x="1260" y="533"/>
                    <a:pt x="1270" y="533"/>
                  </a:cubicBezTo>
                  <a:cubicBezTo>
                    <a:pt x="1275" y="533"/>
                    <a:pt x="1294" y="543"/>
                    <a:pt x="1294" y="548"/>
                  </a:cubicBezTo>
                  <a:cubicBezTo>
                    <a:pt x="1294" y="553"/>
                    <a:pt x="1260" y="591"/>
                    <a:pt x="1231" y="625"/>
                  </a:cubicBezTo>
                  <a:cubicBezTo>
                    <a:pt x="1202" y="664"/>
                    <a:pt x="1091" y="819"/>
                    <a:pt x="1057" y="887"/>
                  </a:cubicBezTo>
                  <a:cubicBezTo>
                    <a:pt x="1018" y="955"/>
                    <a:pt x="834" y="1066"/>
                    <a:pt x="834" y="1066"/>
                  </a:cubicBezTo>
                  <a:cubicBezTo>
                    <a:pt x="834" y="1066"/>
                    <a:pt x="790" y="1076"/>
                    <a:pt x="742" y="1076"/>
                  </a:cubicBezTo>
                  <a:cubicBezTo>
                    <a:pt x="693" y="1076"/>
                    <a:pt x="568" y="1066"/>
                    <a:pt x="553" y="1061"/>
                  </a:cubicBezTo>
                  <a:cubicBezTo>
                    <a:pt x="543" y="1056"/>
                    <a:pt x="505" y="1037"/>
                    <a:pt x="505" y="1032"/>
                  </a:cubicBezTo>
                  <a:cubicBezTo>
                    <a:pt x="505" y="1032"/>
                    <a:pt x="519" y="1018"/>
                    <a:pt x="529" y="1018"/>
                  </a:cubicBezTo>
                  <a:cubicBezTo>
                    <a:pt x="543" y="1018"/>
                    <a:pt x="568" y="1013"/>
                    <a:pt x="568" y="1008"/>
                  </a:cubicBezTo>
                  <a:cubicBezTo>
                    <a:pt x="558" y="998"/>
                    <a:pt x="572" y="974"/>
                    <a:pt x="592" y="974"/>
                  </a:cubicBezTo>
                  <a:cubicBezTo>
                    <a:pt x="606" y="974"/>
                    <a:pt x="650" y="945"/>
                    <a:pt x="630" y="930"/>
                  </a:cubicBezTo>
                  <a:cubicBezTo>
                    <a:pt x="616" y="906"/>
                    <a:pt x="529" y="853"/>
                    <a:pt x="524" y="819"/>
                  </a:cubicBezTo>
                  <a:lnTo>
                    <a:pt x="500" y="790"/>
                  </a:lnTo>
                  <a:cubicBezTo>
                    <a:pt x="451" y="722"/>
                    <a:pt x="451" y="698"/>
                    <a:pt x="359" y="722"/>
                  </a:cubicBezTo>
                  <a:lnTo>
                    <a:pt x="354" y="722"/>
                  </a:lnTo>
                  <a:cubicBezTo>
                    <a:pt x="350" y="727"/>
                    <a:pt x="325" y="722"/>
                    <a:pt x="301" y="713"/>
                  </a:cubicBezTo>
                  <a:cubicBezTo>
                    <a:pt x="272" y="698"/>
                    <a:pt x="214" y="722"/>
                    <a:pt x="209" y="717"/>
                  </a:cubicBezTo>
                  <a:cubicBezTo>
                    <a:pt x="204" y="713"/>
                    <a:pt x="161" y="688"/>
                    <a:pt x="122" y="664"/>
                  </a:cubicBezTo>
                  <a:lnTo>
                    <a:pt x="98" y="621"/>
                  </a:lnTo>
                  <a:lnTo>
                    <a:pt x="122" y="611"/>
                  </a:lnTo>
                  <a:cubicBezTo>
                    <a:pt x="146" y="606"/>
                    <a:pt x="170" y="591"/>
                    <a:pt x="170" y="572"/>
                  </a:cubicBezTo>
                  <a:cubicBezTo>
                    <a:pt x="170" y="553"/>
                    <a:pt x="107" y="538"/>
                    <a:pt x="107" y="533"/>
                  </a:cubicBezTo>
                  <a:cubicBezTo>
                    <a:pt x="107" y="528"/>
                    <a:pt x="137" y="509"/>
                    <a:pt x="170" y="509"/>
                  </a:cubicBezTo>
                  <a:cubicBezTo>
                    <a:pt x="204" y="509"/>
                    <a:pt x="301" y="475"/>
                    <a:pt x="316" y="436"/>
                  </a:cubicBezTo>
                  <a:lnTo>
                    <a:pt x="316" y="417"/>
                  </a:lnTo>
                  <a:lnTo>
                    <a:pt x="301" y="412"/>
                  </a:lnTo>
                  <a:cubicBezTo>
                    <a:pt x="272" y="407"/>
                    <a:pt x="262" y="403"/>
                    <a:pt x="262" y="403"/>
                  </a:cubicBezTo>
                  <a:cubicBezTo>
                    <a:pt x="262" y="403"/>
                    <a:pt x="267" y="383"/>
                    <a:pt x="272" y="359"/>
                  </a:cubicBezTo>
                  <a:cubicBezTo>
                    <a:pt x="282" y="335"/>
                    <a:pt x="214" y="286"/>
                    <a:pt x="214" y="272"/>
                  </a:cubicBezTo>
                  <a:cubicBezTo>
                    <a:pt x="214" y="262"/>
                    <a:pt x="204" y="223"/>
                    <a:pt x="190" y="233"/>
                  </a:cubicBezTo>
                  <a:cubicBezTo>
                    <a:pt x="180" y="238"/>
                    <a:pt x="146" y="257"/>
                    <a:pt x="146" y="248"/>
                  </a:cubicBezTo>
                  <a:cubicBezTo>
                    <a:pt x="146" y="243"/>
                    <a:pt x="146" y="223"/>
                    <a:pt x="161" y="214"/>
                  </a:cubicBezTo>
                  <a:cubicBezTo>
                    <a:pt x="170" y="199"/>
                    <a:pt x="185" y="146"/>
                    <a:pt x="180" y="122"/>
                  </a:cubicBezTo>
                  <a:cubicBezTo>
                    <a:pt x="166" y="98"/>
                    <a:pt x="122" y="54"/>
                    <a:pt x="107" y="64"/>
                  </a:cubicBezTo>
                  <a:cubicBezTo>
                    <a:pt x="88" y="68"/>
                    <a:pt x="20" y="78"/>
                    <a:pt x="15" y="73"/>
                  </a:cubicBezTo>
                  <a:cubicBezTo>
                    <a:pt x="11" y="68"/>
                    <a:pt x="1" y="39"/>
                    <a:pt x="45" y="25"/>
                  </a:cubicBezTo>
                  <a:cubicBezTo>
                    <a:pt x="88" y="15"/>
                    <a:pt x="190" y="1"/>
                    <a:pt x="190" y="20"/>
                  </a:cubicBezTo>
                  <a:cubicBezTo>
                    <a:pt x="190" y="30"/>
                    <a:pt x="204" y="68"/>
                    <a:pt x="219" y="54"/>
                  </a:cubicBezTo>
                  <a:cubicBezTo>
                    <a:pt x="238" y="39"/>
                    <a:pt x="311" y="49"/>
                    <a:pt x="335" y="117"/>
                  </a:cubicBezTo>
                  <a:lnTo>
                    <a:pt x="316" y="209"/>
                  </a:lnTo>
                  <a:lnTo>
                    <a:pt x="350" y="194"/>
                  </a:lnTo>
                  <a:cubicBezTo>
                    <a:pt x="374" y="185"/>
                    <a:pt x="403" y="175"/>
                    <a:pt x="422" y="185"/>
                  </a:cubicBezTo>
                  <a:cubicBezTo>
                    <a:pt x="437" y="185"/>
                    <a:pt x="524" y="267"/>
                    <a:pt x="592" y="340"/>
                  </a:cubicBezTo>
                  <a:lnTo>
                    <a:pt x="674" y="383"/>
                  </a:lnTo>
                  <a:lnTo>
                    <a:pt x="698" y="393"/>
                  </a:lnTo>
                  <a:cubicBezTo>
                    <a:pt x="722" y="412"/>
                    <a:pt x="689" y="466"/>
                    <a:pt x="616" y="509"/>
                  </a:cubicBezTo>
                  <a:cubicBezTo>
                    <a:pt x="543" y="553"/>
                    <a:pt x="500" y="645"/>
                    <a:pt x="519" y="635"/>
                  </a:cubicBezTo>
                  <a:cubicBezTo>
                    <a:pt x="534" y="630"/>
                    <a:pt x="582" y="625"/>
                    <a:pt x="597" y="635"/>
                  </a:cubicBezTo>
                  <a:cubicBezTo>
                    <a:pt x="606" y="650"/>
                    <a:pt x="621" y="708"/>
                    <a:pt x="577" y="746"/>
                  </a:cubicBezTo>
                  <a:lnTo>
                    <a:pt x="548" y="790"/>
                  </a:lnTo>
                  <a:lnTo>
                    <a:pt x="572" y="790"/>
                  </a:lnTo>
                  <a:cubicBezTo>
                    <a:pt x="601" y="780"/>
                    <a:pt x="626" y="780"/>
                    <a:pt x="626" y="780"/>
                  </a:cubicBezTo>
                  <a:cubicBezTo>
                    <a:pt x="626" y="780"/>
                    <a:pt x="650" y="771"/>
                    <a:pt x="674" y="751"/>
                  </a:cubicBezTo>
                  <a:cubicBezTo>
                    <a:pt x="698" y="742"/>
                    <a:pt x="766" y="795"/>
                    <a:pt x="790" y="795"/>
                  </a:cubicBezTo>
                  <a:cubicBezTo>
                    <a:pt x="810" y="790"/>
                    <a:pt x="863" y="780"/>
                    <a:pt x="863" y="780"/>
                  </a:cubicBezTo>
                  <a:cubicBezTo>
                    <a:pt x="863" y="775"/>
                    <a:pt x="848" y="771"/>
                    <a:pt x="839" y="771"/>
                  </a:cubicBezTo>
                  <a:cubicBezTo>
                    <a:pt x="824" y="771"/>
                    <a:pt x="790" y="756"/>
                    <a:pt x="795" y="746"/>
                  </a:cubicBezTo>
                  <a:cubicBezTo>
                    <a:pt x="800" y="732"/>
                    <a:pt x="824" y="693"/>
                    <a:pt x="839" y="693"/>
                  </a:cubicBezTo>
                  <a:cubicBezTo>
                    <a:pt x="848" y="693"/>
                    <a:pt x="907" y="679"/>
                    <a:pt x="940" y="674"/>
                  </a:cubicBezTo>
                  <a:lnTo>
                    <a:pt x="936" y="625"/>
                  </a:lnTo>
                  <a:lnTo>
                    <a:pt x="887" y="654"/>
                  </a:lnTo>
                  <a:cubicBezTo>
                    <a:pt x="848" y="679"/>
                    <a:pt x="810" y="693"/>
                    <a:pt x="795" y="683"/>
                  </a:cubicBezTo>
                  <a:cubicBezTo>
                    <a:pt x="785" y="679"/>
                    <a:pt x="800" y="645"/>
                    <a:pt x="795" y="645"/>
                  </a:cubicBezTo>
                  <a:cubicBezTo>
                    <a:pt x="785" y="645"/>
                    <a:pt x="761" y="650"/>
                    <a:pt x="747" y="650"/>
                  </a:cubicBezTo>
                  <a:cubicBezTo>
                    <a:pt x="737" y="650"/>
                    <a:pt x="703" y="645"/>
                    <a:pt x="703" y="630"/>
                  </a:cubicBezTo>
                  <a:cubicBezTo>
                    <a:pt x="703" y="621"/>
                    <a:pt x="742" y="577"/>
                    <a:pt x="766" y="553"/>
                  </a:cubicBezTo>
                  <a:cubicBezTo>
                    <a:pt x="790" y="533"/>
                    <a:pt x="858" y="480"/>
                    <a:pt x="858" y="485"/>
                  </a:cubicBezTo>
                  <a:cubicBezTo>
                    <a:pt x="863" y="490"/>
                    <a:pt x="873" y="499"/>
                    <a:pt x="892" y="499"/>
                  </a:cubicBezTo>
                  <a:cubicBezTo>
                    <a:pt x="911" y="499"/>
                    <a:pt x="940" y="475"/>
                    <a:pt x="936" y="446"/>
                  </a:cubicBezTo>
                  <a:cubicBezTo>
                    <a:pt x="936" y="412"/>
                    <a:pt x="1008" y="369"/>
                    <a:pt x="1018" y="349"/>
                  </a:cubicBezTo>
                  <a:cubicBezTo>
                    <a:pt x="1032" y="330"/>
                    <a:pt x="1100" y="330"/>
                    <a:pt x="1149" y="388"/>
                  </a:cubicBezTo>
                  <a:lnTo>
                    <a:pt x="1178" y="311"/>
                  </a:lnTo>
                  <a:lnTo>
                    <a:pt x="1183" y="291"/>
                  </a:lnTo>
                  <a:cubicBezTo>
                    <a:pt x="1178" y="248"/>
                    <a:pt x="1187" y="238"/>
                    <a:pt x="1187" y="238"/>
                  </a:cubicBezTo>
                  <a:close/>
                  <a:moveTo>
                    <a:pt x="505" y="407"/>
                  </a:moveTo>
                  <a:cubicBezTo>
                    <a:pt x="534" y="388"/>
                    <a:pt x="543" y="359"/>
                    <a:pt x="509" y="349"/>
                  </a:cubicBezTo>
                  <a:cubicBezTo>
                    <a:pt x="480" y="335"/>
                    <a:pt x="403" y="378"/>
                    <a:pt x="384" y="393"/>
                  </a:cubicBezTo>
                  <a:cubicBezTo>
                    <a:pt x="364" y="412"/>
                    <a:pt x="476" y="427"/>
                    <a:pt x="505" y="407"/>
                  </a:cubicBezTo>
                  <a:close/>
                  <a:moveTo>
                    <a:pt x="292" y="650"/>
                  </a:moveTo>
                  <a:cubicBezTo>
                    <a:pt x="267" y="625"/>
                    <a:pt x="243" y="596"/>
                    <a:pt x="214" y="567"/>
                  </a:cubicBezTo>
                  <a:cubicBezTo>
                    <a:pt x="190" y="630"/>
                    <a:pt x="204" y="650"/>
                    <a:pt x="292"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rot="-487982" flipH="1">
              <a:off x="5345416" y="4099018"/>
              <a:ext cx="234634" cy="144316"/>
            </a:xfrm>
            <a:custGeom>
              <a:avLst/>
              <a:gdLst/>
              <a:ahLst/>
              <a:cxnLst/>
              <a:rect l="l" t="t" r="r" b="b"/>
              <a:pathLst>
                <a:path w="1473" h="906" extrusionOk="0">
                  <a:moveTo>
                    <a:pt x="1110" y="54"/>
                  </a:moveTo>
                  <a:cubicBezTo>
                    <a:pt x="1129" y="39"/>
                    <a:pt x="1139" y="39"/>
                    <a:pt x="1139" y="59"/>
                  </a:cubicBezTo>
                  <a:cubicBezTo>
                    <a:pt x="1139" y="78"/>
                    <a:pt x="1144" y="112"/>
                    <a:pt x="1144" y="112"/>
                  </a:cubicBezTo>
                  <a:cubicBezTo>
                    <a:pt x="1153" y="112"/>
                    <a:pt x="1187" y="107"/>
                    <a:pt x="1231" y="88"/>
                  </a:cubicBezTo>
                  <a:cubicBezTo>
                    <a:pt x="1265" y="68"/>
                    <a:pt x="1395" y="34"/>
                    <a:pt x="1439" y="44"/>
                  </a:cubicBezTo>
                  <a:lnTo>
                    <a:pt x="1473" y="83"/>
                  </a:lnTo>
                  <a:lnTo>
                    <a:pt x="1444" y="83"/>
                  </a:lnTo>
                  <a:cubicBezTo>
                    <a:pt x="1429" y="83"/>
                    <a:pt x="1371" y="136"/>
                    <a:pt x="1308" y="204"/>
                  </a:cubicBezTo>
                  <a:lnTo>
                    <a:pt x="1221" y="272"/>
                  </a:lnTo>
                  <a:cubicBezTo>
                    <a:pt x="1148" y="315"/>
                    <a:pt x="1081" y="238"/>
                    <a:pt x="1013" y="204"/>
                  </a:cubicBezTo>
                  <a:cubicBezTo>
                    <a:pt x="945" y="257"/>
                    <a:pt x="848" y="310"/>
                    <a:pt x="805" y="383"/>
                  </a:cubicBezTo>
                  <a:cubicBezTo>
                    <a:pt x="771" y="451"/>
                    <a:pt x="776" y="528"/>
                    <a:pt x="751" y="601"/>
                  </a:cubicBezTo>
                  <a:lnTo>
                    <a:pt x="790" y="577"/>
                  </a:lnTo>
                  <a:cubicBezTo>
                    <a:pt x="839" y="548"/>
                    <a:pt x="863" y="519"/>
                    <a:pt x="853" y="514"/>
                  </a:cubicBezTo>
                  <a:cubicBezTo>
                    <a:pt x="843" y="504"/>
                    <a:pt x="824" y="480"/>
                    <a:pt x="839" y="480"/>
                  </a:cubicBezTo>
                  <a:cubicBezTo>
                    <a:pt x="848" y="480"/>
                    <a:pt x="887" y="465"/>
                    <a:pt x="877" y="456"/>
                  </a:cubicBezTo>
                  <a:cubicBezTo>
                    <a:pt x="872" y="446"/>
                    <a:pt x="868" y="417"/>
                    <a:pt x="887" y="417"/>
                  </a:cubicBezTo>
                  <a:cubicBezTo>
                    <a:pt x="901" y="417"/>
                    <a:pt x="950" y="368"/>
                    <a:pt x="969" y="306"/>
                  </a:cubicBezTo>
                  <a:lnTo>
                    <a:pt x="969" y="281"/>
                  </a:lnTo>
                  <a:lnTo>
                    <a:pt x="998" y="301"/>
                  </a:lnTo>
                  <a:cubicBezTo>
                    <a:pt x="1023" y="310"/>
                    <a:pt x="1037" y="344"/>
                    <a:pt x="1023" y="359"/>
                  </a:cubicBezTo>
                  <a:cubicBezTo>
                    <a:pt x="1018" y="378"/>
                    <a:pt x="1081" y="398"/>
                    <a:pt x="1090" y="383"/>
                  </a:cubicBezTo>
                  <a:cubicBezTo>
                    <a:pt x="1105" y="378"/>
                    <a:pt x="1144" y="359"/>
                    <a:pt x="1158" y="359"/>
                  </a:cubicBezTo>
                  <a:cubicBezTo>
                    <a:pt x="1163" y="359"/>
                    <a:pt x="1187" y="368"/>
                    <a:pt x="1187" y="373"/>
                  </a:cubicBezTo>
                  <a:cubicBezTo>
                    <a:pt x="1187" y="378"/>
                    <a:pt x="1178" y="407"/>
                    <a:pt x="1163" y="427"/>
                  </a:cubicBezTo>
                  <a:cubicBezTo>
                    <a:pt x="1153" y="446"/>
                    <a:pt x="1139" y="499"/>
                    <a:pt x="1153" y="494"/>
                  </a:cubicBezTo>
                  <a:cubicBezTo>
                    <a:pt x="1158" y="490"/>
                    <a:pt x="1187" y="480"/>
                    <a:pt x="1192" y="494"/>
                  </a:cubicBezTo>
                  <a:cubicBezTo>
                    <a:pt x="1202" y="504"/>
                    <a:pt x="1153" y="548"/>
                    <a:pt x="1139" y="552"/>
                  </a:cubicBezTo>
                  <a:cubicBezTo>
                    <a:pt x="1134" y="562"/>
                    <a:pt x="1095" y="601"/>
                    <a:pt x="1081" y="625"/>
                  </a:cubicBezTo>
                  <a:cubicBezTo>
                    <a:pt x="1061" y="644"/>
                    <a:pt x="984" y="698"/>
                    <a:pt x="950" y="717"/>
                  </a:cubicBezTo>
                  <a:cubicBezTo>
                    <a:pt x="921" y="732"/>
                    <a:pt x="829" y="761"/>
                    <a:pt x="790" y="722"/>
                  </a:cubicBezTo>
                  <a:lnTo>
                    <a:pt x="747" y="785"/>
                  </a:lnTo>
                  <a:lnTo>
                    <a:pt x="771" y="795"/>
                  </a:lnTo>
                  <a:cubicBezTo>
                    <a:pt x="805" y="814"/>
                    <a:pt x="742" y="853"/>
                    <a:pt x="621" y="882"/>
                  </a:cubicBezTo>
                  <a:cubicBezTo>
                    <a:pt x="621" y="882"/>
                    <a:pt x="582" y="887"/>
                    <a:pt x="451" y="901"/>
                  </a:cubicBezTo>
                  <a:lnTo>
                    <a:pt x="412" y="906"/>
                  </a:lnTo>
                  <a:cubicBezTo>
                    <a:pt x="369" y="906"/>
                    <a:pt x="335" y="901"/>
                    <a:pt x="330" y="901"/>
                  </a:cubicBezTo>
                  <a:cubicBezTo>
                    <a:pt x="320" y="901"/>
                    <a:pt x="282" y="891"/>
                    <a:pt x="238" y="887"/>
                  </a:cubicBezTo>
                  <a:cubicBezTo>
                    <a:pt x="194" y="882"/>
                    <a:pt x="78" y="901"/>
                    <a:pt x="88" y="887"/>
                  </a:cubicBezTo>
                  <a:cubicBezTo>
                    <a:pt x="93" y="877"/>
                    <a:pt x="93" y="838"/>
                    <a:pt x="69" y="829"/>
                  </a:cubicBezTo>
                  <a:cubicBezTo>
                    <a:pt x="44" y="814"/>
                    <a:pt x="1" y="761"/>
                    <a:pt x="15" y="756"/>
                  </a:cubicBezTo>
                  <a:cubicBezTo>
                    <a:pt x="25" y="746"/>
                    <a:pt x="69" y="732"/>
                    <a:pt x="78" y="741"/>
                  </a:cubicBezTo>
                  <a:cubicBezTo>
                    <a:pt x="88" y="756"/>
                    <a:pt x="122" y="785"/>
                    <a:pt x="127" y="770"/>
                  </a:cubicBezTo>
                  <a:cubicBezTo>
                    <a:pt x="136" y="766"/>
                    <a:pt x="185" y="746"/>
                    <a:pt x="209" y="761"/>
                  </a:cubicBezTo>
                  <a:cubicBezTo>
                    <a:pt x="238" y="766"/>
                    <a:pt x="320" y="712"/>
                    <a:pt x="306" y="703"/>
                  </a:cubicBezTo>
                  <a:cubicBezTo>
                    <a:pt x="286" y="698"/>
                    <a:pt x="248" y="606"/>
                    <a:pt x="243" y="509"/>
                  </a:cubicBezTo>
                  <a:lnTo>
                    <a:pt x="320" y="533"/>
                  </a:lnTo>
                  <a:lnTo>
                    <a:pt x="340" y="543"/>
                  </a:lnTo>
                  <a:cubicBezTo>
                    <a:pt x="359" y="557"/>
                    <a:pt x="378" y="572"/>
                    <a:pt x="378" y="567"/>
                  </a:cubicBezTo>
                  <a:cubicBezTo>
                    <a:pt x="378" y="567"/>
                    <a:pt x="388" y="533"/>
                    <a:pt x="393" y="504"/>
                  </a:cubicBezTo>
                  <a:cubicBezTo>
                    <a:pt x="403" y="475"/>
                    <a:pt x="480" y="499"/>
                    <a:pt x="461" y="543"/>
                  </a:cubicBezTo>
                  <a:lnTo>
                    <a:pt x="451" y="548"/>
                  </a:lnTo>
                  <a:lnTo>
                    <a:pt x="504" y="567"/>
                  </a:lnTo>
                  <a:cubicBezTo>
                    <a:pt x="529" y="543"/>
                    <a:pt x="524" y="436"/>
                    <a:pt x="485" y="335"/>
                  </a:cubicBezTo>
                  <a:lnTo>
                    <a:pt x="558" y="267"/>
                  </a:lnTo>
                  <a:lnTo>
                    <a:pt x="606" y="228"/>
                  </a:lnTo>
                  <a:cubicBezTo>
                    <a:pt x="625" y="262"/>
                    <a:pt x="650" y="267"/>
                    <a:pt x="659" y="238"/>
                  </a:cubicBezTo>
                  <a:cubicBezTo>
                    <a:pt x="674" y="209"/>
                    <a:pt x="776" y="228"/>
                    <a:pt x="771" y="214"/>
                  </a:cubicBezTo>
                  <a:cubicBezTo>
                    <a:pt x="766" y="204"/>
                    <a:pt x="669" y="117"/>
                    <a:pt x="582" y="39"/>
                  </a:cubicBezTo>
                  <a:cubicBezTo>
                    <a:pt x="582" y="39"/>
                    <a:pt x="553" y="10"/>
                    <a:pt x="703" y="0"/>
                  </a:cubicBezTo>
                  <a:lnTo>
                    <a:pt x="727" y="0"/>
                  </a:lnTo>
                  <a:cubicBezTo>
                    <a:pt x="751" y="0"/>
                    <a:pt x="776" y="0"/>
                    <a:pt x="776" y="10"/>
                  </a:cubicBezTo>
                  <a:cubicBezTo>
                    <a:pt x="785" y="15"/>
                    <a:pt x="785" y="39"/>
                    <a:pt x="766" y="59"/>
                  </a:cubicBezTo>
                  <a:cubicBezTo>
                    <a:pt x="751" y="73"/>
                    <a:pt x="795" y="131"/>
                    <a:pt x="795" y="131"/>
                  </a:cubicBezTo>
                  <a:cubicBezTo>
                    <a:pt x="795" y="131"/>
                    <a:pt x="809" y="122"/>
                    <a:pt x="809" y="117"/>
                  </a:cubicBezTo>
                  <a:cubicBezTo>
                    <a:pt x="809" y="112"/>
                    <a:pt x="824" y="92"/>
                    <a:pt x="834" y="97"/>
                  </a:cubicBezTo>
                  <a:cubicBezTo>
                    <a:pt x="843" y="107"/>
                    <a:pt x="945" y="122"/>
                    <a:pt x="1042" y="136"/>
                  </a:cubicBezTo>
                  <a:lnTo>
                    <a:pt x="1018" y="44"/>
                  </a:lnTo>
                  <a:lnTo>
                    <a:pt x="1018" y="44"/>
                  </a:lnTo>
                  <a:cubicBezTo>
                    <a:pt x="1042" y="39"/>
                    <a:pt x="1090" y="63"/>
                    <a:pt x="1110" y="54"/>
                  </a:cubicBezTo>
                  <a:close/>
                  <a:moveTo>
                    <a:pt x="267" y="838"/>
                  </a:moveTo>
                  <a:cubicBezTo>
                    <a:pt x="262" y="853"/>
                    <a:pt x="262" y="862"/>
                    <a:pt x="262" y="867"/>
                  </a:cubicBezTo>
                  <a:cubicBezTo>
                    <a:pt x="267" y="867"/>
                    <a:pt x="311" y="858"/>
                    <a:pt x="354" y="838"/>
                  </a:cubicBezTo>
                  <a:lnTo>
                    <a:pt x="335" y="795"/>
                  </a:lnTo>
                  <a:lnTo>
                    <a:pt x="335" y="790"/>
                  </a:lnTo>
                  <a:cubicBezTo>
                    <a:pt x="316" y="790"/>
                    <a:pt x="277" y="829"/>
                    <a:pt x="267" y="838"/>
                  </a:cubicBezTo>
                  <a:close/>
                  <a:moveTo>
                    <a:pt x="625" y="465"/>
                  </a:moveTo>
                  <a:cubicBezTo>
                    <a:pt x="669" y="494"/>
                    <a:pt x="698" y="494"/>
                    <a:pt x="703" y="431"/>
                  </a:cubicBezTo>
                  <a:cubicBezTo>
                    <a:pt x="674" y="451"/>
                    <a:pt x="650" y="456"/>
                    <a:pt x="625"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rot="-487982" flipH="1">
              <a:off x="5430755" y="3816356"/>
              <a:ext cx="112140" cy="104335"/>
            </a:xfrm>
            <a:custGeom>
              <a:avLst/>
              <a:gdLst/>
              <a:ahLst/>
              <a:cxnLst/>
              <a:rect l="l" t="t" r="r" b="b"/>
              <a:pathLst>
                <a:path w="704" h="655" extrusionOk="0">
                  <a:moveTo>
                    <a:pt x="112" y="466"/>
                  </a:moveTo>
                  <a:cubicBezTo>
                    <a:pt x="112" y="466"/>
                    <a:pt x="127" y="466"/>
                    <a:pt x="146" y="471"/>
                  </a:cubicBezTo>
                  <a:cubicBezTo>
                    <a:pt x="166" y="471"/>
                    <a:pt x="209" y="398"/>
                    <a:pt x="262" y="364"/>
                  </a:cubicBezTo>
                  <a:lnTo>
                    <a:pt x="320" y="349"/>
                  </a:lnTo>
                  <a:lnTo>
                    <a:pt x="412" y="335"/>
                  </a:lnTo>
                  <a:cubicBezTo>
                    <a:pt x="393" y="277"/>
                    <a:pt x="393" y="204"/>
                    <a:pt x="408" y="180"/>
                  </a:cubicBezTo>
                  <a:cubicBezTo>
                    <a:pt x="417" y="151"/>
                    <a:pt x="475" y="73"/>
                    <a:pt x="505" y="54"/>
                  </a:cubicBezTo>
                  <a:cubicBezTo>
                    <a:pt x="529" y="35"/>
                    <a:pt x="611" y="1"/>
                    <a:pt x="616" y="35"/>
                  </a:cubicBezTo>
                  <a:cubicBezTo>
                    <a:pt x="626" y="69"/>
                    <a:pt x="655" y="127"/>
                    <a:pt x="674" y="102"/>
                  </a:cubicBezTo>
                  <a:cubicBezTo>
                    <a:pt x="689" y="78"/>
                    <a:pt x="703" y="83"/>
                    <a:pt x="684" y="195"/>
                  </a:cubicBezTo>
                  <a:cubicBezTo>
                    <a:pt x="684" y="195"/>
                    <a:pt x="679" y="228"/>
                    <a:pt x="597" y="296"/>
                  </a:cubicBezTo>
                  <a:cubicBezTo>
                    <a:pt x="543" y="345"/>
                    <a:pt x="388" y="529"/>
                    <a:pt x="316" y="456"/>
                  </a:cubicBezTo>
                  <a:lnTo>
                    <a:pt x="311" y="519"/>
                  </a:lnTo>
                  <a:cubicBezTo>
                    <a:pt x="262" y="504"/>
                    <a:pt x="219" y="538"/>
                    <a:pt x="214" y="601"/>
                  </a:cubicBezTo>
                  <a:lnTo>
                    <a:pt x="107" y="655"/>
                  </a:lnTo>
                  <a:cubicBezTo>
                    <a:pt x="25" y="563"/>
                    <a:pt x="1" y="538"/>
                    <a:pt x="112" y="4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rot="-487982" flipH="1">
              <a:off x="5578808" y="3915951"/>
              <a:ext cx="122812" cy="78052"/>
            </a:xfrm>
            <a:custGeom>
              <a:avLst/>
              <a:gdLst/>
              <a:ahLst/>
              <a:cxnLst/>
              <a:rect l="l" t="t" r="r" b="b"/>
              <a:pathLst>
                <a:path w="771" h="490" extrusionOk="0">
                  <a:moveTo>
                    <a:pt x="601" y="170"/>
                  </a:moveTo>
                  <a:cubicBezTo>
                    <a:pt x="620" y="184"/>
                    <a:pt x="630" y="194"/>
                    <a:pt x="635" y="199"/>
                  </a:cubicBezTo>
                  <a:cubicBezTo>
                    <a:pt x="635" y="208"/>
                    <a:pt x="625" y="238"/>
                    <a:pt x="596" y="262"/>
                  </a:cubicBezTo>
                  <a:cubicBezTo>
                    <a:pt x="567" y="286"/>
                    <a:pt x="470" y="363"/>
                    <a:pt x="446" y="378"/>
                  </a:cubicBezTo>
                  <a:cubicBezTo>
                    <a:pt x="417" y="388"/>
                    <a:pt x="378" y="417"/>
                    <a:pt x="402" y="426"/>
                  </a:cubicBezTo>
                  <a:cubicBezTo>
                    <a:pt x="427" y="431"/>
                    <a:pt x="504" y="359"/>
                    <a:pt x="519" y="349"/>
                  </a:cubicBezTo>
                  <a:cubicBezTo>
                    <a:pt x="528" y="349"/>
                    <a:pt x="548" y="359"/>
                    <a:pt x="553" y="363"/>
                  </a:cubicBezTo>
                  <a:cubicBezTo>
                    <a:pt x="553" y="378"/>
                    <a:pt x="601" y="378"/>
                    <a:pt x="645" y="359"/>
                  </a:cubicBezTo>
                  <a:lnTo>
                    <a:pt x="645" y="359"/>
                  </a:lnTo>
                  <a:cubicBezTo>
                    <a:pt x="693" y="344"/>
                    <a:pt x="722" y="344"/>
                    <a:pt x="770" y="349"/>
                  </a:cubicBezTo>
                  <a:lnTo>
                    <a:pt x="770" y="349"/>
                  </a:lnTo>
                  <a:lnTo>
                    <a:pt x="751" y="368"/>
                  </a:lnTo>
                  <a:cubicBezTo>
                    <a:pt x="741" y="383"/>
                    <a:pt x="717" y="412"/>
                    <a:pt x="712" y="417"/>
                  </a:cubicBezTo>
                  <a:cubicBezTo>
                    <a:pt x="703" y="422"/>
                    <a:pt x="620" y="417"/>
                    <a:pt x="519" y="412"/>
                  </a:cubicBezTo>
                  <a:lnTo>
                    <a:pt x="480" y="436"/>
                  </a:lnTo>
                  <a:cubicBezTo>
                    <a:pt x="388" y="489"/>
                    <a:pt x="306" y="436"/>
                    <a:pt x="209" y="417"/>
                  </a:cubicBezTo>
                  <a:lnTo>
                    <a:pt x="238" y="383"/>
                  </a:lnTo>
                  <a:cubicBezTo>
                    <a:pt x="262" y="349"/>
                    <a:pt x="281" y="320"/>
                    <a:pt x="281" y="320"/>
                  </a:cubicBezTo>
                  <a:cubicBezTo>
                    <a:pt x="281" y="320"/>
                    <a:pt x="262" y="320"/>
                    <a:pt x="243" y="325"/>
                  </a:cubicBezTo>
                  <a:cubicBezTo>
                    <a:pt x="228" y="334"/>
                    <a:pt x="180" y="359"/>
                    <a:pt x="165" y="344"/>
                  </a:cubicBezTo>
                  <a:cubicBezTo>
                    <a:pt x="160" y="334"/>
                    <a:pt x="170" y="315"/>
                    <a:pt x="184" y="300"/>
                  </a:cubicBezTo>
                  <a:cubicBezTo>
                    <a:pt x="194" y="296"/>
                    <a:pt x="238" y="262"/>
                    <a:pt x="238" y="247"/>
                  </a:cubicBezTo>
                  <a:cubicBezTo>
                    <a:pt x="238" y="242"/>
                    <a:pt x="233" y="204"/>
                    <a:pt x="238" y="199"/>
                  </a:cubicBezTo>
                  <a:cubicBezTo>
                    <a:pt x="243" y="194"/>
                    <a:pt x="277" y="170"/>
                    <a:pt x="257" y="155"/>
                  </a:cubicBezTo>
                  <a:cubicBezTo>
                    <a:pt x="238" y="146"/>
                    <a:pt x="160" y="179"/>
                    <a:pt x="112" y="238"/>
                  </a:cubicBezTo>
                  <a:lnTo>
                    <a:pt x="0" y="213"/>
                  </a:lnTo>
                  <a:lnTo>
                    <a:pt x="20" y="199"/>
                  </a:lnTo>
                  <a:cubicBezTo>
                    <a:pt x="44" y="189"/>
                    <a:pt x="59" y="170"/>
                    <a:pt x="44" y="155"/>
                  </a:cubicBezTo>
                  <a:cubicBezTo>
                    <a:pt x="39" y="146"/>
                    <a:pt x="15" y="121"/>
                    <a:pt x="20" y="121"/>
                  </a:cubicBezTo>
                  <a:cubicBezTo>
                    <a:pt x="20" y="116"/>
                    <a:pt x="49" y="97"/>
                    <a:pt x="73" y="78"/>
                  </a:cubicBezTo>
                  <a:lnTo>
                    <a:pt x="122" y="44"/>
                  </a:lnTo>
                  <a:cubicBezTo>
                    <a:pt x="184" y="0"/>
                    <a:pt x="330" y="146"/>
                    <a:pt x="373" y="170"/>
                  </a:cubicBezTo>
                  <a:lnTo>
                    <a:pt x="422" y="155"/>
                  </a:lnTo>
                  <a:cubicBezTo>
                    <a:pt x="485" y="165"/>
                    <a:pt x="591" y="160"/>
                    <a:pt x="601"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rot="-487982" flipH="1">
              <a:off x="5368450" y="4029949"/>
              <a:ext cx="81078" cy="82034"/>
            </a:xfrm>
            <a:custGeom>
              <a:avLst/>
              <a:gdLst/>
              <a:ahLst/>
              <a:cxnLst/>
              <a:rect l="l" t="t" r="r" b="b"/>
              <a:pathLst>
                <a:path w="509" h="515" extrusionOk="0">
                  <a:moveTo>
                    <a:pt x="97" y="495"/>
                  </a:moveTo>
                  <a:cubicBezTo>
                    <a:pt x="87" y="495"/>
                    <a:pt x="78" y="490"/>
                    <a:pt x="73" y="490"/>
                  </a:cubicBezTo>
                  <a:cubicBezTo>
                    <a:pt x="68" y="485"/>
                    <a:pt x="34" y="398"/>
                    <a:pt x="0" y="306"/>
                  </a:cubicBezTo>
                  <a:lnTo>
                    <a:pt x="87" y="272"/>
                  </a:lnTo>
                  <a:lnTo>
                    <a:pt x="121" y="277"/>
                  </a:lnTo>
                  <a:cubicBezTo>
                    <a:pt x="165" y="291"/>
                    <a:pt x="204" y="291"/>
                    <a:pt x="204" y="287"/>
                  </a:cubicBezTo>
                  <a:cubicBezTo>
                    <a:pt x="204" y="277"/>
                    <a:pt x="184" y="248"/>
                    <a:pt x="155" y="219"/>
                  </a:cubicBezTo>
                  <a:lnTo>
                    <a:pt x="87" y="267"/>
                  </a:lnTo>
                  <a:lnTo>
                    <a:pt x="82" y="253"/>
                  </a:lnTo>
                  <a:cubicBezTo>
                    <a:pt x="73" y="243"/>
                    <a:pt x="68" y="219"/>
                    <a:pt x="68" y="199"/>
                  </a:cubicBezTo>
                  <a:cubicBezTo>
                    <a:pt x="73" y="180"/>
                    <a:pt x="92" y="127"/>
                    <a:pt x="97" y="122"/>
                  </a:cubicBezTo>
                  <a:cubicBezTo>
                    <a:pt x="107" y="112"/>
                    <a:pt x="141" y="107"/>
                    <a:pt x="160" y="107"/>
                  </a:cubicBezTo>
                  <a:cubicBezTo>
                    <a:pt x="179" y="107"/>
                    <a:pt x="233" y="98"/>
                    <a:pt x="242" y="74"/>
                  </a:cubicBezTo>
                  <a:cubicBezTo>
                    <a:pt x="257" y="49"/>
                    <a:pt x="291" y="1"/>
                    <a:pt x="315" y="1"/>
                  </a:cubicBezTo>
                  <a:cubicBezTo>
                    <a:pt x="339" y="1"/>
                    <a:pt x="402" y="1"/>
                    <a:pt x="402" y="6"/>
                  </a:cubicBezTo>
                  <a:cubicBezTo>
                    <a:pt x="402" y="11"/>
                    <a:pt x="383" y="83"/>
                    <a:pt x="363" y="175"/>
                  </a:cubicBezTo>
                  <a:lnTo>
                    <a:pt x="257" y="136"/>
                  </a:lnTo>
                  <a:lnTo>
                    <a:pt x="276" y="180"/>
                  </a:lnTo>
                  <a:cubicBezTo>
                    <a:pt x="286" y="219"/>
                    <a:pt x="300" y="243"/>
                    <a:pt x="305" y="243"/>
                  </a:cubicBezTo>
                  <a:cubicBezTo>
                    <a:pt x="310" y="243"/>
                    <a:pt x="315" y="233"/>
                    <a:pt x="325" y="228"/>
                  </a:cubicBezTo>
                  <a:cubicBezTo>
                    <a:pt x="325" y="224"/>
                    <a:pt x="339" y="204"/>
                    <a:pt x="363" y="209"/>
                  </a:cubicBezTo>
                  <a:cubicBezTo>
                    <a:pt x="388" y="209"/>
                    <a:pt x="460" y="224"/>
                    <a:pt x="475" y="224"/>
                  </a:cubicBezTo>
                  <a:cubicBezTo>
                    <a:pt x="484" y="224"/>
                    <a:pt x="509" y="258"/>
                    <a:pt x="499" y="282"/>
                  </a:cubicBezTo>
                  <a:cubicBezTo>
                    <a:pt x="484" y="306"/>
                    <a:pt x="388" y="301"/>
                    <a:pt x="359" y="301"/>
                  </a:cubicBezTo>
                  <a:cubicBezTo>
                    <a:pt x="329" y="301"/>
                    <a:pt x="286" y="345"/>
                    <a:pt x="305" y="350"/>
                  </a:cubicBezTo>
                  <a:cubicBezTo>
                    <a:pt x="315" y="350"/>
                    <a:pt x="359" y="354"/>
                    <a:pt x="359" y="364"/>
                  </a:cubicBezTo>
                  <a:cubicBezTo>
                    <a:pt x="359" y="369"/>
                    <a:pt x="339" y="379"/>
                    <a:pt x="315" y="388"/>
                  </a:cubicBezTo>
                  <a:cubicBezTo>
                    <a:pt x="291" y="393"/>
                    <a:pt x="218" y="422"/>
                    <a:pt x="228" y="427"/>
                  </a:cubicBezTo>
                  <a:cubicBezTo>
                    <a:pt x="228" y="442"/>
                    <a:pt x="305" y="442"/>
                    <a:pt x="373" y="417"/>
                  </a:cubicBezTo>
                  <a:lnTo>
                    <a:pt x="397" y="403"/>
                  </a:lnTo>
                  <a:lnTo>
                    <a:pt x="397" y="437"/>
                  </a:lnTo>
                  <a:cubicBezTo>
                    <a:pt x="397" y="451"/>
                    <a:pt x="383" y="475"/>
                    <a:pt x="363" y="475"/>
                  </a:cubicBezTo>
                  <a:cubicBezTo>
                    <a:pt x="349" y="485"/>
                    <a:pt x="329" y="514"/>
                    <a:pt x="329" y="514"/>
                  </a:cubicBezTo>
                  <a:lnTo>
                    <a:pt x="267" y="514"/>
                  </a:lnTo>
                  <a:cubicBezTo>
                    <a:pt x="233" y="514"/>
                    <a:pt x="145" y="509"/>
                    <a:pt x="145" y="509"/>
                  </a:cubicBezTo>
                  <a:cubicBezTo>
                    <a:pt x="131" y="504"/>
                    <a:pt x="107" y="495"/>
                    <a:pt x="97" y="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rot="-487982" flipH="1">
              <a:off x="5427774" y="3885128"/>
              <a:ext cx="46513" cy="60371"/>
            </a:xfrm>
            <a:custGeom>
              <a:avLst/>
              <a:gdLst/>
              <a:ahLst/>
              <a:cxnLst/>
              <a:rect l="l" t="t" r="r" b="b"/>
              <a:pathLst>
                <a:path w="292" h="379" extrusionOk="0">
                  <a:moveTo>
                    <a:pt x="49" y="88"/>
                  </a:moveTo>
                  <a:cubicBezTo>
                    <a:pt x="97" y="35"/>
                    <a:pt x="165" y="1"/>
                    <a:pt x="189" y="20"/>
                  </a:cubicBezTo>
                  <a:cubicBezTo>
                    <a:pt x="219" y="35"/>
                    <a:pt x="291" y="98"/>
                    <a:pt x="277" y="122"/>
                  </a:cubicBezTo>
                  <a:cubicBezTo>
                    <a:pt x="257" y="146"/>
                    <a:pt x="262" y="238"/>
                    <a:pt x="233" y="253"/>
                  </a:cubicBezTo>
                  <a:cubicBezTo>
                    <a:pt x="204" y="258"/>
                    <a:pt x="146" y="291"/>
                    <a:pt x="180" y="306"/>
                  </a:cubicBezTo>
                  <a:cubicBezTo>
                    <a:pt x="204" y="316"/>
                    <a:pt x="146" y="379"/>
                    <a:pt x="136" y="359"/>
                  </a:cubicBezTo>
                  <a:cubicBezTo>
                    <a:pt x="122" y="345"/>
                    <a:pt x="83" y="316"/>
                    <a:pt x="59" y="316"/>
                  </a:cubicBezTo>
                  <a:cubicBezTo>
                    <a:pt x="39" y="316"/>
                    <a:pt x="1" y="141"/>
                    <a:pt x="4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rot="-487982" flipH="1">
              <a:off x="5579870" y="3841278"/>
              <a:ext cx="63397" cy="61804"/>
            </a:xfrm>
            <a:custGeom>
              <a:avLst/>
              <a:gdLst/>
              <a:ahLst/>
              <a:cxnLst/>
              <a:rect l="l" t="t" r="r" b="b"/>
              <a:pathLst>
                <a:path w="398" h="388" extrusionOk="0">
                  <a:moveTo>
                    <a:pt x="237" y="388"/>
                  </a:moveTo>
                  <a:cubicBezTo>
                    <a:pt x="232" y="388"/>
                    <a:pt x="160" y="358"/>
                    <a:pt x="73" y="310"/>
                  </a:cubicBezTo>
                  <a:lnTo>
                    <a:pt x="44" y="237"/>
                  </a:lnTo>
                  <a:lnTo>
                    <a:pt x="44" y="228"/>
                  </a:lnTo>
                  <a:cubicBezTo>
                    <a:pt x="15" y="228"/>
                    <a:pt x="0" y="218"/>
                    <a:pt x="15" y="213"/>
                  </a:cubicBezTo>
                  <a:cubicBezTo>
                    <a:pt x="24" y="199"/>
                    <a:pt x="63" y="145"/>
                    <a:pt x="63" y="107"/>
                  </a:cubicBezTo>
                  <a:cubicBezTo>
                    <a:pt x="63" y="68"/>
                    <a:pt x="145" y="44"/>
                    <a:pt x="145" y="29"/>
                  </a:cubicBezTo>
                  <a:cubicBezTo>
                    <a:pt x="145" y="20"/>
                    <a:pt x="170" y="0"/>
                    <a:pt x="194" y="20"/>
                  </a:cubicBezTo>
                  <a:cubicBezTo>
                    <a:pt x="218" y="34"/>
                    <a:pt x="286" y="82"/>
                    <a:pt x="276" y="82"/>
                  </a:cubicBezTo>
                  <a:cubicBezTo>
                    <a:pt x="262" y="82"/>
                    <a:pt x="237" y="97"/>
                    <a:pt x="237" y="107"/>
                  </a:cubicBezTo>
                  <a:cubicBezTo>
                    <a:pt x="237" y="121"/>
                    <a:pt x="257" y="155"/>
                    <a:pt x="266" y="150"/>
                  </a:cubicBezTo>
                  <a:cubicBezTo>
                    <a:pt x="281" y="145"/>
                    <a:pt x="329" y="141"/>
                    <a:pt x="334" y="150"/>
                  </a:cubicBezTo>
                  <a:cubicBezTo>
                    <a:pt x="349" y="165"/>
                    <a:pt x="339" y="199"/>
                    <a:pt x="305" y="199"/>
                  </a:cubicBezTo>
                  <a:cubicBezTo>
                    <a:pt x="262" y="194"/>
                    <a:pt x="179" y="204"/>
                    <a:pt x="184" y="223"/>
                  </a:cubicBezTo>
                  <a:cubicBezTo>
                    <a:pt x="189" y="247"/>
                    <a:pt x="262" y="296"/>
                    <a:pt x="324" y="300"/>
                  </a:cubicBezTo>
                  <a:lnTo>
                    <a:pt x="397" y="339"/>
                  </a:lnTo>
                  <a:lnTo>
                    <a:pt x="397" y="339"/>
                  </a:lnTo>
                  <a:cubicBezTo>
                    <a:pt x="397" y="339"/>
                    <a:pt x="373" y="329"/>
                    <a:pt x="339" y="329"/>
                  </a:cubicBezTo>
                  <a:cubicBezTo>
                    <a:pt x="305" y="325"/>
                    <a:pt x="237" y="388"/>
                    <a:pt x="237"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rot="-487982" flipH="1">
              <a:off x="5480443" y="3923049"/>
              <a:ext cx="30902" cy="44920"/>
            </a:xfrm>
            <a:custGeom>
              <a:avLst/>
              <a:gdLst/>
              <a:ahLst/>
              <a:cxnLst/>
              <a:rect l="l" t="t" r="r" b="b"/>
              <a:pathLst>
                <a:path w="194" h="282" extrusionOk="0">
                  <a:moveTo>
                    <a:pt x="58" y="45"/>
                  </a:moveTo>
                  <a:cubicBezTo>
                    <a:pt x="58" y="45"/>
                    <a:pt x="63" y="35"/>
                    <a:pt x="73" y="15"/>
                  </a:cubicBezTo>
                  <a:cubicBezTo>
                    <a:pt x="78" y="1"/>
                    <a:pt x="126" y="15"/>
                    <a:pt x="170" y="88"/>
                  </a:cubicBezTo>
                  <a:lnTo>
                    <a:pt x="170" y="175"/>
                  </a:lnTo>
                  <a:lnTo>
                    <a:pt x="160" y="175"/>
                  </a:lnTo>
                  <a:cubicBezTo>
                    <a:pt x="155" y="175"/>
                    <a:pt x="155" y="180"/>
                    <a:pt x="170" y="185"/>
                  </a:cubicBezTo>
                  <a:cubicBezTo>
                    <a:pt x="179" y="195"/>
                    <a:pt x="194" y="229"/>
                    <a:pt x="179" y="258"/>
                  </a:cubicBezTo>
                  <a:cubicBezTo>
                    <a:pt x="160" y="282"/>
                    <a:pt x="73" y="248"/>
                    <a:pt x="63" y="253"/>
                  </a:cubicBezTo>
                  <a:cubicBezTo>
                    <a:pt x="58" y="253"/>
                    <a:pt x="29" y="219"/>
                    <a:pt x="10" y="161"/>
                  </a:cubicBezTo>
                  <a:cubicBezTo>
                    <a:pt x="0" y="103"/>
                    <a:pt x="39" y="6"/>
                    <a:pt x="39" y="15"/>
                  </a:cubicBezTo>
                  <a:cubicBezTo>
                    <a:pt x="49" y="25"/>
                    <a:pt x="58" y="45"/>
                    <a:pt x="58"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rot="-487982" flipH="1">
              <a:off x="5352013" y="4000003"/>
              <a:ext cx="38707" cy="34247"/>
            </a:xfrm>
            <a:custGeom>
              <a:avLst/>
              <a:gdLst/>
              <a:ahLst/>
              <a:cxnLst/>
              <a:rect l="l" t="t" r="r" b="b"/>
              <a:pathLst>
                <a:path w="243" h="215" extrusionOk="0">
                  <a:moveTo>
                    <a:pt x="204" y="151"/>
                  </a:moveTo>
                  <a:cubicBezTo>
                    <a:pt x="161" y="190"/>
                    <a:pt x="112" y="214"/>
                    <a:pt x="88" y="204"/>
                  </a:cubicBezTo>
                  <a:cubicBezTo>
                    <a:pt x="64" y="199"/>
                    <a:pt x="1" y="180"/>
                    <a:pt x="20" y="175"/>
                  </a:cubicBezTo>
                  <a:cubicBezTo>
                    <a:pt x="40" y="175"/>
                    <a:pt x="64" y="146"/>
                    <a:pt x="44" y="117"/>
                  </a:cubicBezTo>
                  <a:cubicBezTo>
                    <a:pt x="30" y="93"/>
                    <a:pt x="117" y="59"/>
                    <a:pt x="117" y="59"/>
                  </a:cubicBezTo>
                  <a:lnTo>
                    <a:pt x="117" y="35"/>
                  </a:lnTo>
                  <a:cubicBezTo>
                    <a:pt x="117" y="25"/>
                    <a:pt x="122" y="1"/>
                    <a:pt x="136" y="1"/>
                  </a:cubicBezTo>
                  <a:cubicBezTo>
                    <a:pt x="151" y="1"/>
                    <a:pt x="243" y="117"/>
                    <a:pt x="204"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rot="-487982" flipH="1">
              <a:off x="5532962" y="4138363"/>
              <a:ext cx="41893" cy="33292"/>
            </a:xfrm>
            <a:custGeom>
              <a:avLst/>
              <a:gdLst/>
              <a:ahLst/>
              <a:cxnLst/>
              <a:rect l="l" t="t" r="r" b="b"/>
              <a:pathLst>
                <a:path w="263" h="209" extrusionOk="0">
                  <a:moveTo>
                    <a:pt x="1" y="102"/>
                  </a:moveTo>
                  <a:lnTo>
                    <a:pt x="40" y="93"/>
                  </a:lnTo>
                  <a:cubicBezTo>
                    <a:pt x="59" y="88"/>
                    <a:pt x="74" y="44"/>
                    <a:pt x="122" y="54"/>
                  </a:cubicBezTo>
                  <a:cubicBezTo>
                    <a:pt x="166" y="69"/>
                    <a:pt x="253" y="1"/>
                    <a:pt x="253" y="1"/>
                  </a:cubicBezTo>
                  <a:cubicBezTo>
                    <a:pt x="253" y="1"/>
                    <a:pt x="258" y="6"/>
                    <a:pt x="258" y="15"/>
                  </a:cubicBezTo>
                  <a:cubicBezTo>
                    <a:pt x="262" y="20"/>
                    <a:pt x="214" y="88"/>
                    <a:pt x="161" y="165"/>
                  </a:cubicBezTo>
                  <a:lnTo>
                    <a:pt x="45" y="209"/>
                  </a:lnTo>
                  <a:lnTo>
                    <a:pt x="64" y="185"/>
                  </a:lnTo>
                  <a:cubicBezTo>
                    <a:pt x="83" y="161"/>
                    <a:pt x="83" y="136"/>
                    <a:pt x="64" y="127"/>
                  </a:cubicBezTo>
                  <a:cubicBezTo>
                    <a:pt x="45" y="122"/>
                    <a:pt x="1" y="102"/>
                    <a:pt x="1" y="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rot="-487982" flipH="1">
              <a:off x="5378775" y="3962530"/>
              <a:ext cx="29469" cy="27239"/>
            </a:xfrm>
            <a:custGeom>
              <a:avLst/>
              <a:gdLst/>
              <a:ahLst/>
              <a:cxnLst/>
              <a:rect l="l" t="t" r="r" b="b"/>
              <a:pathLst>
                <a:path w="185" h="171" extrusionOk="0">
                  <a:moveTo>
                    <a:pt x="59" y="166"/>
                  </a:moveTo>
                  <a:cubicBezTo>
                    <a:pt x="34" y="170"/>
                    <a:pt x="10" y="170"/>
                    <a:pt x="0" y="170"/>
                  </a:cubicBezTo>
                  <a:cubicBezTo>
                    <a:pt x="0" y="166"/>
                    <a:pt x="34" y="88"/>
                    <a:pt x="83" y="1"/>
                  </a:cubicBezTo>
                  <a:lnTo>
                    <a:pt x="136" y="40"/>
                  </a:lnTo>
                  <a:lnTo>
                    <a:pt x="155" y="49"/>
                  </a:lnTo>
                  <a:cubicBezTo>
                    <a:pt x="175" y="69"/>
                    <a:pt x="185" y="88"/>
                    <a:pt x="180" y="93"/>
                  </a:cubicBezTo>
                  <a:cubicBezTo>
                    <a:pt x="180" y="98"/>
                    <a:pt x="83" y="161"/>
                    <a:pt x="59" y="1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rot="-487982" flipH="1">
              <a:off x="5515542" y="4121399"/>
              <a:ext cx="29469" cy="20230"/>
            </a:xfrm>
            <a:custGeom>
              <a:avLst/>
              <a:gdLst/>
              <a:ahLst/>
              <a:cxnLst/>
              <a:rect l="l" t="t" r="r" b="b"/>
              <a:pathLst>
                <a:path w="185" h="127" extrusionOk="0">
                  <a:moveTo>
                    <a:pt x="88" y="127"/>
                  </a:moveTo>
                  <a:cubicBezTo>
                    <a:pt x="88" y="127"/>
                    <a:pt x="64" y="107"/>
                    <a:pt x="30" y="93"/>
                  </a:cubicBezTo>
                  <a:cubicBezTo>
                    <a:pt x="1" y="73"/>
                    <a:pt x="30" y="1"/>
                    <a:pt x="49" y="6"/>
                  </a:cubicBezTo>
                  <a:cubicBezTo>
                    <a:pt x="68" y="11"/>
                    <a:pt x="127" y="49"/>
                    <a:pt x="146" y="59"/>
                  </a:cubicBezTo>
                  <a:cubicBezTo>
                    <a:pt x="160" y="73"/>
                    <a:pt x="185" y="107"/>
                    <a:pt x="160" y="112"/>
                  </a:cubicBezTo>
                  <a:cubicBezTo>
                    <a:pt x="141" y="112"/>
                    <a:pt x="88" y="127"/>
                    <a:pt x="88"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rot="-487982" flipH="1">
              <a:off x="5583822" y="3894218"/>
              <a:ext cx="52566" cy="21026"/>
            </a:xfrm>
            <a:custGeom>
              <a:avLst/>
              <a:gdLst/>
              <a:ahLst/>
              <a:cxnLst/>
              <a:rect l="l" t="t" r="r" b="b"/>
              <a:pathLst>
                <a:path w="330" h="132" extrusionOk="0">
                  <a:moveTo>
                    <a:pt x="122" y="39"/>
                  </a:moveTo>
                  <a:cubicBezTo>
                    <a:pt x="141" y="54"/>
                    <a:pt x="160" y="59"/>
                    <a:pt x="165" y="59"/>
                  </a:cubicBezTo>
                  <a:lnTo>
                    <a:pt x="238" y="59"/>
                  </a:lnTo>
                  <a:cubicBezTo>
                    <a:pt x="267" y="63"/>
                    <a:pt x="325" y="0"/>
                    <a:pt x="325" y="0"/>
                  </a:cubicBezTo>
                  <a:cubicBezTo>
                    <a:pt x="325" y="0"/>
                    <a:pt x="330" y="10"/>
                    <a:pt x="330" y="20"/>
                  </a:cubicBezTo>
                  <a:cubicBezTo>
                    <a:pt x="330" y="34"/>
                    <a:pt x="330" y="68"/>
                    <a:pt x="296" y="68"/>
                  </a:cubicBezTo>
                  <a:cubicBezTo>
                    <a:pt x="272" y="68"/>
                    <a:pt x="204" y="73"/>
                    <a:pt x="194" y="83"/>
                  </a:cubicBezTo>
                  <a:cubicBezTo>
                    <a:pt x="190" y="88"/>
                    <a:pt x="156" y="92"/>
                    <a:pt x="136" y="107"/>
                  </a:cubicBezTo>
                  <a:cubicBezTo>
                    <a:pt x="117" y="117"/>
                    <a:pt x="54" y="131"/>
                    <a:pt x="49" y="131"/>
                  </a:cubicBezTo>
                  <a:cubicBezTo>
                    <a:pt x="49" y="131"/>
                    <a:pt x="44" y="117"/>
                    <a:pt x="44" y="112"/>
                  </a:cubicBezTo>
                  <a:cubicBezTo>
                    <a:pt x="44" y="107"/>
                    <a:pt x="44" y="92"/>
                    <a:pt x="39" y="88"/>
                  </a:cubicBezTo>
                  <a:cubicBezTo>
                    <a:pt x="35" y="88"/>
                    <a:pt x="1" y="83"/>
                    <a:pt x="10" y="73"/>
                  </a:cubicBezTo>
                  <a:cubicBezTo>
                    <a:pt x="10" y="68"/>
                    <a:pt x="20" y="49"/>
                    <a:pt x="25" y="44"/>
                  </a:cubicBezTo>
                  <a:cubicBezTo>
                    <a:pt x="25" y="39"/>
                    <a:pt x="107" y="29"/>
                    <a:pt x="122"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rot="-487982" flipH="1">
              <a:off x="5690891" y="4100661"/>
              <a:ext cx="14017" cy="19433"/>
            </a:xfrm>
            <a:custGeom>
              <a:avLst/>
              <a:gdLst/>
              <a:ahLst/>
              <a:cxnLst/>
              <a:rect l="l" t="t" r="r" b="b"/>
              <a:pathLst>
                <a:path w="88" h="122" extrusionOk="0">
                  <a:moveTo>
                    <a:pt x="68" y="0"/>
                  </a:moveTo>
                  <a:cubicBezTo>
                    <a:pt x="73" y="5"/>
                    <a:pt x="68" y="15"/>
                    <a:pt x="63" y="24"/>
                  </a:cubicBezTo>
                  <a:cubicBezTo>
                    <a:pt x="59" y="34"/>
                    <a:pt x="34" y="58"/>
                    <a:pt x="39" y="58"/>
                  </a:cubicBezTo>
                  <a:cubicBezTo>
                    <a:pt x="39" y="58"/>
                    <a:pt x="59" y="63"/>
                    <a:pt x="68" y="58"/>
                  </a:cubicBezTo>
                  <a:cubicBezTo>
                    <a:pt x="83" y="58"/>
                    <a:pt x="88" y="73"/>
                    <a:pt x="59" y="97"/>
                  </a:cubicBezTo>
                  <a:cubicBezTo>
                    <a:pt x="25" y="121"/>
                    <a:pt x="1" y="63"/>
                    <a:pt x="59" y="5"/>
                  </a:cubicBezTo>
                  <a:cubicBezTo>
                    <a:pt x="49" y="0"/>
                    <a:pt x="49"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rot="-487982" flipH="1">
              <a:off x="5718181" y="3982536"/>
              <a:ext cx="20230" cy="15610"/>
            </a:xfrm>
            <a:custGeom>
              <a:avLst/>
              <a:gdLst/>
              <a:ahLst/>
              <a:cxnLst/>
              <a:rect l="l" t="t" r="r" b="b"/>
              <a:pathLst>
                <a:path w="127" h="98" extrusionOk="0">
                  <a:moveTo>
                    <a:pt x="6" y="44"/>
                  </a:moveTo>
                  <a:cubicBezTo>
                    <a:pt x="1" y="34"/>
                    <a:pt x="59" y="15"/>
                    <a:pt x="127" y="0"/>
                  </a:cubicBezTo>
                  <a:lnTo>
                    <a:pt x="112" y="97"/>
                  </a:lnTo>
                  <a:lnTo>
                    <a:pt x="88" y="92"/>
                  </a:lnTo>
                  <a:cubicBezTo>
                    <a:pt x="59" y="83"/>
                    <a:pt x="15" y="58"/>
                    <a:pt x="6"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rot="-487982" flipH="1">
              <a:off x="5529407" y="3932653"/>
              <a:ext cx="14814" cy="14017"/>
            </a:xfrm>
            <a:custGeom>
              <a:avLst/>
              <a:gdLst/>
              <a:ahLst/>
              <a:cxnLst/>
              <a:rect l="l" t="t" r="r" b="b"/>
              <a:pathLst>
                <a:path w="93" h="88" extrusionOk="0">
                  <a:moveTo>
                    <a:pt x="16" y="78"/>
                  </a:moveTo>
                  <a:cubicBezTo>
                    <a:pt x="1" y="64"/>
                    <a:pt x="1" y="35"/>
                    <a:pt x="20" y="15"/>
                  </a:cubicBezTo>
                  <a:cubicBezTo>
                    <a:pt x="40" y="1"/>
                    <a:pt x="93" y="40"/>
                    <a:pt x="93" y="59"/>
                  </a:cubicBezTo>
                  <a:cubicBezTo>
                    <a:pt x="93" y="78"/>
                    <a:pt x="25" y="88"/>
                    <a:pt x="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rot="-487982" flipH="1">
              <a:off x="5493622" y="4146508"/>
              <a:ext cx="16407" cy="13221"/>
            </a:xfrm>
            <a:custGeom>
              <a:avLst/>
              <a:gdLst/>
              <a:ahLst/>
              <a:cxnLst/>
              <a:rect l="l" t="t" r="r" b="b"/>
              <a:pathLst>
                <a:path w="103" h="83" extrusionOk="0">
                  <a:moveTo>
                    <a:pt x="83" y="15"/>
                  </a:moveTo>
                  <a:cubicBezTo>
                    <a:pt x="103" y="25"/>
                    <a:pt x="103" y="44"/>
                    <a:pt x="83" y="59"/>
                  </a:cubicBezTo>
                  <a:cubicBezTo>
                    <a:pt x="69" y="68"/>
                    <a:pt x="20" y="83"/>
                    <a:pt x="11" y="73"/>
                  </a:cubicBezTo>
                  <a:cubicBezTo>
                    <a:pt x="1" y="68"/>
                    <a:pt x="6" y="49"/>
                    <a:pt x="11" y="39"/>
                  </a:cubicBezTo>
                  <a:cubicBezTo>
                    <a:pt x="20" y="25"/>
                    <a:pt x="69" y="1"/>
                    <a:pt x="83"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rot="-487982" flipH="1">
              <a:off x="5627917" y="4000434"/>
              <a:ext cx="15451" cy="14017"/>
            </a:xfrm>
            <a:custGeom>
              <a:avLst/>
              <a:gdLst/>
              <a:ahLst/>
              <a:cxnLst/>
              <a:rect l="l" t="t" r="r" b="b"/>
              <a:pathLst>
                <a:path w="97" h="88" extrusionOk="0">
                  <a:moveTo>
                    <a:pt x="92" y="0"/>
                  </a:moveTo>
                  <a:cubicBezTo>
                    <a:pt x="97" y="0"/>
                    <a:pt x="92" y="10"/>
                    <a:pt x="87" y="24"/>
                  </a:cubicBezTo>
                  <a:cubicBezTo>
                    <a:pt x="82" y="34"/>
                    <a:pt x="68" y="63"/>
                    <a:pt x="82" y="58"/>
                  </a:cubicBezTo>
                  <a:cubicBezTo>
                    <a:pt x="87" y="58"/>
                    <a:pt x="97" y="63"/>
                    <a:pt x="87" y="78"/>
                  </a:cubicBezTo>
                  <a:cubicBezTo>
                    <a:pt x="73" y="87"/>
                    <a:pt x="0" y="39"/>
                    <a:pt x="19" y="29"/>
                  </a:cubicBezTo>
                  <a:cubicBezTo>
                    <a:pt x="39" y="24"/>
                    <a:pt x="87"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rot="-487982" flipH="1">
              <a:off x="5706639" y="4176563"/>
              <a:ext cx="20867" cy="10991"/>
            </a:xfrm>
            <a:custGeom>
              <a:avLst/>
              <a:gdLst/>
              <a:ahLst/>
              <a:cxnLst/>
              <a:rect l="l" t="t" r="r" b="b"/>
              <a:pathLst>
                <a:path w="131" h="69" extrusionOk="0">
                  <a:moveTo>
                    <a:pt x="73" y="0"/>
                  </a:moveTo>
                  <a:cubicBezTo>
                    <a:pt x="107" y="0"/>
                    <a:pt x="131" y="5"/>
                    <a:pt x="121" y="15"/>
                  </a:cubicBezTo>
                  <a:cubicBezTo>
                    <a:pt x="111" y="29"/>
                    <a:pt x="78" y="54"/>
                    <a:pt x="73" y="58"/>
                  </a:cubicBezTo>
                  <a:cubicBezTo>
                    <a:pt x="68" y="68"/>
                    <a:pt x="29" y="49"/>
                    <a:pt x="0" y="15"/>
                  </a:cubicBezTo>
                  <a:lnTo>
                    <a:pt x="44" y="5"/>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rot="-487982" flipH="1">
              <a:off x="5691571" y="3905413"/>
              <a:ext cx="18637" cy="27239"/>
            </a:xfrm>
            <a:custGeom>
              <a:avLst/>
              <a:gdLst/>
              <a:ahLst/>
              <a:cxnLst/>
              <a:rect l="l" t="t" r="r" b="b"/>
              <a:pathLst>
                <a:path w="117" h="171" extrusionOk="0">
                  <a:moveTo>
                    <a:pt x="0" y="170"/>
                  </a:moveTo>
                  <a:cubicBezTo>
                    <a:pt x="29" y="107"/>
                    <a:pt x="49" y="54"/>
                    <a:pt x="78" y="1"/>
                  </a:cubicBezTo>
                  <a:cubicBezTo>
                    <a:pt x="116" y="49"/>
                    <a:pt x="78" y="122"/>
                    <a:pt x="0"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rot="-487982" flipH="1">
              <a:off x="5743299" y="4055027"/>
              <a:ext cx="11628" cy="15610"/>
            </a:xfrm>
            <a:custGeom>
              <a:avLst/>
              <a:gdLst/>
              <a:ahLst/>
              <a:cxnLst/>
              <a:rect l="l" t="t" r="r" b="b"/>
              <a:pathLst>
                <a:path w="73" h="98" extrusionOk="0">
                  <a:moveTo>
                    <a:pt x="44" y="11"/>
                  </a:moveTo>
                  <a:cubicBezTo>
                    <a:pt x="63" y="30"/>
                    <a:pt x="73" y="49"/>
                    <a:pt x="63" y="59"/>
                  </a:cubicBezTo>
                  <a:cubicBezTo>
                    <a:pt x="58" y="74"/>
                    <a:pt x="29" y="98"/>
                    <a:pt x="15" y="78"/>
                  </a:cubicBezTo>
                  <a:cubicBezTo>
                    <a:pt x="0" y="69"/>
                    <a:pt x="29" y="1"/>
                    <a:pt x="44"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rot="-487982" flipH="1">
              <a:off x="5501863" y="4118402"/>
              <a:ext cx="12584" cy="11628"/>
            </a:xfrm>
            <a:custGeom>
              <a:avLst/>
              <a:gdLst/>
              <a:ahLst/>
              <a:cxnLst/>
              <a:rect l="l" t="t" r="r" b="b"/>
              <a:pathLst>
                <a:path w="79" h="73" extrusionOk="0">
                  <a:moveTo>
                    <a:pt x="1" y="68"/>
                  </a:moveTo>
                  <a:cubicBezTo>
                    <a:pt x="1" y="63"/>
                    <a:pt x="5" y="49"/>
                    <a:pt x="10" y="44"/>
                  </a:cubicBezTo>
                  <a:cubicBezTo>
                    <a:pt x="20" y="29"/>
                    <a:pt x="44" y="0"/>
                    <a:pt x="54" y="0"/>
                  </a:cubicBezTo>
                  <a:cubicBezTo>
                    <a:pt x="59" y="0"/>
                    <a:pt x="68" y="10"/>
                    <a:pt x="68" y="24"/>
                  </a:cubicBezTo>
                  <a:cubicBezTo>
                    <a:pt x="78" y="39"/>
                    <a:pt x="68" y="73"/>
                    <a:pt x="54" y="73"/>
                  </a:cubicBezTo>
                  <a:cubicBezTo>
                    <a:pt x="49" y="73"/>
                    <a:pt x="5" y="68"/>
                    <a:pt x="1" y="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rot="-487982" flipH="1">
              <a:off x="5415002" y="3927427"/>
              <a:ext cx="24053" cy="14814"/>
            </a:xfrm>
            <a:custGeom>
              <a:avLst/>
              <a:gdLst/>
              <a:ahLst/>
              <a:cxnLst/>
              <a:rect l="l" t="t" r="r" b="b"/>
              <a:pathLst>
                <a:path w="151" h="93" extrusionOk="0">
                  <a:moveTo>
                    <a:pt x="1" y="92"/>
                  </a:moveTo>
                  <a:cubicBezTo>
                    <a:pt x="1" y="92"/>
                    <a:pt x="20" y="63"/>
                    <a:pt x="44" y="39"/>
                  </a:cubicBezTo>
                  <a:cubicBezTo>
                    <a:pt x="69" y="10"/>
                    <a:pt x="151" y="0"/>
                    <a:pt x="122" y="24"/>
                  </a:cubicBezTo>
                  <a:cubicBezTo>
                    <a:pt x="93" y="44"/>
                    <a:pt x="6" y="92"/>
                    <a:pt x="1"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rot="-487982" flipH="1">
              <a:off x="5473737" y="4116469"/>
              <a:ext cx="19433" cy="13221"/>
            </a:xfrm>
            <a:custGeom>
              <a:avLst/>
              <a:gdLst/>
              <a:ahLst/>
              <a:cxnLst/>
              <a:rect l="l" t="t" r="r" b="b"/>
              <a:pathLst>
                <a:path w="122" h="83" extrusionOk="0">
                  <a:moveTo>
                    <a:pt x="102" y="10"/>
                  </a:moveTo>
                  <a:cubicBezTo>
                    <a:pt x="121" y="24"/>
                    <a:pt x="121" y="29"/>
                    <a:pt x="97" y="29"/>
                  </a:cubicBezTo>
                  <a:cubicBezTo>
                    <a:pt x="73" y="29"/>
                    <a:pt x="25" y="34"/>
                    <a:pt x="25" y="49"/>
                  </a:cubicBezTo>
                  <a:cubicBezTo>
                    <a:pt x="29" y="58"/>
                    <a:pt x="44" y="78"/>
                    <a:pt x="44" y="83"/>
                  </a:cubicBezTo>
                  <a:cubicBezTo>
                    <a:pt x="44" y="83"/>
                    <a:pt x="29" y="83"/>
                    <a:pt x="25" y="78"/>
                  </a:cubicBezTo>
                  <a:cubicBezTo>
                    <a:pt x="20" y="73"/>
                    <a:pt x="0" y="53"/>
                    <a:pt x="5" y="39"/>
                  </a:cubicBezTo>
                  <a:cubicBezTo>
                    <a:pt x="15" y="29"/>
                    <a:pt x="88" y="0"/>
                    <a:pt x="102"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rot="-487982" flipH="1">
              <a:off x="5431686" y="3966223"/>
              <a:ext cx="12584" cy="9398"/>
            </a:xfrm>
            <a:custGeom>
              <a:avLst/>
              <a:gdLst/>
              <a:ahLst/>
              <a:cxnLst/>
              <a:rect l="l" t="t" r="r" b="b"/>
              <a:pathLst>
                <a:path w="79" h="59" extrusionOk="0">
                  <a:moveTo>
                    <a:pt x="78" y="59"/>
                  </a:moveTo>
                  <a:lnTo>
                    <a:pt x="74" y="59"/>
                  </a:lnTo>
                  <a:cubicBezTo>
                    <a:pt x="69" y="59"/>
                    <a:pt x="49" y="59"/>
                    <a:pt x="40" y="54"/>
                  </a:cubicBezTo>
                  <a:cubicBezTo>
                    <a:pt x="25" y="54"/>
                    <a:pt x="1" y="35"/>
                    <a:pt x="6" y="25"/>
                  </a:cubicBezTo>
                  <a:cubicBezTo>
                    <a:pt x="15" y="11"/>
                    <a:pt x="54" y="1"/>
                    <a:pt x="74" y="25"/>
                  </a:cubicBezTo>
                  <a:cubicBezTo>
                    <a:pt x="78" y="30"/>
                    <a:pt x="78" y="30"/>
                    <a:pt x="78"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rot="-487982" flipH="1">
              <a:off x="5392770" y="3946711"/>
              <a:ext cx="14814" cy="14814"/>
            </a:xfrm>
            <a:custGeom>
              <a:avLst/>
              <a:gdLst/>
              <a:ahLst/>
              <a:cxnLst/>
              <a:rect l="l" t="t" r="r" b="b"/>
              <a:pathLst>
                <a:path w="93" h="93" extrusionOk="0">
                  <a:moveTo>
                    <a:pt x="6" y="20"/>
                  </a:moveTo>
                  <a:cubicBezTo>
                    <a:pt x="20" y="1"/>
                    <a:pt x="25" y="1"/>
                    <a:pt x="6" y="20"/>
                  </a:cubicBezTo>
                  <a:cubicBezTo>
                    <a:pt x="1" y="49"/>
                    <a:pt x="93" y="64"/>
                    <a:pt x="93" y="69"/>
                  </a:cubicBezTo>
                  <a:lnTo>
                    <a:pt x="74" y="88"/>
                  </a:lnTo>
                  <a:cubicBezTo>
                    <a:pt x="64" y="93"/>
                    <a:pt x="1" y="44"/>
                    <a:pt x="6"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rot="-487982" flipH="1">
              <a:off x="5674045" y="3947261"/>
              <a:ext cx="23256" cy="13221"/>
            </a:xfrm>
            <a:custGeom>
              <a:avLst/>
              <a:gdLst/>
              <a:ahLst/>
              <a:cxnLst/>
              <a:rect l="l" t="t" r="r" b="b"/>
              <a:pathLst>
                <a:path w="146" h="83" extrusionOk="0">
                  <a:moveTo>
                    <a:pt x="146" y="1"/>
                  </a:moveTo>
                  <a:cubicBezTo>
                    <a:pt x="122" y="59"/>
                    <a:pt x="78" y="83"/>
                    <a:pt x="1" y="59"/>
                  </a:cubicBezTo>
                  <a:cubicBezTo>
                    <a:pt x="54" y="44"/>
                    <a:pt x="93" y="25"/>
                    <a:pt x="146"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rot="-487982" flipH="1">
              <a:off x="5461061" y="3948831"/>
              <a:ext cx="12425" cy="7168"/>
            </a:xfrm>
            <a:custGeom>
              <a:avLst/>
              <a:gdLst/>
              <a:ahLst/>
              <a:cxnLst/>
              <a:rect l="l" t="t" r="r" b="b"/>
              <a:pathLst>
                <a:path w="78" h="45" extrusionOk="0">
                  <a:moveTo>
                    <a:pt x="78" y="1"/>
                  </a:moveTo>
                  <a:cubicBezTo>
                    <a:pt x="78" y="10"/>
                    <a:pt x="73" y="15"/>
                    <a:pt x="58" y="20"/>
                  </a:cubicBezTo>
                  <a:cubicBezTo>
                    <a:pt x="49" y="25"/>
                    <a:pt x="0" y="44"/>
                    <a:pt x="0" y="30"/>
                  </a:cubicBezTo>
                  <a:cubicBezTo>
                    <a:pt x="0" y="20"/>
                    <a:pt x="10" y="10"/>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rot="-487982" flipH="1">
              <a:off x="5357538" y="4052395"/>
              <a:ext cx="13221" cy="8602"/>
            </a:xfrm>
            <a:custGeom>
              <a:avLst/>
              <a:gdLst/>
              <a:ahLst/>
              <a:cxnLst/>
              <a:rect l="l" t="t" r="r" b="b"/>
              <a:pathLst>
                <a:path w="83" h="54" extrusionOk="0">
                  <a:moveTo>
                    <a:pt x="15" y="1"/>
                  </a:moveTo>
                  <a:cubicBezTo>
                    <a:pt x="39" y="20"/>
                    <a:pt x="64" y="30"/>
                    <a:pt x="83" y="49"/>
                  </a:cubicBezTo>
                  <a:cubicBezTo>
                    <a:pt x="5" y="54"/>
                    <a:pt x="1" y="49"/>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rot="-487982" flipH="1">
              <a:off x="5659158" y="3896486"/>
              <a:ext cx="10991" cy="6372"/>
            </a:xfrm>
            <a:custGeom>
              <a:avLst/>
              <a:gdLst/>
              <a:ahLst/>
              <a:cxnLst/>
              <a:rect l="l" t="t" r="r" b="b"/>
              <a:pathLst>
                <a:path w="69" h="40" extrusionOk="0">
                  <a:moveTo>
                    <a:pt x="25" y="39"/>
                  </a:moveTo>
                  <a:cubicBezTo>
                    <a:pt x="10" y="39"/>
                    <a:pt x="1" y="25"/>
                    <a:pt x="15" y="15"/>
                  </a:cubicBezTo>
                  <a:cubicBezTo>
                    <a:pt x="25" y="0"/>
                    <a:pt x="54" y="5"/>
                    <a:pt x="59" y="15"/>
                  </a:cubicBezTo>
                  <a:cubicBezTo>
                    <a:pt x="68" y="20"/>
                    <a:pt x="44" y="39"/>
                    <a:pt x="25"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rot="-487982" flipH="1">
              <a:off x="6396516" y="3549669"/>
              <a:ext cx="1317643" cy="752165"/>
            </a:xfrm>
            <a:custGeom>
              <a:avLst/>
              <a:gdLst/>
              <a:ahLst/>
              <a:cxnLst/>
              <a:rect l="l" t="t" r="r" b="b"/>
              <a:pathLst>
                <a:path w="8272" h="4722" extrusionOk="0">
                  <a:moveTo>
                    <a:pt x="7850" y="2494"/>
                  </a:moveTo>
                  <a:cubicBezTo>
                    <a:pt x="7816" y="2436"/>
                    <a:pt x="7777" y="2378"/>
                    <a:pt x="7729" y="2329"/>
                  </a:cubicBezTo>
                  <a:cubicBezTo>
                    <a:pt x="7835" y="2305"/>
                    <a:pt x="7937" y="2262"/>
                    <a:pt x="8019" y="2208"/>
                  </a:cubicBezTo>
                  <a:cubicBezTo>
                    <a:pt x="8087" y="2165"/>
                    <a:pt x="8053" y="2063"/>
                    <a:pt x="7971" y="2078"/>
                  </a:cubicBezTo>
                  <a:cubicBezTo>
                    <a:pt x="7811" y="2102"/>
                    <a:pt x="7642" y="2058"/>
                    <a:pt x="7482" y="2068"/>
                  </a:cubicBezTo>
                  <a:cubicBezTo>
                    <a:pt x="7477" y="2058"/>
                    <a:pt x="7477" y="2053"/>
                    <a:pt x="7477" y="2039"/>
                  </a:cubicBezTo>
                  <a:cubicBezTo>
                    <a:pt x="7530" y="2029"/>
                    <a:pt x="7593" y="2005"/>
                    <a:pt x="7642" y="1971"/>
                  </a:cubicBezTo>
                  <a:cubicBezTo>
                    <a:pt x="7690" y="1937"/>
                    <a:pt x="7714" y="1884"/>
                    <a:pt x="7763" y="1845"/>
                  </a:cubicBezTo>
                  <a:cubicBezTo>
                    <a:pt x="7811" y="1816"/>
                    <a:pt x="7802" y="1748"/>
                    <a:pt x="7748" y="1729"/>
                  </a:cubicBezTo>
                  <a:cubicBezTo>
                    <a:pt x="7656" y="1695"/>
                    <a:pt x="7559" y="1651"/>
                    <a:pt x="7463" y="1647"/>
                  </a:cubicBezTo>
                  <a:cubicBezTo>
                    <a:pt x="7400" y="1642"/>
                    <a:pt x="7342" y="1656"/>
                    <a:pt x="7293" y="1695"/>
                  </a:cubicBezTo>
                  <a:cubicBezTo>
                    <a:pt x="7269" y="1656"/>
                    <a:pt x="7240" y="1622"/>
                    <a:pt x="7211" y="1593"/>
                  </a:cubicBezTo>
                  <a:cubicBezTo>
                    <a:pt x="7288" y="1506"/>
                    <a:pt x="7327" y="1390"/>
                    <a:pt x="7327" y="1264"/>
                  </a:cubicBezTo>
                  <a:cubicBezTo>
                    <a:pt x="7327" y="1196"/>
                    <a:pt x="7245" y="1182"/>
                    <a:pt x="7206" y="1230"/>
                  </a:cubicBezTo>
                  <a:cubicBezTo>
                    <a:pt x="7138" y="1312"/>
                    <a:pt x="7041" y="1341"/>
                    <a:pt x="6944" y="1366"/>
                  </a:cubicBezTo>
                  <a:cubicBezTo>
                    <a:pt x="6852" y="1308"/>
                    <a:pt x="6751" y="1259"/>
                    <a:pt x="6649" y="1220"/>
                  </a:cubicBezTo>
                  <a:cubicBezTo>
                    <a:pt x="6756" y="1187"/>
                    <a:pt x="6872" y="1172"/>
                    <a:pt x="6998" y="1187"/>
                  </a:cubicBezTo>
                  <a:cubicBezTo>
                    <a:pt x="7065" y="1191"/>
                    <a:pt x="7090" y="1099"/>
                    <a:pt x="7036" y="1070"/>
                  </a:cubicBezTo>
                  <a:cubicBezTo>
                    <a:pt x="6809" y="925"/>
                    <a:pt x="6542" y="973"/>
                    <a:pt x="6349" y="1138"/>
                  </a:cubicBezTo>
                  <a:cubicBezTo>
                    <a:pt x="6349" y="1095"/>
                    <a:pt x="6363" y="1061"/>
                    <a:pt x="6397" y="1036"/>
                  </a:cubicBezTo>
                  <a:cubicBezTo>
                    <a:pt x="6412" y="1027"/>
                    <a:pt x="6417" y="1017"/>
                    <a:pt x="6417" y="1003"/>
                  </a:cubicBezTo>
                  <a:cubicBezTo>
                    <a:pt x="6480" y="988"/>
                    <a:pt x="6460" y="881"/>
                    <a:pt x="6392" y="877"/>
                  </a:cubicBezTo>
                  <a:cubicBezTo>
                    <a:pt x="6276" y="867"/>
                    <a:pt x="6141" y="915"/>
                    <a:pt x="6068" y="1012"/>
                  </a:cubicBezTo>
                  <a:cubicBezTo>
                    <a:pt x="6068" y="1012"/>
                    <a:pt x="6068" y="1017"/>
                    <a:pt x="6058" y="1017"/>
                  </a:cubicBezTo>
                  <a:cubicBezTo>
                    <a:pt x="6005" y="1065"/>
                    <a:pt x="5961" y="1133"/>
                    <a:pt x="5952" y="1206"/>
                  </a:cubicBezTo>
                  <a:cubicBezTo>
                    <a:pt x="5898" y="1216"/>
                    <a:pt x="5840" y="1235"/>
                    <a:pt x="5787" y="1259"/>
                  </a:cubicBezTo>
                  <a:cubicBezTo>
                    <a:pt x="5758" y="1211"/>
                    <a:pt x="5719" y="1162"/>
                    <a:pt x="5685" y="1119"/>
                  </a:cubicBezTo>
                  <a:cubicBezTo>
                    <a:pt x="5714" y="1085"/>
                    <a:pt x="5743" y="1051"/>
                    <a:pt x="5768" y="1012"/>
                  </a:cubicBezTo>
                  <a:cubicBezTo>
                    <a:pt x="5826" y="925"/>
                    <a:pt x="5898" y="780"/>
                    <a:pt x="5879" y="678"/>
                  </a:cubicBezTo>
                  <a:cubicBezTo>
                    <a:pt x="5855" y="552"/>
                    <a:pt x="5729" y="625"/>
                    <a:pt x="5656" y="659"/>
                  </a:cubicBezTo>
                  <a:cubicBezTo>
                    <a:pt x="5550" y="712"/>
                    <a:pt x="5467" y="775"/>
                    <a:pt x="5395" y="857"/>
                  </a:cubicBezTo>
                  <a:cubicBezTo>
                    <a:pt x="5356" y="833"/>
                    <a:pt x="5327" y="818"/>
                    <a:pt x="5283" y="794"/>
                  </a:cubicBezTo>
                  <a:cubicBezTo>
                    <a:pt x="5303" y="576"/>
                    <a:pt x="5187" y="358"/>
                    <a:pt x="5085" y="170"/>
                  </a:cubicBezTo>
                  <a:cubicBezTo>
                    <a:pt x="5056" y="116"/>
                    <a:pt x="4954" y="126"/>
                    <a:pt x="4954" y="199"/>
                  </a:cubicBezTo>
                  <a:cubicBezTo>
                    <a:pt x="4964" y="358"/>
                    <a:pt x="4944" y="509"/>
                    <a:pt x="4906" y="654"/>
                  </a:cubicBezTo>
                  <a:cubicBezTo>
                    <a:pt x="4891" y="654"/>
                    <a:pt x="4872" y="649"/>
                    <a:pt x="4862" y="639"/>
                  </a:cubicBezTo>
                  <a:cubicBezTo>
                    <a:pt x="4843" y="557"/>
                    <a:pt x="4833" y="480"/>
                    <a:pt x="4814" y="392"/>
                  </a:cubicBezTo>
                  <a:cubicBezTo>
                    <a:pt x="4799" y="339"/>
                    <a:pt x="4741" y="325"/>
                    <a:pt x="4697" y="358"/>
                  </a:cubicBezTo>
                  <a:cubicBezTo>
                    <a:pt x="4605" y="431"/>
                    <a:pt x="4543" y="518"/>
                    <a:pt x="4494" y="625"/>
                  </a:cubicBezTo>
                  <a:cubicBezTo>
                    <a:pt x="4402" y="630"/>
                    <a:pt x="4310" y="649"/>
                    <a:pt x="4228" y="673"/>
                  </a:cubicBezTo>
                  <a:cubicBezTo>
                    <a:pt x="4242" y="610"/>
                    <a:pt x="4257" y="557"/>
                    <a:pt x="4266" y="494"/>
                  </a:cubicBezTo>
                  <a:cubicBezTo>
                    <a:pt x="4271" y="455"/>
                    <a:pt x="4242" y="397"/>
                    <a:pt x="4194" y="417"/>
                  </a:cubicBezTo>
                  <a:cubicBezTo>
                    <a:pt x="4020" y="470"/>
                    <a:pt x="3845" y="567"/>
                    <a:pt x="3768" y="726"/>
                  </a:cubicBezTo>
                  <a:cubicBezTo>
                    <a:pt x="3685" y="664"/>
                    <a:pt x="3608" y="610"/>
                    <a:pt x="3516" y="576"/>
                  </a:cubicBezTo>
                  <a:cubicBezTo>
                    <a:pt x="3603" y="465"/>
                    <a:pt x="3710" y="373"/>
                    <a:pt x="3840" y="310"/>
                  </a:cubicBezTo>
                  <a:cubicBezTo>
                    <a:pt x="3903" y="271"/>
                    <a:pt x="3865" y="179"/>
                    <a:pt x="3797" y="194"/>
                  </a:cubicBezTo>
                  <a:cubicBezTo>
                    <a:pt x="3622" y="218"/>
                    <a:pt x="3429" y="320"/>
                    <a:pt x="3312" y="465"/>
                  </a:cubicBezTo>
                  <a:cubicBezTo>
                    <a:pt x="3337" y="358"/>
                    <a:pt x="3332" y="237"/>
                    <a:pt x="3312" y="126"/>
                  </a:cubicBezTo>
                  <a:cubicBezTo>
                    <a:pt x="3298" y="68"/>
                    <a:pt x="3201" y="58"/>
                    <a:pt x="3191" y="121"/>
                  </a:cubicBezTo>
                  <a:cubicBezTo>
                    <a:pt x="3153" y="242"/>
                    <a:pt x="3119" y="368"/>
                    <a:pt x="3056" y="480"/>
                  </a:cubicBezTo>
                  <a:cubicBezTo>
                    <a:pt x="3003" y="480"/>
                    <a:pt x="2944" y="484"/>
                    <a:pt x="2886" y="494"/>
                  </a:cubicBezTo>
                  <a:cubicBezTo>
                    <a:pt x="2901" y="412"/>
                    <a:pt x="2920" y="295"/>
                    <a:pt x="2969" y="237"/>
                  </a:cubicBezTo>
                  <a:cubicBezTo>
                    <a:pt x="2969" y="237"/>
                    <a:pt x="2969" y="228"/>
                    <a:pt x="2974" y="228"/>
                  </a:cubicBezTo>
                  <a:cubicBezTo>
                    <a:pt x="2978" y="228"/>
                    <a:pt x="2983" y="223"/>
                    <a:pt x="2983" y="223"/>
                  </a:cubicBezTo>
                  <a:cubicBezTo>
                    <a:pt x="3051" y="189"/>
                    <a:pt x="2998" y="92"/>
                    <a:pt x="2930" y="121"/>
                  </a:cubicBezTo>
                  <a:cubicBezTo>
                    <a:pt x="2785" y="189"/>
                    <a:pt x="2664" y="320"/>
                    <a:pt x="2605" y="480"/>
                  </a:cubicBezTo>
                  <a:cubicBezTo>
                    <a:pt x="2596" y="480"/>
                    <a:pt x="2586" y="470"/>
                    <a:pt x="2581" y="470"/>
                  </a:cubicBezTo>
                  <a:cubicBezTo>
                    <a:pt x="2581" y="465"/>
                    <a:pt x="2586" y="460"/>
                    <a:pt x="2586" y="455"/>
                  </a:cubicBezTo>
                  <a:cubicBezTo>
                    <a:pt x="2605" y="344"/>
                    <a:pt x="2557" y="242"/>
                    <a:pt x="2533" y="141"/>
                  </a:cubicBezTo>
                  <a:cubicBezTo>
                    <a:pt x="2518" y="82"/>
                    <a:pt x="2441" y="78"/>
                    <a:pt x="2417" y="126"/>
                  </a:cubicBezTo>
                  <a:cubicBezTo>
                    <a:pt x="2281" y="194"/>
                    <a:pt x="2184" y="310"/>
                    <a:pt x="2145" y="446"/>
                  </a:cubicBezTo>
                  <a:cubicBezTo>
                    <a:pt x="2073" y="460"/>
                    <a:pt x="2000" y="480"/>
                    <a:pt x="1932" y="504"/>
                  </a:cubicBezTo>
                  <a:cubicBezTo>
                    <a:pt x="1879" y="373"/>
                    <a:pt x="1840" y="242"/>
                    <a:pt x="1845" y="97"/>
                  </a:cubicBezTo>
                  <a:cubicBezTo>
                    <a:pt x="1845" y="10"/>
                    <a:pt x="1739" y="0"/>
                    <a:pt x="1705" y="73"/>
                  </a:cubicBezTo>
                  <a:cubicBezTo>
                    <a:pt x="1637" y="262"/>
                    <a:pt x="1618" y="455"/>
                    <a:pt x="1651" y="649"/>
                  </a:cubicBezTo>
                  <a:cubicBezTo>
                    <a:pt x="1642" y="654"/>
                    <a:pt x="1632" y="659"/>
                    <a:pt x="1622" y="664"/>
                  </a:cubicBezTo>
                  <a:cubicBezTo>
                    <a:pt x="1574" y="639"/>
                    <a:pt x="1521" y="630"/>
                    <a:pt x="1458" y="625"/>
                  </a:cubicBezTo>
                  <a:cubicBezTo>
                    <a:pt x="1317" y="610"/>
                    <a:pt x="1133" y="601"/>
                    <a:pt x="1003" y="678"/>
                  </a:cubicBezTo>
                  <a:cubicBezTo>
                    <a:pt x="949" y="707"/>
                    <a:pt x="964" y="804"/>
                    <a:pt x="1036" y="804"/>
                  </a:cubicBezTo>
                  <a:cubicBezTo>
                    <a:pt x="1153" y="804"/>
                    <a:pt x="1230" y="901"/>
                    <a:pt x="1327" y="949"/>
                  </a:cubicBezTo>
                  <a:cubicBezTo>
                    <a:pt x="1332" y="954"/>
                    <a:pt x="1337" y="954"/>
                    <a:pt x="1346" y="954"/>
                  </a:cubicBezTo>
                  <a:cubicBezTo>
                    <a:pt x="1303" y="1012"/>
                    <a:pt x="1274" y="1075"/>
                    <a:pt x="1240" y="1138"/>
                  </a:cubicBezTo>
                  <a:cubicBezTo>
                    <a:pt x="1070" y="1046"/>
                    <a:pt x="823" y="1065"/>
                    <a:pt x="659" y="1143"/>
                  </a:cubicBezTo>
                  <a:cubicBezTo>
                    <a:pt x="606" y="1172"/>
                    <a:pt x="620" y="1254"/>
                    <a:pt x="673" y="1269"/>
                  </a:cubicBezTo>
                  <a:cubicBezTo>
                    <a:pt x="848" y="1337"/>
                    <a:pt x="983" y="1409"/>
                    <a:pt x="1119" y="1525"/>
                  </a:cubicBezTo>
                  <a:cubicBezTo>
                    <a:pt x="1114" y="1545"/>
                    <a:pt x="1114" y="1569"/>
                    <a:pt x="1114" y="1584"/>
                  </a:cubicBezTo>
                  <a:cubicBezTo>
                    <a:pt x="964" y="1574"/>
                    <a:pt x="804" y="1627"/>
                    <a:pt x="668" y="1695"/>
                  </a:cubicBezTo>
                  <a:cubicBezTo>
                    <a:pt x="620" y="1719"/>
                    <a:pt x="625" y="1787"/>
                    <a:pt x="659" y="1816"/>
                  </a:cubicBezTo>
                  <a:cubicBezTo>
                    <a:pt x="790" y="1908"/>
                    <a:pt x="925" y="1981"/>
                    <a:pt x="1080" y="1990"/>
                  </a:cubicBezTo>
                  <a:cubicBezTo>
                    <a:pt x="949" y="2078"/>
                    <a:pt x="843" y="2179"/>
                    <a:pt x="746" y="2300"/>
                  </a:cubicBezTo>
                  <a:cubicBezTo>
                    <a:pt x="635" y="2179"/>
                    <a:pt x="489" y="2087"/>
                    <a:pt x="344" y="2058"/>
                  </a:cubicBezTo>
                  <a:cubicBezTo>
                    <a:pt x="286" y="2044"/>
                    <a:pt x="213" y="2126"/>
                    <a:pt x="271" y="2179"/>
                  </a:cubicBezTo>
                  <a:cubicBezTo>
                    <a:pt x="286" y="2189"/>
                    <a:pt x="296" y="2203"/>
                    <a:pt x="315" y="2213"/>
                  </a:cubicBezTo>
                  <a:cubicBezTo>
                    <a:pt x="388" y="2320"/>
                    <a:pt x="460" y="2417"/>
                    <a:pt x="504" y="2538"/>
                  </a:cubicBezTo>
                  <a:cubicBezTo>
                    <a:pt x="509" y="2552"/>
                    <a:pt x="513" y="2576"/>
                    <a:pt x="523" y="2601"/>
                  </a:cubicBezTo>
                  <a:cubicBezTo>
                    <a:pt x="417" y="2494"/>
                    <a:pt x="286" y="2417"/>
                    <a:pt x="160" y="2407"/>
                  </a:cubicBezTo>
                  <a:cubicBezTo>
                    <a:pt x="126" y="2407"/>
                    <a:pt x="97" y="2426"/>
                    <a:pt x="87" y="2455"/>
                  </a:cubicBezTo>
                  <a:cubicBezTo>
                    <a:pt x="49" y="2562"/>
                    <a:pt x="189" y="2639"/>
                    <a:pt x="247" y="2697"/>
                  </a:cubicBezTo>
                  <a:cubicBezTo>
                    <a:pt x="339" y="2789"/>
                    <a:pt x="412" y="2881"/>
                    <a:pt x="475" y="2983"/>
                  </a:cubicBezTo>
                  <a:cubicBezTo>
                    <a:pt x="465" y="3022"/>
                    <a:pt x="465" y="3056"/>
                    <a:pt x="465" y="3085"/>
                  </a:cubicBezTo>
                  <a:cubicBezTo>
                    <a:pt x="329" y="3061"/>
                    <a:pt x="194" y="3061"/>
                    <a:pt x="68" y="3148"/>
                  </a:cubicBezTo>
                  <a:cubicBezTo>
                    <a:pt x="0" y="3191"/>
                    <a:pt x="29" y="3298"/>
                    <a:pt x="116" y="3278"/>
                  </a:cubicBezTo>
                  <a:cubicBezTo>
                    <a:pt x="223" y="3254"/>
                    <a:pt x="310" y="3327"/>
                    <a:pt x="392" y="3390"/>
                  </a:cubicBezTo>
                  <a:cubicBezTo>
                    <a:pt x="286" y="3438"/>
                    <a:pt x="189" y="3511"/>
                    <a:pt x="102" y="3608"/>
                  </a:cubicBezTo>
                  <a:cubicBezTo>
                    <a:pt x="49" y="3661"/>
                    <a:pt x="97" y="3753"/>
                    <a:pt x="175" y="3739"/>
                  </a:cubicBezTo>
                  <a:cubicBezTo>
                    <a:pt x="296" y="3724"/>
                    <a:pt x="412" y="3729"/>
                    <a:pt x="533" y="3709"/>
                  </a:cubicBezTo>
                  <a:cubicBezTo>
                    <a:pt x="538" y="3709"/>
                    <a:pt x="547" y="3709"/>
                    <a:pt x="552" y="3705"/>
                  </a:cubicBezTo>
                  <a:cubicBezTo>
                    <a:pt x="489" y="3927"/>
                    <a:pt x="649" y="4165"/>
                    <a:pt x="823" y="4315"/>
                  </a:cubicBezTo>
                  <a:cubicBezTo>
                    <a:pt x="896" y="4378"/>
                    <a:pt x="1007" y="4286"/>
                    <a:pt x="935" y="4213"/>
                  </a:cubicBezTo>
                  <a:cubicBezTo>
                    <a:pt x="862" y="4140"/>
                    <a:pt x="838" y="4053"/>
                    <a:pt x="838" y="3966"/>
                  </a:cubicBezTo>
                  <a:lnTo>
                    <a:pt x="838" y="3966"/>
                  </a:lnTo>
                  <a:cubicBezTo>
                    <a:pt x="901" y="4242"/>
                    <a:pt x="1143" y="4504"/>
                    <a:pt x="1443" y="4460"/>
                  </a:cubicBezTo>
                  <a:cubicBezTo>
                    <a:pt x="1501" y="4455"/>
                    <a:pt x="1506" y="4358"/>
                    <a:pt x="1448" y="4344"/>
                  </a:cubicBezTo>
                  <a:cubicBezTo>
                    <a:pt x="1400" y="4334"/>
                    <a:pt x="1361" y="4310"/>
                    <a:pt x="1327" y="4271"/>
                  </a:cubicBezTo>
                  <a:cubicBezTo>
                    <a:pt x="1409" y="4305"/>
                    <a:pt x="1501" y="4320"/>
                    <a:pt x="1593" y="4329"/>
                  </a:cubicBezTo>
                  <a:cubicBezTo>
                    <a:pt x="1739" y="4460"/>
                    <a:pt x="1981" y="4504"/>
                    <a:pt x="2160" y="4450"/>
                  </a:cubicBezTo>
                  <a:cubicBezTo>
                    <a:pt x="2223" y="4431"/>
                    <a:pt x="2247" y="4320"/>
                    <a:pt x="2170" y="4310"/>
                  </a:cubicBezTo>
                  <a:cubicBezTo>
                    <a:pt x="2131" y="4305"/>
                    <a:pt x="2102" y="4291"/>
                    <a:pt x="2073" y="4271"/>
                  </a:cubicBezTo>
                  <a:cubicBezTo>
                    <a:pt x="2204" y="4232"/>
                    <a:pt x="2329" y="4160"/>
                    <a:pt x="2446" y="4078"/>
                  </a:cubicBezTo>
                  <a:cubicBezTo>
                    <a:pt x="2635" y="4363"/>
                    <a:pt x="2954" y="4523"/>
                    <a:pt x="3308" y="4538"/>
                  </a:cubicBezTo>
                  <a:cubicBezTo>
                    <a:pt x="3748" y="4562"/>
                    <a:pt x="4179" y="4334"/>
                    <a:pt x="4426" y="3976"/>
                  </a:cubicBezTo>
                  <a:cubicBezTo>
                    <a:pt x="4814" y="4315"/>
                    <a:pt x="5395" y="4431"/>
                    <a:pt x="5865" y="4194"/>
                  </a:cubicBezTo>
                  <a:cubicBezTo>
                    <a:pt x="5937" y="4232"/>
                    <a:pt x="6024" y="4262"/>
                    <a:pt x="6102" y="4281"/>
                  </a:cubicBezTo>
                  <a:cubicBezTo>
                    <a:pt x="6300" y="4450"/>
                    <a:pt x="6576" y="4533"/>
                    <a:pt x="6857" y="4465"/>
                  </a:cubicBezTo>
                  <a:cubicBezTo>
                    <a:pt x="6872" y="4465"/>
                    <a:pt x="6881" y="4460"/>
                    <a:pt x="6896" y="4455"/>
                  </a:cubicBezTo>
                  <a:cubicBezTo>
                    <a:pt x="6872" y="4499"/>
                    <a:pt x="6828" y="4547"/>
                    <a:pt x="6843" y="4601"/>
                  </a:cubicBezTo>
                  <a:cubicBezTo>
                    <a:pt x="6867" y="4722"/>
                    <a:pt x="7003" y="4668"/>
                    <a:pt x="7070" y="4625"/>
                  </a:cubicBezTo>
                  <a:cubicBezTo>
                    <a:pt x="7133" y="4586"/>
                    <a:pt x="7182" y="4533"/>
                    <a:pt x="7216" y="4479"/>
                  </a:cubicBezTo>
                  <a:cubicBezTo>
                    <a:pt x="7220" y="4479"/>
                    <a:pt x="7230" y="4475"/>
                    <a:pt x="7230" y="4475"/>
                  </a:cubicBezTo>
                  <a:cubicBezTo>
                    <a:pt x="7264" y="4455"/>
                    <a:pt x="7269" y="4416"/>
                    <a:pt x="7259" y="4387"/>
                  </a:cubicBezTo>
                  <a:cubicBezTo>
                    <a:pt x="7279" y="4339"/>
                    <a:pt x="7288" y="4291"/>
                    <a:pt x="7288" y="4242"/>
                  </a:cubicBezTo>
                  <a:lnTo>
                    <a:pt x="7327" y="4315"/>
                  </a:lnTo>
                  <a:cubicBezTo>
                    <a:pt x="7342" y="4354"/>
                    <a:pt x="7409" y="4368"/>
                    <a:pt x="7434" y="4334"/>
                  </a:cubicBezTo>
                  <a:cubicBezTo>
                    <a:pt x="7506" y="4242"/>
                    <a:pt x="7501" y="4145"/>
                    <a:pt x="7472" y="4039"/>
                  </a:cubicBezTo>
                  <a:cubicBezTo>
                    <a:pt x="7463" y="4019"/>
                    <a:pt x="7458" y="4000"/>
                    <a:pt x="7453" y="3976"/>
                  </a:cubicBezTo>
                  <a:cubicBezTo>
                    <a:pt x="7496" y="3894"/>
                    <a:pt x="7526" y="3806"/>
                    <a:pt x="7535" y="3714"/>
                  </a:cubicBezTo>
                  <a:cubicBezTo>
                    <a:pt x="7559" y="3835"/>
                    <a:pt x="7579" y="3956"/>
                    <a:pt x="7584" y="4087"/>
                  </a:cubicBezTo>
                  <a:cubicBezTo>
                    <a:pt x="7584" y="4136"/>
                    <a:pt x="7642" y="4174"/>
                    <a:pt x="7690" y="4150"/>
                  </a:cubicBezTo>
                  <a:cubicBezTo>
                    <a:pt x="7777" y="4097"/>
                    <a:pt x="7768" y="3956"/>
                    <a:pt x="7743" y="3845"/>
                  </a:cubicBezTo>
                  <a:cubicBezTo>
                    <a:pt x="7802" y="3787"/>
                    <a:pt x="7802" y="3676"/>
                    <a:pt x="7802" y="3603"/>
                  </a:cubicBezTo>
                  <a:cubicBezTo>
                    <a:pt x="7811" y="3540"/>
                    <a:pt x="7811" y="3472"/>
                    <a:pt x="7802" y="3409"/>
                  </a:cubicBezTo>
                  <a:cubicBezTo>
                    <a:pt x="7826" y="3371"/>
                    <a:pt x="7850" y="3327"/>
                    <a:pt x="7869" y="3288"/>
                  </a:cubicBezTo>
                  <a:cubicBezTo>
                    <a:pt x="7908" y="3385"/>
                    <a:pt x="7932" y="3482"/>
                    <a:pt x="7932" y="3588"/>
                  </a:cubicBezTo>
                  <a:cubicBezTo>
                    <a:pt x="7932" y="3666"/>
                    <a:pt x="8039" y="3690"/>
                    <a:pt x="8068" y="3613"/>
                  </a:cubicBezTo>
                  <a:cubicBezTo>
                    <a:pt x="8160" y="3371"/>
                    <a:pt x="8082" y="3133"/>
                    <a:pt x="7957" y="2930"/>
                  </a:cubicBezTo>
                  <a:lnTo>
                    <a:pt x="7957" y="2891"/>
                  </a:lnTo>
                  <a:cubicBezTo>
                    <a:pt x="8019" y="2959"/>
                    <a:pt x="8078" y="3046"/>
                    <a:pt x="8131" y="3133"/>
                  </a:cubicBezTo>
                  <a:cubicBezTo>
                    <a:pt x="8160" y="3191"/>
                    <a:pt x="8271" y="3177"/>
                    <a:pt x="8262" y="3104"/>
                  </a:cubicBezTo>
                  <a:cubicBezTo>
                    <a:pt x="8266" y="2862"/>
                    <a:pt x="8107" y="2542"/>
                    <a:pt x="7850" y="2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rot="-487982" flipH="1">
              <a:off x="6961910" y="3942377"/>
              <a:ext cx="247695" cy="233837"/>
            </a:xfrm>
            <a:custGeom>
              <a:avLst/>
              <a:gdLst/>
              <a:ahLst/>
              <a:cxnLst/>
              <a:rect l="l" t="t" r="r" b="b"/>
              <a:pathLst>
                <a:path w="1555" h="1468" extrusionOk="0">
                  <a:moveTo>
                    <a:pt x="1521" y="1119"/>
                  </a:moveTo>
                  <a:cubicBezTo>
                    <a:pt x="1526" y="1124"/>
                    <a:pt x="1506" y="1138"/>
                    <a:pt x="1477" y="1148"/>
                  </a:cubicBezTo>
                  <a:cubicBezTo>
                    <a:pt x="1448" y="1163"/>
                    <a:pt x="1361" y="1196"/>
                    <a:pt x="1376" y="1201"/>
                  </a:cubicBezTo>
                  <a:cubicBezTo>
                    <a:pt x="1385" y="1211"/>
                    <a:pt x="1400" y="1250"/>
                    <a:pt x="1376" y="1293"/>
                  </a:cubicBezTo>
                  <a:cubicBezTo>
                    <a:pt x="1351" y="1337"/>
                    <a:pt x="1230" y="1414"/>
                    <a:pt x="1221" y="1429"/>
                  </a:cubicBezTo>
                  <a:cubicBezTo>
                    <a:pt x="1216" y="1439"/>
                    <a:pt x="1182" y="1468"/>
                    <a:pt x="1172" y="1463"/>
                  </a:cubicBezTo>
                  <a:cubicBezTo>
                    <a:pt x="1167" y="1458"/>
                    <a:pt x="1158" y="1434"/>
                    <a:pt x="1158" y="1419"/>
                  </a:cubicBezTo>
                  <a:cubicBezTo>
                    <a:pt x="1162" y="1410"/>
                    <a:pt x="1162" y="1380"/>
                    <a:pt x="1143" y="1371"/>
                  </a:cubicBezTo>
                  <a:cubicBezTo>
                    <a:pt x="1124" y="1366"/>
                    <a:pt x="1085" y="1342"/>
                    <a:pt x="1109" y="1332"/>
                  </a:cubicBezTo>
                  <a:cubicBezTo>
                    <a:pt x="1124" y="1322"/>
                    <a:pt x="1182" y="1308"/>
                    <a:pt x="1172" y="1308"/>
                  </a:cubicBezTo>
                  <a:cubicBezTo>
                    <a:pt x="1167" y="1308"/>
                    <a:pt x="1167" y="1293"/>
                    <a:pt x="1158" y="1293"/>
                  </a:cubicBezTo>
                  <a:cubicBezTo>
                    <a:pt x="1148" y="1293"/>
                    <a:pt x="1037" y="1245"/>
                    <a:pt x="925" y="1177"/>
                  </a:cubicBezTo>
                  <a:lnTo>
                    <a:pt x="862" y="1075"/>
                  </a:lnTo>
                  <a:lnTo>
                    <a:pt x="785" y="1095"/>
                  </a:lnTo>
                  <a:cubicBezTo>
                    <a:pt x="688" y="1075"/>
                    <a:pt x="620" y="1071"/>
                    <a:pt x="630" y="1075"/>
                  </a:cubicBezTo>
                  <a:cubicBezTo>
                    <a:pt x="640" y="1090"/>
                    <a:pt x="664" y="1138"/>
                    <a:pt x="649" y="1143"/>
                  </a:cubicBezTo>
                  <a:cubicBezTo>
                    <a:pt x="630" y="1153"/>
                    <a:pt x="581" y="1167"/>
                    <a:pt x="577" y="1153"/>
                  </a:cubicBezTo>
                  <a:cubicBezTo>
                    <a:pt x="567" y="1148"/>
                    <a:pt x="533" y="1119"/>
                    <a:pt x="533" y="1119"/>
                  </a:cubicBezTo>
                  <a:cubicBezTo>
                    <a:pt x="528" y="1119"/>
                    <a:pt x="504" y="1066"/>
                    <a:pt x="533" y="998"/>
                  </a:cubicBezTo>
                  <a:lnTo>
                    <a:pt x="649" y="969"/>
                  </a:lnTo>
                  <a:lnTo>
                    <a:pt x="732" y="949"/>
                  </a:lnTo>
                  <a:cubicBezTo>
                    <a:pt x="751" y="911"/>
                    <a:pt x="761" y="887"/>
                    <a:pt x="770" y="901"/>
                  </a:cubicBezTo>
                  <a:cubicBezTo>
                    <a:pt x="775" y="911"/>
                    <a:pt x="785" y="896"/>
                    <a:pt x="785" y="838"/>
                  </a:cubicBezTo>
                  <a:cubicBezTo>
                    <a:pt x="785" y="785"/>
                    <a:pt x="702" y="732"/>
                    <a:pt x="702" y="727"/>
                  </a:cubicBezTo>
                  <a:cubicBezTo>
                    <a:pt x="702" y="717"/>
                    <a:pt x="712" y="712"/>
                    <a:pt x="732" y="707"/>
                  </a:cubicBezTo>
                  <a:cubicBezTo>
                    <a:pt x="751" y="707"/>
                    <a:pt x="785" y="712"/>
                    <a:pt x="804" y="717"/>
                  </a:cubicBezTo>
                  <a:cubicBezTo>
                    <a:pt x="824" y="717"/>
                    <a:pt x="848" y="683"/>
                    <a:pt x="853" y="659"/>
                  </a:cubicBezTo>
                  <a:cubicBezTo>
                    <a:pt x="857" y="635"/>
                    <a:pt x="833" y="586"/>
                    <a:pt x="799" y="606"/>
                  </a:cubicBezTo>
                  <a:cubicBezTo>
                    <a:pt x="761" y="630"/>
                    <a:pt x="649" y="654"/>
                    <a:pt x="610" y="615"/>
                  </a:cubicBezTo>
                  <a:cubicBezTo>
                    <a:pt x="567" y="586"/>
                    <a:pt x="441" y="533"/>
                    <a:pt x="412" y="514"/>
                  </a:cubicBezTo>
                  <a:cubicBezTo>
                    <a:pt x="383" y="489"/>
                    <a:pt x="310" y="426"/>
                    <a:pt x="334" y="412"/>
                  </a:cubicBezTo>
                  <a:cubicBezTo>
                    <a:pt x="354" y="393"/>
                    <a:pt x="412" y="344"/>
                    <a:pt x="397" y="320"/>
                  </a:cubicBezTo>
                  <a:cubicBezTo>
                    <a:pt x="393" y="296"/>
                    <a:pt x="175" y="339"/>
                    <a:pt x="179" y="325"/>
                  </a:cubicBezTo>
                  <a:cubicBezTo>
                    <a:pt x="189" y="315"/>
                    <a:pt x="170" y="276"/>
                    <a:pt x="146" y="252"/>
                  </a:cubicBezTo>
                  <a:cubicBezTo>
                    <a:pt x="117" y="233"/>
                    <a:pt x="34" y="175"/>
                    <a:pt x="29" y="175"/>
                  </a:cubicBezTo>
                  <a:cubicBezTo>
                    <a:pt x="24" y="170"/>
                    <a:pt x="0" y="136"/>
                    <a:pt x="0" y="107"/>
                  </a:cubicBezTo>
                  <a:cubicBezTo>
                    <a:pt x="0" y="78"/>
                    <a:pt x="10" y="0"/>
                    <a:pt x="29" y="0"/>
                  </a:cubicBezTo>
                  <a:cubicBezTo>
                    <a:pt x="49" y="0"/>
                    <a:pt x="117" y="10"/>
                    <a:pt x="117" y="49"/>
                  </a:cubicBezTo>
                  <a:cubicBezTo>
                    <a:pt x="117" y="83"/>
                    <a:pt x="150" y="175"/>
                    <a:pt x="189" y="179"/>
                  </a:cubicBezTo>
                  <a:cubicBezTo>
                    <a:pt x="228" y="184"/>
                    <a:pt x="334" y="184"/>
                    <a:pt x="320" y="199"/>
                  </a:cubicBezTo>
                  <a:cubicBezTo>
                    <a:pt x="310" y="218"/>
                    <a:pt x="296" y="252"/>
                    <a:pt x="339" y="247"/>
                  </a:cubicBezTo>
                  <a:cubicBezTo>
                    <a:pt x="373" y="233"/>
                    <a:pt x="528" y="257"/>
                    <a:pt x="601" y="305"/>
                  </a:cubicBezTo>
                  <a:lnTo>
                    <a:pt x="702" y="349"/>
                  </a:lnTo>
                  <a:lnTo>
                    <a:pt x="722" y="354"/>
                  </a:lnTo>
                  <a:cubicBezTo>
                    <a:pt x="727" y="388"/>
                    <a:pt x="727" y="417"/>
                    <a:pt x="722" y="422"/>
                  </a:cubicBezTo>
                  <a:cubicBezTo>
                    <a:pt x="712" y="426"/>
                    <a:pt x="702" y="509"/>
                    <a:pt x="702" y="567"/>
                  </a:cubicBezTo>
                  <a:lnTo>
                    <a:pt x="761" y="533"/>
                  </a:lnTo>
                  <a:lnTo>
                    <a:pt x="828" y="489"/>
                  </a:lnTo>
                  <a:cubicBezTo>
                    <a:pt x="877" y="523"/>
                    <a:pt x="930" y="538"/>
                    <a:pt x="945" y="518"/>
                  </a:cubicBezTo>
                  <a:cubicBezTo>
                    <a:pt x="954" y="494"/>
                    <a:pt x="877" y="441"/>
                    <a:pt x="848" y="422"/>
                  </a:cubicBezTo>
                  <a:cubicBezTo>
                    <a:pt x="819" y="402"/>
                    <a:pt x="819" y="315"/>
                    <a:pt x="828" y="315"/>
                  </a:cubicBezTo>
                  <a:cubicBezTo>
                    <a:pt x="838" y="315"/>
                    <a:pt x="882" y="315"/>
                    <a:pt x="882" y="320"/>
                  </a:cubicBezTo>
                  <a:cubicBezTo>
                    <a:pt x="882" y="325"/>
                    <a:pt x="993" y="320"/>
                    <a:pt x="1124" y="291"/>
                  </a:cubicBezTo>
                  <a:lnTo>
                    <a:pt x="993" y="247"/>
                  </a:lnTo>
                  <a:lnTo>
                    <a:pt x="974" y="242"/>
                  </a:lnTo>
                  <a:cubicBezTo>
                    <a:pt x="949" y="247"/>
                    <a:pt x="920" y="247"/>
                    <a:pt x="906" y="242"/>
                  </a:cubicBezTo>
                  <a:cubicBezTo>
                    <a:pt x="896" y="233"/>
                    <a:pt x="896" y="199"/>
                    <a:pt x="940" y="155"/>
                  </a:cubicBezTo>
                  <a:lnTo>
                    <a:pt x="998" y="126"/>
                  </a:lnTo>
                  <a:lnTo>
                    <a:pt x="1012" y="121"/>
                  </a:lnTo>
                  <a:cubicBezTo>
                    <a:pt x="1027" y="112"/>
                    <a:pt x="1046" y="112"/>
                    <a:pt x="1061" y="126"/>
                  </a:cubicBezTo>
                  <a:cubicBezTo>
                    <a:pt x="1070" y="131"/>
                    <a:pt x="1095" y="175"/>
                    <a:pt x="1119" y="204"/>
                  </a:cubicBezTo>
                  <a:cubicBezTo>
                    <a:pt x="1143" y="233"/>
                    <a:pt x="1216" y="330"/>
                    <a:pt x="1255" y="325"/>
                  </a:cubicBezTo>
                  <a:lnTo>
                    <a:pt x="1269" y="330"/>
                  </a:lnTo>
                  <a:cubicBezTo>
                    <a:pt x="1317" y="349"/>
                    <a:pt x="1337" y="388"/>
                    <a:pt x="1361" y="422"/>
                  </a:cubicBezTo>
                  <a:lnTo>
                    <a:pt x="1327" y="446"/>
                  </a:lnTo>
                  <a:cubicBezTo>
                    <a:pt x="1288" y="475"/>
                    <a:pt x="1245" y="509"/>
                    <a:pt x="1240" y="518"/>
                  </a:cubicBezTo>
                  <a:cubicBezTo>
                    <a:pt x="1235" y="533"/>
                    <a:pt x="1245" y="567"/>
                    <a:pt x="1259" y="572"/>
                  </a:cubicBezTo>
                  <a:cubicBezTo>
                    <a:pt x="1269" y="581"/>
                    <a:pt x="1317" y="581"/>
                    <a:pt x="1342" y="581"/>
                  </a:cubicBezTo>
                  <a:cubicBezTo>
                    <a:pt x="1361" y="572"/>
                    <a:pt x="1429" y="572"/>
                    <a:pt x="1424" y="591"/>
                  </a:cubicBezTo>
                  <a:cubicBezTo>
                    <a:pt x="1414" y="610"/>
                    <a:pt x="1429" y="664"/>
                    <a:pt x="1458" y="678"/>
                  </a:cubicBezTo>
                  <a:cubicBezTo>
                    <a:pt x="1487" y="688"/>
                    <a:pt x="1555" y="727"/>
                    <a:pt x="1545" y="736"/>
                  </a:cubicBezTo>
                  <a:cubicBezTo>
                    <a:pt x="1531" y="751"/>
                    <a:pt x="1521" y="814"/>
                    <a:pt x="1555" y="857"/>
                  </a:cubicBezTo>
                  <a:lnTo>
                    <a:pt x="1511" y="954"/>
                  </a:lnTo>
                  <a:lnTo>
                    <a:pt x="1506" y="974"/>
                  </a:lnTo>
                  <a:cubicBezTo>
                    <a:pt x="1521" y="1003"/>
                    <a:pt x="1526" y="1022"/>
                    <a:pt x="1526" y="1022"/>
                  </a:cubicBezTo>
                  <a:cubicBezTo>
                    <a:pt x="1526" y="1022"/>
                    <a:pt x="1511" y="1022"/>
                    <a:pt x="1497" y="1027"/>
                  </a:cubicBezTo>
                  <a:cubicBezTo>
                    <a:pt x="1477" y="1027"/>
                    <a:pt x="1439" y="1046"/>
                    <a:pt x="1453" y="1056"/>
                  </a:cubicBezTo>
                  <a:cubicBezTo>
                    <a:pt x="1463" y="1071"/>
                    <a:pt x="1511" y="1114"/>
                    <a:pt x="1521" y="1119"/>
                  </a:cubicBezTo>
                  <a:close/>
                  <a:moveTo>
                    <a:pt x="1172" y="887"/>
                  </a:moveTo>
                  <a:cubicBezTo>
                    <a:pt x="1172" y="949"/>
                    <a:pt x="1216" y="983"/>
                    <a:pt x="1264" y="974"/>
                  </a:cubicBezTo>
                  <a:cubicBezTo>
                    <a:pt x="1317" y="959"/>
                    <a:pt x="1434" y="877"/>
                    <a:pt x="1429" y="862"/>
                  </a:cubicBezTo>
                  <a:cubicBezTo>
                    <a:pt x="1424" y="853"/>
                    <a:pt x="1400" y="828"/>
                    <a:pt x="1366" y="819"/>
                  </a:cubicBezTo>
                  <a:cubicBezTo>
                    <a:pt x="1342" y="809"/>
                    <a:pt x="1172" y="828"/>
                    <a:pt x="1172" y="887"/>
                  </a:cubicBezTo>
                  <a:close/>
                  <a:moveTo>
                    <a:pt x="1061" y="436"/>
                  </a:moveTo>
                  <a:cubicBezTo>
                    <a:pt x="1051" y="456"/>
                    <a:pt x="1158" y="470"/>
                    <a:pt x="1279" y="451"/>
                  </a:cubicBezTo>
                  <a:lnTo>
                    <a:pt x="1192" y="393"/>
                  </a:lnTo>
                  <a:lnTo>
                    <a:pt x="1162" y="373"/>
                  </a:lnTo>
                  <a:cubicBezTo>
                    <a:pt x="1133" y="349"/>
                    <a:pt x="1095" y="330"/>
                    <a:pt x="1090" y="330"/>
                  </a:cubicBezTo>
                  <a:cubicBezTo>
                    <a:pt x="1085" y="330"/>
                    <a:pt x="1066" y="412"/>
                    <a:pt x="1061" y="436"/>
                  </a:cubicBezTo>
                  <a:close/>
                  <a:moveTo>
                    <a:pt x="1313" y="698"/>
                  </a:moveTo>
                  <a:cubicBezTo>
                    <a:pt x="1332" y="693"/>
                    <a:pt x="1337" y="688"/>
                    <a:pt x="1337" y="683"/>
                  </a:cubicBezTo>
                  <a:cubicBezTo>
                    <a:pt x="1337" y="678"/>
                    <a:pt x="1317" y="664"/>
                    <a:pt x="1308" y="659"/>
                  </a:cubicBezTo>
                  <a:cubicBezTo>
                    <a:pt x="1293" y="654"/>
                    <a:pt x="1255" y="644"/>
                    <a:pt x="1245" y="664"/>
                  </a:cubicBezTo>
                  <a:cubicBezTo>
                    <a:pt x="1240" y="683"/>
                    <a:pt x="1293" y="698"/>
                    <a:pt x="1313" y="69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rot="-487982" flipH="1">
              <a:off x="7161091" y="4048311"/>
              <a:ext cx="52725" cy="33292"/>
            </a:xfrm>
            <a:custGeom>
              <a:avLst/>
              <a:gdLst/>
              <a:ahLst/>
              <a:cxnLst/>
              <a:rect l="l" t="t" r="r" b="b"/>
              <a:pathLst>
                <a:path w="331" h="209" extrusionOk="0">
                  <a:moveTo>
                    <a:pt x="1" y="73"/>
                  </a:moveTo>
                  <a:cubicBezTo>
                    <a:pt x="1" y="64"/>
                    <a:pt x="15" y="54"/>
                    <a:pt x="25" y="49"/>
                  </a:cubicBezTo>
                  <a:cubicBezTo>
                    <a:pt x="39" y="44"/>
                    <a:pt x="88" y="10"/>
                    <a:pt x="112" y="6"/>
                  </a:cubicBezTo>
                  <a:cubicBezTo>
                    <a:pt x="132" y="1"/>
                    <a:pt x="219" y="44"/>
                    <a:pt x="262" y="54"/>
                  </a:cubicBezTo>
                  <a:lnTo>
                    <a:pt x="291" y="83"/>
                  </a:lnTo>
                  <a:cubicBezTo>
                    <a:pt x="325" y="122"/>
                    <a:pt x="311" y="161"/>
                    <a:pt x="330" y="199"/>
                  </a:cubicBezTo>
                  <a:lnTo>
                    <a:pt x="286" y="204"/>
                  </a:lnTo>
                  <a:cubicBezTo>
                    <a:pt x="238" y="209"/>
                    <a:pt x="180" y="199"/>
                    <a:pt x="141" y="185"/>
                  </a:cubicBezTo>
                  <a:cubicBezTo>
                    <a:pt x="112" y="170"/>
                    <a:pt x="69" y="98"/>
                    <a:pt x="59" y="98"/>
                  </a:cubicBezTo>
                  <a:cubicBezTo>
                    <a:pt x="30" y="98"/>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rot="-487982" flipH="1">
              <a:off x="7167536" y="4098030"/>
              <a:ext cx="52725" cy="24053"/>
            </a:xfrm>
            <a:custGeom>
              <a:avLst/>
              <a:gdLst/>
              <a:ahLst/>
              <a:cxnLst/>
              <a:rect l="l" t="t" r="r" b="b"/>
              <a:pathLst>
                <a:path w="331" h="151" extrusionOk="0">
                  <a:moveTo>
                    <a:pt x="1" y="126"/>
                  </a:moveTo>
                  <a:cubicBezTo>
                    <a:pt x="1" y="97"/>
                    <a:pt x="6" y="73"/>
                    <a:pt x="15" y="68"/>
                  </a:cubicBezTo>
                  <a:lnTo>
                    <a:pt x="54" y="25"/>
                  </a:lnTo>
                  <a:cubicBezTo>
                    <a:pt x="69" y="10"/>
                    <a:pt x="112" y="1"/>
                    <a:pt x="136" y="25"/>
                  </a:cubicBezTo>
                  <a:cubicBezTo>
                    <a:pt x="161" y="49"/>
                    <a:pt x="219" y="107"/>
                    <a:pt x="219" y="102"/>
                  </a:cubicBezTo>
                  <a:cubicBezTo>
                    <a:pt x="219" y="97"/>
                    <a:pt x="238" y="88"/>
                    <a:pt x="262" y="88"/>
                  </a:cubicBezTo>
                  <a:cubicBezTo>
                    <a:pt x="282" y="88"/>
                    <a:pt x="330" y="88"/>
                    <a:pt x="330" y="97"/>
                  </a:cubicBezTo>
                  <a:cubicBezTo>
                    <a:pt x="330" y="102"/>
                    <a:pt x="233" y="122"/>
                    <a:pt x="117" y="131"/>
                  </a:cubicBezTo>
                  <a:lnTo>
                    <a:pt x="1" y="15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rot="-487982" flipH="1">
              <a:off x="7197740" y="4023349"/>
              <a:ext cx="12584" cy="20230"/>
            </a:xfrm>
            <a:custGeom>
              <a:avLst/>
              <a:gdLst/>
              <a:ahLst/>
              <a:cxnLst/>
              <a:rect l="l" t="t" r="r" b="b"/>
              <a:pathLst>
                <a:path w="79" h="127" extrusionOk="0">
                  <a:moveTo>
                    <a:pt x="6" y="83"/>
                  </a:moveTo>
                  <a:cubicBezTo>
                    <a:pt x="6" y="39"/>
                    <a:pt x="20" y="0"/>
                    <a:pt x="35" y="5"/>
                  </a:cubicBezTo>
                  <a:cubicBezTo>
                    <a:pt x="54" y="15"/>
                    <a:pt x="78" y="54"/>
                    <a:pt x="49" y="92"/>
                  </a:cubicBezTo>
                  <a:lnTo>
                    <a:pt x="1" y="126"/>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rot="-487982" flipH="1">
              <a:off x="6783712" y="3854821"/>
              <a:ext cx="255501" cy="204687"/>
            </a:xfrm>
            <a:custGeom>
              <a:avLst/>
              <a:gdLst/>
              <a:ahLst/>
              <a:cxnLst/>
              <a:rect l="l" t="t" r="r" b="b"/>
              <a:pathLst>
                <a:path w="1604" h="1285" extrusionOk="0">
                  <a:moveTo>
                    <a:pt x="1415" y="277"/>
                  </a:moveTo>
                  <a:lnTo>
                    <a:pt x="1429" y="277"/>
                  </a:lnTo>
                  <a:cubicBezTo>
                    <a:pt x="1434" y="277"/>
                    <a:pt x="1463" y="296"/>
                    <a:pt x="1487" y="306"/>
                  </a:cubicBezTo>
                  <a:cubicBezTo>
                    <a:pt x="1512" y="321"/>
                    <a:pt x="1589" y="321"/>
                    <a:pt x="1589" y="325"/>
                  </a:cubicBezTo>
                  <a:cubicBezTo>
                    <a:pt x="1599" y="330"/>
                    <a:pt x="1604" y="355"/>
                    <a:pt x="1604" y="369"/>
                  </a:cubicBezTo>
                  <a:cubicBezTo>
                    <a:pt x="1604" y="384"/>
                    <a:pt x="1584" y="417"/>
                    <a:pt x="1565" y="437"/>
                  </a:cubicBezTo>
                  <a:cubicBezTo>
                    <a:pt x="1550" y="451"/>
                    <a:pt x="1487" y="529"/>
                    <a:pt x="1487" y="543"/>
                  </a:cubicBezTo>
                  <a:cubicBezTo>
                    <a:pt x="1487" y="568"/>
                    <a:pt x="1502" y="635"/>
                    <a:pt x="1512" y="635"/>
                  </a:cubicBezTo>
                  <a:cubicBezTo>
                    <a:pt x="1517" y="635"/>
                    <a:pt x="1541" y="640"/>
                    <a:pt x="1536" y="650"/>
                  </a:cubicBezTo>
                  <a:cubicBezTo>
                    <a:pt x="1536" y="655"/>
                    <a:pt x="1502" y="693"/>
                    <a:pt x="1463" y="747"/>
                  </a:cubicBezTo>
                  <a:cubicBezTo>
                    <a:pt x="1429" y="790"/>
                    <a:pt x="1294" y="979"/>
                    <a:pt x="1255" y="1062"/>
                  </a:cubicBezTo>
                  <a:cubicBezTo>
                    <a:pt x="1211" y="1139"/>
                    <a:pt x="984" y="1279"/>
                    <a:pt x="984" y="1279"/>
                  </a:cubicBezTo>
                  <a:cubicBezTo>
                    <a:pt x="984" y="1279"/>
                    <a:pt x="931" y="1284"/>
                    <a:pt x="877" y="1284"/>
                  </a:cubicBezTo>
                  <a:cubicBezTo>
                    <a:pt x="824" y="1284"/>
                    <a:pt x="664" y="1279"/>
                    <a:pt x="655" y="1265"/>
                  </a:cubicBezTo>
                  <a:cubicBezTo>
                    <a:pt x="635" y="1260"/>
                    <a:pt x="596" y="1236"/>
                    <a:pt x="596" y="1231"/>
                  </a:cubicBezTo>
                  <a:cubicBezTo>
                    <a:pt x="596" y="1221"/>
                    <a:pt x="611" y="1216"/>
                    <a:pt x="621" y="1216"/>
                  </a:cubicBezTo>
                  <a:cubicBezTo>
                    <a:pt x="635" y="1216"/>
                    <a:pt x="664" y="1212"/>
                    <a:pt x="664" y="1197"/>
                  </a:cubicBezTo>
                  <a:cubicBezTo>
                    <a:pt x="659" y="1192"/>
                    <a:pt x="669" y="1168"/>
                    <a:pt x="693" y="1163"/>
                  </a:cubicBezTo>
                  <a:cubicBezTo>
                    <a:pt x="717" y="1158"/>
                    <a:pt x="766" y="1124"/>
                    <a:pt x="751" y="1100"/>
                  </a:cubicBezTo>
                  <a:cubicBezTo>
                    <a:pt x="732" y="1076"/>
                    <a:pt x="630" y="1018"/>
                    <a:pt x="621" y="974"/>
                  </a:cubicBezTo>
                  <a:lnTo>
                    <a:pt x="596" y="940"/>
                  </a:lnTo>
                  <a:cubicBezTo>
                    <a:pt x="538" y="858"/>
                    <a:pt x="538" y="829"/>
                    <a:pt x="427" y="858"/>
                  </a:cubicBezTo>
                  <a:lnTo>
                    <a:pt x="422" y="858"/>
                  </a:lnTo>
                  <a:cubicBezTo>
                    <a:pt x="417" y="868"/>
                    <a:pt x="388" y="858"/>
                    <a:pt x="364" y="844"/>
                  </a:cubicBezTo>
                  <a:cubicBezTo>
                    <a:pt x="330" y="829"/>
                    <a:pt x="257" y="858"/>
                    <a:pt x="253" y="853"/>
                  </a:cubicBezTo>
                  <a:cubicBezTo>
                    <a:pt x="248" y="848"/>
                    <a:pt x="194" y="810"/>
                    <a:pt x="156" y="785"/>
                  </a:cubicBezTo>
                  <a:lnTo>
                    <a:pt x="127" y="732"/>
                  </a:lnTo>
                  <a:lnTo>
                    <a:pt x="151" y="727"/>
                  </a:lnTo>
                  <a:cubicBezTo>
                    <a:pt x="180" y="723"/>
                    <a:pt x="209" y="698"/>
                    <a:pt x="209" y="674"/>
                  </a:cubicBezTo>
                  <a:cubicBezTo>
                    <a:pt x="209" y="650"/>
                    <a:pt x="132" y="635"/>
                    <a:pt x="132" y="631"/>
                  </a:cubicBezTo>
                  <a:cubicBezTo>
                    <a:pt x="132" y="616"/>
                    <a:pt x="170" y="606"/>
                    <a:pt x="209" y="606"/>
                  </a:cubicBezTo>
                  <a:cubicBezTo>
                    <a:pt x="248" y="606"/>
                    <a:pt x="364" y="563"/>
                    <a:pt x="388" y="514"/>
                  </a:cubicBezTo>
                  <a:lnTo>
                    <a:pt x="388" y="490"/>
                  </a:lnTo>
                  <a:lnTo>
                    <a:pt x="369" y="485"/>
                  </a:lnTo>
                  <a:lnTo>
                    <a:pt x="320" y="471"/>
                  </a:lnTo>
                  <a:lnTo>
                    <a:pt x="330" y="422"/>
                  </a:lnTo>
                  <a:cubicBezTo>
                    <a:pt x="340" y="398"/>
                    <a:pt x="257" y="340"/>
                    <a:pt x="257" y="321"/>
                  </a:cubicBezTo>
                  <a:cubicBezTo>
                    <a:pt x="257" y="301"/>
                    <a:pt x="243" y="262"/>
                    <a:pt x="228" y="272"/>
                  </a:cubicBezTo>
                  <a:cubicBezTo>
                    <a:pt x="209" y="287"/>
                    <a:pt x="180" y="296"/>
                    <a:pt x="175" y="292"/>
                  </a:cubicBezTo>
                  <a:cubicBezTo>
                    <a:pt x="170" y="287"/>
                    <a:pt x="175" y="262"/>
                    <a:pt x="185" y="243"/>
                  </a:cubicBezTo>
                  <a:cubicBezTo>
                    <a:pt x="199" y="224"/>
                    <a:pt x="219" y="166"/>
                    <a:pt x="204" y="141"/>
                  </a:cubicBezTo>
                  <a:cubicBezTo>
                    <a:pt x="194" y="108"/>
                    <a:pt x="136" y="54"/>
                    <a:pt x="122" y="69"/>
                  </a:cubicBezTo>
                  <a:cubicBezTo>
                    <a:pt x="98" y="74"/>
                    <a:pt x="25" y="83"/>
                    <a:pt x="10" y="78"/>
                  </a:cubicBezTo>
                  <a:cubicBezTo>
                    <a:pt x="1" y="74"/>
                    <a:pt x="1" y="35"/>
                    <a:pt x="49" y="25"/>
                  </a:cubicBezTo>
                  <a:cubicBezTo>
                    <a:pt x="98" y="11"/>
                    <a:pt x="219" y="1"/>
                    <a:pt x="219" y="11"/>
                  </a:cubicBezTo>
                  <a:cubicBezTo>
                    <a:pt x="219" y="25"/>
                    <a:pt x="233" y="74"/>
                    <a:pt x="253" y="54"/>
                  </a:cubicBezTo>
                  <a:cubicBezTo>
                    <a:pt x="277" y="35"/>
                    <a:pt x="364" y="49"/>
                    <a:pt x="393" y="127"/>
                  </a:cubicBezTo>
                  <a:lnTo>
                    <a:pt x="374" y="238"/>
                  </a:lnTo>
                  <a:lnTo>
                    <a:pt x="412" y="219"/>
                  </a:lnTo>
                  <a:cubicBezTo>
                    <a:pt x="441" y="204"/>
                    <a:pt x="475" y="200"/>
                    <a:pt x="495" y="200"/>
                  </a:cubicBezTo>
                  <a:cubicBezTo>
                    <a:pt x="514" y="200"/>
                    <a:pt x="621" y="301"/>
                    <a:pt x="703" y="388"/>
                  </a:cubicBezTo>
                  <a:lnTo>
                    <a:pt x="800" y="437"/>
                  </a:lnTo>
                  <a:lnTo>
                    <a:pt x="829" y="447"/>
                  </a:lnTo>
                  <a:cubicBezTo>
                    <a:pt x="858" y="471"/>
                    <a:pt x="810" y="534"/>
                    <a:pt x="727" y="587"/>
                  </a:cubicBezTo>
                  <a:cubicBezTo>
                    <a:pt x="640" y="640"/>
                    <a:pt x="592" y="747"/>
                    <a:pt x="611" y="737"/>
                  </a:cubicBezTo>
                  <a:cubicBezTo>
                    <a:pt x="635" y="732"/>
                    <a:pt x="688" y="727"/>
                    <a:pt x="708" y="737"/>
                  </a:cubicBezTo>
                  <a:cubicBezTo>
                    <a:pt x="727" y="752"/>
                    <a:pt x="732" y="824"/>
                    <a:pt x="684" y="868"/>
                  </a:cubicBezTo>
                  <a:lnTo>
                    <a:pt x="645" y="921"/>
                  </a:lnTo>
                  <a:lnTo>
                    <a:pt x="679" y="916"/>
                  </a:lnTo>
                  <a:cubicBezTo>
                    <a:pt x="713" y="907"/>
                    <a:pt x="737" y="907"/>
                    <a:pt x="737" y="907"/>
                  </a:cubicBezTo>
                  <a:lnTo>
                    <a:pt x="800" y="873"/>
                  </a:lnTo>
                  <a:cubicBezTo>
                    <a:pt x="829" y="853"/>
                    <a:pt x="906" y="926"/>
                    <a:pt x="931" y="921"/>
                  </a:cubicBezTo>
                  <a:cubicBezTo>
                    <a:pt x="955" y="916"/>
                    <a:pt x="1018" y="907"/>
                    <a:pt x="1018" y="902"/>
                  </a:cubicBezTo>
                  <a:cubicBezTo>
                    <a:pt x="1018" y="897"/>
                    <a:pt x="1003" y="892"/>
                    <a:pt x="984" y="892"/>
                  </a:cubicBezTo>
                  <a:cubicBezTo>
                    <a:pt x="969" y="892"/>
                    <a:pt x="926" y="877"/>
                    <a:pt x="931" y="858"/>
                  </a:cubicBezTo>
                  <a:cubicBezTo>
                    <a:pt x="935" y="844"/>
                    <a:pt x="969" y="800"/>
                    <a:pt x="979" y="800"/>
                  </a:cubicBezTo>
                  <a:cubicBezTo>
                    <a:pt x="994" y="800"/>
                    <a:pt x="1066" y="785"/>
                    <a:pt x="1100" y="776"/>
                  </a:cubicBezTo>
                  <a:lnTo>
                    <a:pt x="1090" y="713"/>
                  </a:lnTo>
                  <a:lnTo>
                    <a:pt x="1032" y="752"/>
                  </a:lnTo>
                  <a:cubicBezTo>
                    <a:pt x="994" y="781"/>
                    <a:pt x="945" y="795"/>
                    <a:pt x="931" y="785"/>
                  </a:cubicBezTo>
                  <a:cubicBezTo>
                    <a:pt x="921" y="776"/>
                    <a:pt x="935" y="732"/>
                    <a:pt x="931" y="737"/>
                  </a:cubicBezTo>
                  <a:cubicBezTo>
                    <a:pt x="921" y="737"/>
                    <a:pt x="887" y="747"/>
                    <a:pt x="872" y="747"/>
                  </a:cubicBezTo>
                  <a:cubicBezTo>
                    <a:pt x="853" y="747"/>
                    <a:pt x="824" y="732"/>
                    <a:pt x="824" y="723"/>
                  </a:cubicBezTo>
                  <a:cubicBezTo>
                    <a:pt x="824" y="708"/>
                    <a:pt x="863" y="655"/>
                    <a:pt x="897" y="631"/>
                  </a:cubicBezTo>
                  <a:cubicBezTo>
                    <a:pt x="921" y="606"/>
                    <a:pt x="998" y="543"/>
                    <a:pt x="1003" y="553"/>
                  </a:cubicBezTo>
                  <a:cubicBezTo>
                    <a:pt x="1008" y="558"/>
                    <a:pt x="1027" y="563"/>
                    <a:pt x="1047" y="563"/>
                  </a:cubicBezTo>
                  <a:cubicBezTo>
                    <a:pt x="1066" y="563"/>
                    <a:pt x="1100" y="534"/>
                    <a:pt x="1100" y="495"/>
                  </a:cubicBezTo>
                  <a:cubicBezTo>
                    <a:pt x="1100" y="461"/>
                    <a:pt x="1187" y="408"/>
                    <a:pt x="1197" y="384"/>
                  </a:cubicBezTo>
                  <a:cubicBezTo>
                    <a:pt x="1211" y="359"/>
                    <a:pt x="1289" y="364"/>
                    <a:pt x="1347" y="432"/>
                  </a:cubicBezTo>
                  <a:lnTo>
                    <a:pt x="1386" y="335"/>
                  </a:lnTo>
                  <a:lnTo>
                    <a:pt x="1391" y="316"/>
                  </a:lnTo>
                  <a:cubicBezTo>
                    <a:pt x="1400" y="292"/>
                    <a:pt x="1415" y="277"/>
                    <a:pt x="1415" y="277"/>
                  </a:cubicBezTo>
                  <a:close/>
                  <a:moveTo>
                    <a:pt x="601" y="480"/>
                  </a:moveTo>
                  <a:cubicBezTo>
                    <a:pt x="635" y="456"/>
                    <a:pt x="640" y="422"/>
                    <a:pt x="611" y="413"/>
                  </a:cubicBezTo>
                  <a:cubicBezTo>
                    <a:pt x="582" y="398"/>
                    <a:pt x="485" y="447"/>
                    <a:pt x="461" y="466"/>
                  </a:cubicBezTo>
                  <a:cubicBezTo>
                    <a:pt x="441" y="485"/>
                    <a:pt x="563" y="505"/>
                    <a:pt x="601" y="480"/>
                  </a:cubicBezTo>
                  <a:close/>
                  <a:moveTo>
                    <a:pt x="345" y="761"/>
                  </a:moveTo>
                  <a:cubicBezTo>
                    <a:pt x="316" y="732"/>
                    <a:pt x="291" y="703"/>
                    <a:pt x="253" y="660"/>
                  </a:cubicBezTo>
                  <a:cubicBezTo>
                    <a:pt x="224" y="752"/>
                    <a:pt x="243" y="771"/>
                    <a:pt x="345" y="761"/>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rot="-487982" flipH="1">
              <a:off x="6704690" y="4061080"/>
              <a:ext cx="273978" cy="169006"/>
            </a:xfrm>
            <a:custGeom>
              <a:avLst/>
              <a:gdLst/>
              <a:ahLst/>
              <a:cxnLst/>
              <a:rect l="l" t="t" r="r" b="b"/>
              <a:pathLst>
                <a:path w="1720" h="1061" extrusionOk="0">
                  <a:moveTo>
                    <a:pt x="1298" y="54"/>
                  </a:moveTo>
                  <a:cubicBezTo>
                    <a:pt x="1322" y="44"/>
                    <a:pt x="1332" y="44"/>
                    <a:pt x="1332" y="63"/>
                  </a:cubicBezTo>
                  <a:cubicBezTo>
                    <a:pt x="1332" y="78"/>
                    <a:pt x="1342" y="121"/>
                    <a:pt x="1342" y="131"/>
                  </a:cubicBezTo>
                  <a:cubicBezTo>
                    <a:pt x="1346" y="131"/>
                    <a:pt x="1395" y="117"/>
                    <a:pt x="1438" y="97"/>
                  </a:cubicBezTo>
                  <a:cubicBezTo>
                    <a:pt x="1477" y="83"/>
                    <a:pt x="1627" y="34"/>
                    <a:pt x="1681" y="44"/>
                  </a:cubicBezTo>
                  <a:lnTo>
                    <a:pt x="1719" y="87"/>
                  </a:lnTo>
                  <a:lnTo>
                    <a:pt x="1685" y="87"/>
                  </a:lnTo>
                  <a:cubicBezTo>
                    <a:pt x="1666" y="87"/>
                    <a:pt x="1593" y="146"/>
                    <a:pt x="1526" y="233"/>
                  </a:cubicBezTo>
                  <a:lnTo>
                    <a:pt x="1424" y="310"/>
                  </a:lnTo>
                  <a:cubicBezTo>
                    <a:pt x="1342" y="373"/>
                    <a:pt x="1259" y="276"/>
                    <a:pt x="1182" y="233"/>
                  </a:cubicBezTo>
                  <a:cubicBezTo>
                    <a:pt x="1104" y="301"/>
                    <a:pt x="988" y="359"/>
                    <a:pt x="940" y="446"/>
                  </a:cubicBezTo>
                  <a:cubicBezTo>
                    <a:pt x="896" y="523"/>
                    <a:pt x="906" y="620"/>
                    <a:pt x="872" y="702"/>
                  </a:cubicBezTo>
                  <a:lnTo>
                    <a:pt x="920" y="673"/>
                  </a:lnTo>
                  <a:cubicBezTo>
                    <a:pt x="978" y="640"/>
                    <a:pt x="1012" y="601"/>
                    <a:pt x="1003" y="596"/>
                  </a:cubicBezTo>
                  <a:cubicBezTo>
                    <a:pt x="988" y="591"/>
                    <a:pt x="964" y="557"/>
                    <a:pt x="983" y="557"/>
                  </a:cubicBezTo>
                  <a:cubicBezTo>
                    <a:pt x="1003" y="557"/>
                    <a:pt x="1041" y="543"/>
                    <a:pt x="1036" y="528"/>
                  </a:cubicBezTo>
                  <a:cubicBezTo>
                    <a:pt x="1032" y="518"/>
                    <a:pt x="1027" y="480"/>
                    <a:pt x="1041" y="480"/>
                  </a:cubicBezTo>
                  <a:cubicBezTo>
                    <a:pt x="1061" y="480"/>
                    <a:pt x="1124" y="422"/>
                    <a:pt x="1138" y="354"/>
                  </a:cubicBezTo>
                  <a:lnTo>
                    <a:pt x="1138" y="325"/>
                  </a:lnTo>
                  <a:lnTo>
                    <a:pt x="1177" y="349"/>
                  </a:lnTo>
                  <a:cubicBezTo>
                    <a:pt x="1201" y="364"/>
                    <a:pt x="1220" y="397"/>
                    <a:pt x="1206" y="422"/>
                  </a:cubicBezTo>
                  <a:cubicBezTo>
                    <a:pt x="1201" y="436"/>
                    <a:pt x="1274" y="460"/>
                    <a:pt x="1293" y="451"/>
                  </a:cubicBezTo>
                  <a:cubicBezTo>
                    <a:pt x="1308" y="436"/>
                    <a:pt x="1356" y="422"/>
                    <a:pt x="1371" y="422"/>
                  </a:cubicBezTo>
                  <a:cubicBezTo>
                    <a:pt x="1380" y="422"/>
                    <a:pt x="1405" y="426"/>
                    <a:pt x="1405" y="436"/>
                  </a:cubicBezTo>
                  <a:cubicBezTo>
                    <a:pt x="1405" y="446"/>
                    <a:pt x="1390" y="485"/>
                    <a:pt x="1375" y="504"/>
                  </a:cubicBezTo>
                  <a:cubicBezTo>
                    <a:pt x="1366" y="528"/>
                    <a:pt x="1351" y="591"/>
                    <a:pt x="1356" y="581"/>
                  </a:cubicBezTo>
                  <a:cubicBezTo>
                    <a:pt x="1371" y="577"/>
                    <a:pt x="1400" y="572"/>
                    <a:pt x="1405" y="581"/>
                  </a:cubicBezTo>
                  <a:cubicBezTo>
                    <a:pt x="1414" y="596"/>
                    <a:pt x="1351" y="649"/>
                    <a:pt x="1346" y="654"/>
                  </a:cubicBezTo>
                  <a:cubicBezTo>
                    <a:pt x="1332" y="669"/>
                    <a:pt x="1298" y="717"/>
                    <a:pt x="1274" y="741"/>
                  </a:cubicBezTo>
                  <a:cubicBezTo>
                    <a:pt x="1254" y="765"/>
                    <a:pt x="1158" y="833"/>
                    <a:pt x="1124" y="843"/>
                  </a:cubicBezTo>
                  <a:cubicBezTo>
                    <a:pt x="1085" y="862"/>
                    <a:pt x="978" y="896"/>
                    <a:pt x="930" y="848"/>
                  </a:cubicBezTo>
                  <a:lnTo>
                    <a:pt x="882" y="920"/>
                  </a:lnTo>
                  <a:lnTo>
                    <a:pt x="911" y="935"/>
                  </a:lnTo>
                  <a:cubicBezTo>
                    <a:pt x="959" y="959"/>
                    <a:pt x="872" y="1003"/>
                    <a:pt x="727" y="1032"/>
                  </a:cubicBezTo>
                  <a:cubicBezTo>
                    <a:pt x="727" y="1032"/>
                    <a:pt x="688" y="1041"/>
                    <a:pt x="528" y="1056"/>
                  </a:cubicBezTo>
                  <a:lnTo>
                    <a:pt x="484" y="1061"/>
                  </a:lnTo>
                  <a:cubicBezTo>
                    <a:pt x="436" y="1056"/>
                    <a:pt x="397" y="1056"/>
                    <a:pt x="388" y="1051"/>
                  </a:cubicBezTo>
                  <a:cubicBezTo>
                    <a:pt x="383" y="1051"/>
                    <a:pt x="329" y="1041"/>
                    <a:pt x="281" y="1037"/>
                  </a:cubicBezTo>
                  <a:cubicBezTo>
                    <a:pt x="233" y="1032"/>
                    <a:pt x="92" y="1051"/>
                    <a:pt x="97" y="1037"/>
                  </a:cubicBezTo>
                  <a:cubicBezTo>
                    <a:pt x="107" y="1027"/>
                    <a:pt x="107" y="983"/>
                    <a:pt x="82" y="964"/>
                  </a:cubicBezTo>
                  <a:cubicBezTo>
                    <a:pt x="58" y="945"/>
                    <a:pt x="0" y="887"/>
                    <a:pt x="15" y="882"/>
                  </a:cubicBezTo>
                  <a:cubicBezTo>
                    <a:pt x="34" y="867"/>
                    <a:pt x="82" y="848"/>
                    <a:pt x="92" y="867"/>
                  </a:cubicBezTo>
                  <a:cubicBezTo>
                    <a:pt x="107" y="887"/>
                    <a:pt x="141" y="916"/>
                    <a:pt x="155" y="906"/>
                  </a:cubicBezTo>
                  <a:cubicBezTo>
                    <a:pt x="165" y="891"/>
                    <a:pt x="213" y="882"/>
                    <a:pt x="252" y="887"/>
                  </a:cubicBezTo>
                  <a:cubicBezTo>
                    <a:pt x="281" y="896"/>
                    <a:pt x="388" y="833"/>
                    <a:pt x="373" y="824"/>
                  </a:cubicBezTo>
                  <a:cubicBezTo>
                    <a:pt x="354" y="819"/>
                    <a:pt x="305" y="712"/>
                    <a:pt x="300" y="596"/>
                  </a:cubicBezTo>
                  <a:lnTo>
                    <a:pt x="397" y="625"/>
                  </a:lnTo>
                  <a:lnTo>
                    <a:pt x="421" y="630"/>
                  </a:lnTo>
                  <a:cubicBezTo>
                    <a:pt x="446" y="649"/>
                    <a:pt x="460" y="669"/>
                    <a:pt x="460" y="664"/>
                  </a:cubicBezTo>
                  <a:cubicBezTo>
                    <a:pt x="470" y="654"/>
                    <a:pt x="475" y="625"/>
                    <a:pt x="480" y="591"/>
                  </a:cubicBezTo>
                  <a:cubicBezTo>
                    <a:pt x="484" y="552"/>
                    <a:pt x="576" y="581"/>
                    <a:pt x="567" y="630"/>
                  </a:cubicBezTo>
                  <a:lnTo>
                    <a:pt x="547" y="644"/>
                  </a:lnTo>
                  <a:lnTo>
                    <a:pt x="615" y="669"/>
                  </a:lnTo>
                  <a:cubicBezTo>
                    <a:pt x="644" y="640"/>
                    <a:pt x="639" y="518"/>
                    <a:pt x="591" y="397"/>
                  </a:cubicBezTo>
                  <a:lnTo>
                    <a:pt x="673" y="315"/>
                  </a:lnTo>
                  <a:lnTo>
                    <a:pt x="727" y="262"/>
                  </a:lnTo>
                  <a:cubicBezTo>
                    <a:pt x="746" y="305"/>
                    <a:pt x="775" y="310"/>
                    <a:pt x="794" y="276"/>
                  </a:cubicBezTo>
                  <a:cubicBezTo>
                    <a:pt x="814" y="238"/>
                    <a:pt x="930" y="262"/>
                    <a:pt x="920" y="252"/>
                  </a:cubicBezTo>
                  <a:cubicBezTo>
                    <a:pt x="915" y="238"/>
                    <a:pt x="794" y="141"/>
                    <a:pt x="697" y="44"/>
                  </a:cubicBezTo>
                  <a:cubicBezTo>
                    <a:pt x="697" y="44"/>
                    <a:pt x="664" y="10"/>
                    <a:pt x="843" y="0"/>
                  </a:cubicBezTo>
                  <a:lnTo>
                    <a:pt x="867" y="0"/>
                  </a:lnTo>
                  <a:cubicBezTo>
                    <a:pt x="896" y="0"/>
                    <a:pt x="920" y="10"/>
                    <a:pt x="930" y="10"/>
                  </a:cubicBezTo>
                  <a:cubicBezTo>
                    <a:pt x="935" y="15"/>
                    <a:pt x="935" y="44"/>
                    <a:pt x="915" y="68"/>
                  </a:cubicBezTo>
                  <a:cubicBezTo>
                    <a:pt x="896" y="92"/>
                    <a:pt x="954" y="155"/>
                    <a:pt x="954" y="155"/>
                  </a:cubicBezTo>
                  <a:cubicBezTo>
                    <a:pt x="954" y="155"/>
                    <a:pt x="964" y="146"/>
                    <a:pt x="964" y="136"/>
                  </a:cubicBezTo>
                  <a:cubicBezTo>
                    <a:pt x="964" y="131"/>
                    <a:pt x="983" y="107"/>
                    <a:pt x="993" y="112"/>
                  </a:cubicBezTo>
                  <a:cubicBezTo>
                    <a:pt x="1007" y="117"/>
                    <a:pt x="1133" y="141"/>
                    <a:pt x="1250" y="155"/>
                  </a:cubicBezTo>
                  <a:lnTo>
                    <a:pt x="1220" y="49"/>
                  </a:lnTo>
                  <a:lnTo>
                    <a:pt x="1220" y="49"/>
                  </a:lnTo>
                  <a:cubicBezTo>
                    <a:pt x="1220" y="39"/>
                    <a:pt x="1279" y="68"/>
                    <a:pt x="1298" y="54"/>
                  </a:cubicBezTo>
                  <a:close/>
                  <a:moveTo>
                    <a:pt x="300" y="988"/>
                  </a:moveTo>
                  <a:cubicBezTo>
                    <a:pt x="291" y="1008"/>
                    <a:pt x="286" y="1017"/>
                    <a:pt x="291" y="1027"/>
                  </a:cubicBezTo>
                  <a:cubicBezTo>
                    <a:pt x="300" y="1027"/>
                    <a:pt x="354" y="1012"/>
                    <a:pt x="402" y="988"/>
                  </a:cubicBezTo>
                  <a:lnTo>
                    <a:pt x="378" y="940"/>
                  </a:lnTo>
                  <a:lnTo>
                    <a:pt x="378" y="935"/>
                  </a:lnTo>
                  <a:cubicBezTo>
                    <a:pt x="354" y="935"/>
                    <a:pt x="305" y="979"/>
                    <a:pt x="300" y="988"/>
                  </a:cubicBezTo>
                  <a:close/>
                  <a:moveTo>
                    <a:pt x="722" y="538"/>
                  </a:moveTo>
                  <a:cubicBezTo>
                    <a:pt x="775" y="577"/>
                    <a:pt x="814" y="577"/>
                    <a:pt x="819" y="509"/>
                  </a:cubicBezTo>
                  <a:cubicBezTo>
                    <a:pt x="775" y="523"/>
                    <a:pt x="746" y="533"/>
                    <a:pt x="722"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rot="-487982" flipH="1">
              <a:off x="6806822" y="3723693"/>
              <a:ext cx="131255" cy="123609"/>
            </a:xfrm>
            <a:custGeom>
              <a:avLst/>
              <a:gdLst/>
              <a:ahLst/>
              <a:cxnLst/>
              <a:rect l="l" t="t" r="r" b="b"/>
              <a:pathLst>
                <a:path w="824" h="776" extrusionOk="0">
                  <a:moveTo>
                    <a:pt x="131" y="548"/>
                  </a:moveTo>
                  <a:cubicBezTo>
                    <a:pt x="131" y="548"/>
                    <a:pt x="150" y="548"/>
                    <a:pt x="170" y="557"/>
                  </a:cubicBezTo>
                  <a:cubicBezTo>
                    <a:pt x="184" y="557"/>
                    <a:pt x="247" y="470"/>
                    <a:pt x="300" y="422"/>
                  </a:cubicBezTo>
                  <a:lnTo>
                    <a:pt x="373" y="412"/>
                  </a:lnTo>
                  <a:lnTo>
                    <a:pt x="480" y="393"/>
                  </a:lnTo>
                  <a:cubicBezTo>
                    <a:pt x="465" y="325"/>
                    <a:pt x="455" y="243"/>
                    <a:pt x="470" y="209"/>
                  </a:cubicBezTo>
                  <a:cubicBezTo>
                    <a:pt x="484" y="180"/>
                    <a:pt x="562" y="83"/>
                    <a:pt x="586" y="59"/>
                  </a:cubicBezTo>
                  <a:cubicBezTo>
                    <a:pt x="615" y="34"/>
                    <a:pt x="712" y="1"/>
                    <a:pt x="727" y="34"/>
                  </a:cubicBezTo>
                  <a:cubicBezTo>
                    <a:pt x="731" y="73"/>
                    <a:pt x="775" y="146"/>
                    <a:pt x="785" y="112"/>
                  </a:cubicBezTo>
                  <a:cubicBezTo>
                    <a:pt x="804" y="83"/>
                    <a:pt x="823" y="97"/>
                    <a:pt x="799" y="223"/>
                  </a:cubicBezTo>
                  <a:cubicBezTo>
                    <a:pt x="799" y="223"/>
                    <a:pt x="790" y="267"/>
                    <a:pt x="693" y="349"/>
                  </a:cubicBezTo>
                  <a:cubicBezTo>
                    <a:pt x="635" y="402"/>
                    <a:pt x="446" y="620"/>
                    <a:pt x="354" y="538"/>
                  </a:cubicBezTo>
                  <a:lnTo>
                    <a:pt x="344" y="616"/>
                  </a:lnTo>
                  <a:cubicBezTo>
                    <a:pt x="291" y="596"/>
                    <a:pt x="233" y="635"/>
                    <a:pt x="228" y="708"/>
                  </a:cubicBezTo>
                  <a:lnTo>
                    <a:pt x="107" y="775"/>
                  </a:lnTo>
                  <a:cubicBezTo>
                    <a:pt x="29" y="664"/>
                    <a:pt x="0" y="635"/>
                    <a:pt x="131" y="54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rot="-487982" flipH="1">
              <a:off x="6982242" y="3842459"/>
              <a:ext cx="145113" cy="92707"/>
            </a:xfrm>
            <a:custGeom>
              <a:avLst/>
              <a:gdLst/>
              <a:ahLst/>
              <a:cxnLst/>
              <a:rect l="l" t="t" r="r" b="b"/>
              <a:pathLst>
                <a:path w="911" h="582" extrusionOk="0">
                  <a:moveTo>
                    <a:pt x="722" y="194"/>
                  </a:moveTo>
                  <a:cubicBezTo>
                    <a:pt x="737" y="208"/>
                    <a:pt x="756" y="223"/>
                    <a:pt x="761" y="233"/>
                  </a:cubicBezTo>
                  <a:cubicBezTo>
                    <a:pt x="761" y="238"/>
                    <a:pt x="741" y="271"/>
                    <a:pt x="707" y="305"/>
                  </a:cubicBezTo>
                  <a:cubicBezTo>
                    <a:pt x="674" y="334"/>
                    <a:pt x="557" y="431"/>
                    <a:pt x="533" y="441"/>
                  </a:cubicBezTo>
                  <a:cubicBezTo>
                    <a:pt x="499" y="455"/>
                    <a:pt x="451" y="494"/>
                    <a:pt x="475" y="504"/>
                  </a:cubicBezTo>
                  <a:cubicBezTo>
                    <a:pt x="499" y="509"/>
                    <a:pt x="596" y="417"/>
                    <a:pt x="611" y="417"/>
                  </a:cubicBezTo>
                  <a:cubicBezTo>
                    <a:pt x="620" y="417"/>
                    <a:pt x="645" y="426"/>
                    <a:pt x="654" y="436"/>
                  </a:cubicBezTo>
                  <a:cubicBezTo>
                    <a:pt x="654" y="451"/>
                    <a:pt x="707" y="451"/>
                    <a:pt x="761" y="422"/>
                  </a:cubicBezTo>
                  <a:lnTo>
                    <a:pt x="761" y="422"/>
                  </a:lnTo>
                  <a:cubicBezTo>
                    <a:pt x="814" y="412"/>
                    <a:pt x="853" y="407"/>
                    <a:pt x="911" y="417"/>
                  </a:cubicBezTo>
                  <a:lnTo>
                    <a:pt x="911" y="417"/>
                  </a:lnTo>
                  <a:cubicBezTo>
                    <a:pt x="911" y="417"/>
                    <a:pt x="901" y="431"/>
                    <a:pt x="896" y="441"/>
                  </a:cubicBezTo>
                  <a:cubicBezTo>
                    <a:pt x="887" y="455"/>
                    <a:pt x="848" y="494"/>
                    <a:pt x="848" y="504"/>
                  </a:cubicBezTo>
                  <a:cubicBezTo>
                    <a:pt x="838" y="509"/>
                    <a:pt x="737" y="504"/>
                    <a:pt x="615" y="494"/>
                  </a:cubicBezTo>
                  <a:lnTo>
                    <a:pt x="572" y="518"/>
                  </a:lnTo>
                  <a:cubicBezTo>
                    <a:pt x="465" y="581"/>
                    <a:pt x="369" y="518"/>
                    <a:pt x="247" y="494"/>
                  </a:cubicBezTo>
                  <a:lnTo>
                    <a:pt x="281" y="446"/>
                  </a:lnTo>
                  <a:cubicBezTo>
                    <a:pt x="315" y="412"/>
                    <a:pt x="339" y="383"/>
                    <a:pt x="330" y="373"/>
                  </a:cubicBezTo>
                  <a:cubicBezTo>
                    <a:pt x="330" y="373"/>
                    <a:pt x="306" y="373"/>
                    <a:pt x="291" y="383"/>
                  </a:cubicBezTo>
                  <a:cubicBezTo>
                    <a:pt x="272" y="393"/>
                    <a:pt x="204" y="412"/>
                    <a:pt x="199" y="397"/>
                  </a:cubicBezTo>
                  <a:cubicBezTo>
                    <a:pt x="194" y="388"/>
                    <a:pt x="204" y="359"/>
                    <a:pt x="218" y="349"/>
                  </a:cubicBezTo>
                  <a:cubicBezTo>
                    <a:pt x="233" y="339"/>
                    <a:pt x="281" y="296"/>
                    <a:pt x="277" y="291"/>
                  </a:cubicBezTo>
                  <a:cubicBezTo>
                    <a:pt x="272" y="276"/>
                    <a:pt x="272" y="242"/>
                    <a:pt x="277" y="238"/>
                  </a:cubicBezTo>
                  <a:cubicBezTo>
                    <a:pt x="291" y="228"/>
                    <a:pt x="320" y="199"/>
                    <a:pt x="301" y="189"/>
                  </a:cubicBezTo>
                  <a:cubicBezTo>
                    <a:pt x="281" y="175"/>
                    <a:pt x="184" y="218"/>
                    <a:pt x="126" y="276"/>
                  </a:cubicBezTo>
                  <a:lnTo>
                    <a:pt x="0" y="247"/>
                  </a:lnTo>
                  <a:lnTo>
                    <a:pt x="25" y="238"/>
                  </a:lnTo>
                  <a:cubicBezTo>
                    <a:pt x="49" y="223"/>
                    <a:pt x="63" y="199"/>
                    <a:pt x="54" y="189"/>
                  </a:cubicBezTo>
                  <a:cubicBezTo>
                    <a:pt x="44" y="175"/>
                    <a:pt x="25" y="146"/>
                    <a:pt x="25" y="141"/>
                  </a:cubicBezTo>
                  <a:cubicBezTo>
                    <a:pt x="25" y="131"/>
                    <a:pt x="54" y="112"/>
                    <a:pt x="88" y="92"/>
                  </a:cubicBezTo>
                  <a:lnTo>
                    <a:pt x="151" y="49"/>
                  </a:lnTo>
                  <a:cubicBezTo>
                    <a:pt x="223" y="0"/>
                    <a:pt x="393" y="170"/>
                    <a:pt x="446" y="208"/>
                  </a:cubicBezTo>
                  <a:lnTo>
                    <a:pt x="499" y="194"/>
                  </a:lnTo>
                  <a:cubicBezTo>
                    <a:pt x="582" y="189"/>
                    <a:pt x="698" y="184"/>
                    <a:pt x="722" y="19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rot="-487982" flipH="1">
              <a:off x="6732162" y="3979082"/>
              <a:ext cx="95892" cy="97326"/>
            </a:xfrm>
            <a:custGeom>
              <a:avLst/>
              <a:gdLst/>
              <a:ahLst/>
              <a:cxnLst/>
              <a:rect l="l" t="t" r="r" b="b"/>
              <a:pathLst>
                <a:path w="602" h="611" extrusionOk="0">
                  <a:moveTo>
                    <a:pt x="122" y="577"/>
                  </a:moveTo>
                  <a:cubicBezTo>
                    <a:pt x="107" y="577"/>
                    <a:pt x="98" y="572"/>
                    <a:pt x="88" y="562"/>
                  </a:cubicBezTo>
                  <a:cubicBezTo>
                    <a:pt x="83" y="557"/>
                    <a:pt x="40" y="461"/>
                    <a:pt x="1" y="354"/>
                  </a:cubicBezTo>
                  <a:lnTo>
                    <a:pt x="98" y="311"/>
                  </a:lnTo>
                  <a:lnTo>
                    <a:pt x="137" y="320"/>
                  </a:lnTo>
                  <a:cubicBezTo>
                    <a:pt x="185" y="335"/>
                    <a:pt x="229" y="340"/>
                    <a:pt x="233" y="335"/>
                  </a:cubicBezTo>
                  <a:cubicBezTo>
                    <a:pt x="243" y="330"/>
                    <a:pt x="219" y="286"/>
                    <a:pt x="175" y="257"/>
                  </a:cubicBezTo>
                  <a:lnTo>
                    <a:pt x="98" y="315"/>
                  </a:lnTo>
                  <a:lnTo>
                    <a:pt x="83" y="306"/>
                  </a:lnTo>
                  <a:cubicBezTo>
                    <a:pt x="74" y="291"/>
                    <a:pt x="64" y="262"/>
                    <a:pt x="74" y="238"/>
                  </a:cubicBezTo>
                  <a:cubicBezTo>
                    <a:pt x="78" y="214"/>
                    <a:pt x="103" y="151"/>
                    <a:pt x="107" y="141"/>
                  </a:cubicBezTo>
                  <a:cubicBezTo>
                    <a:pt x="112" y="131"/>
                    <a:pt x="161" y="126"/>
                    <a:pt x="180" y="126"/>
                  </a:cubicBezTo>
                  <a:cubicBezTo>
                    <a:pt x="199" y="126"/>
                    <a:pt x="267" y="112"/>
                    <a:pt x="277" y="83"/>
                  </a:cubicBezTo>
                  <a:cubicBezTo>
                    <a:pt x="291" y="59"/>
                    <a:pt x="340" y="1"/>
                    <a:pt x="369" y="1"/>
                  </a:cubicBezTo>
                  <a:cubicBezTo>
                    <a:pt x="398" y="1"/>
                    <a:pt x="471" y="5"/>
                    <a:pt x="471" y="5"/>
                  </a:cubicBezTo>
                  <a:cubicBezTo>
                    <a:pt x="471" y="10"/>
                    <a:pt x="451" y="102"/>
                    <a:pt x="427" y="214"/>
                  </a:cubicBezTo>
                  <a:lnTo>
                    <a:pt x="301" y="165"/>
                  </a:lnTo>
                  <a:lnTo>
                    <a:pt x="321" y="214"/>
                  </a:lnTo>
                  <a:cubicBezTo>
                    <a:pt x="340" y="252"/>
                    <a:pt x="350" y="286"/>
                    <a:pt x="354" y="286"/>
                  </a:cubicBezTo>
                  <a:cubicBezTo>
                    <a:pt x="364" y="286"/>
                    <a:pt x="374" y="272"/>
                    <a:pt x="374" y="267"/>
                  </a:cubicBezTo>
                  <a:cubicBezTo>
                    <a:pt x="374" y="262"/>
                    <a:pt x="398" y="243"/>
                    <a:pt x="422" y="243"/>
                  </a:cubicBezTo>
                  <a:cubicBezTo>
                    <a:pt x="446" y="243"/>
                    <a:pt x="538" y="257"/>
                    <a:pt x="548" y="262"/>
                  </a:cubicBezTo>
                  <a:cubicBezTo>
                    <a:pt x="563" y="267"/>
                    <a:pt x="601" y="306"/>
                    <a:pt x="582" y="335"/>
                  </a:cubicBezTo>
                  <a:cubicBezTo>
                    <a:pt x="563" y="359"/>
                    <a:pt x="451" y="359"/>
                    <a:pt x="413" y="354"/>
                  </a:cubicBezTo>
                  <a:cubicBezTo>
                    <a:pt x="374" y="344"/>
                    <a:pt x="325" y="407"/>
                    <a:pt x="345" y="407"/>
                  </a:cubicBezTo>
                  <a:cubicBezTo>
                    <a:pt x="364" y="407"/>
                    <a:pt x="413" y="412"/>
                    <a:pt x="413" y="417"/>
                  </a:cubicBezTo>
                  <a:cubicBezTo>
                    <a:pt x="413" y="427"/>
                    <a:pt x="388" y="441"/>
                    <a:pt x="364" y="451"/>
                  </a:cubicBezTo>
                  <a:cubicBezTo>
                    <a:pt x="330" y="456"/>
                    <a:pt x="248" y="490"/>
                    <a:pt x="253" y="504"/>
                  </a:cubicBezTo>
                  <a:cubicBezTo>
                    <a:pt x="253" y="514"/>
                    <a:pt x="345" y="514"/>
                    <a:pt x="422" y="490"/>
                  </a:cubicBezTo>
                  <a:lnTo>
                    <a:pt x="451" y="475"/>
                  </a:lnTo>
                  <a:lnTo>
                    <a:pt x="451" y="509"/>
                  </a:lnTo>
                  <a:cubicBezTo>
                    <a:pt x="451" y="533"/>
                    <a:pt x="437" y="557"/>
                    <a:pt x="417" y="562"/>
                  </a:cubicBezTo>
                  <a:cubicBezTo>
                    <a:pt x="398" y="572"/>
                    <a:pt x="374" y="611"/>
                    <a:pt x="374" y="606"/>
                  </a:cubicBezTo>
                  <a:cubicBezTo>
                    <a:pt x="374" y="601"/>
                    <a:pt x="345" y="606"/>
                    <a:pt x="301" y="601"/>
                  </a:cubicBezTo>
                  <a:cubicBezTo>
                    <a:pt x="262" y="596"/>
                    <a:pt x="156" y="596"/>
                    <a:pt x="156" y="587"/>
                  </a:cubicBezTo>
                  <a:cubicBezTo>
                    <a:pt x="156" y="582"/>
                    <a:pt x="132" y="577"/>
                    <a:pt x="122" y="577"/>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rot="-487982" flipH="1">
              <a:off x="6801301" y="3806692"/>
              <a:ext cx="55592" cy="70406"/>
            </a:xfrm>
            <a:custGeom>
              <a:avLst/>
              <a:gdLst/>
              <a:ahLst/>
              <a:cxnLst/>
              <a:rect l="l" t="t" r="r" b="b"/>
              <a:pathLst>
                <a:path w="349" h="442" extrusionOk="0">
                  <a:moveTo>
                    <a:pt x="58" y="98"/>
                  </a:moveTo>
                  <a:cubicBezTo>
                    <a:pt x="121" y="35"/>
                    <a:pt x="189" y="1"/>
                    <a:pt x="228" y="11"/>
                  </a:cubicBezTo>
                  <a:cubicBezTo>
                    <a:pt x="266" y="25"/>
                    <a:pt x="349" y="107"/>
                    <a:pt x="325" y="137"/>
                  </a:cubicBezTo>
                  <a:cubicBezTo>
                    <a:pt x="300" y="170"/>
                    <a:pt x="315" y="277"/>
                    <a:pt x="276" y="292"/>
                  </a:cubicBezTo>
                  <a:cubicBezTo>
                    <a:pt x="242" y="301"/>
                    <a:pt x="179" y="340"/>
                    <a:pt x="208" y="354"/>
                  </a:cubicBezTo>
                  <a:cubicBezTo>
                    <a:pt x="242" y="374"/>
                    <a:pt x="174" y="442"/>
                    <a:pt x="160" y="422"/>
                  </a:cubicBezTo>
                  <a:cubicBezTo>
                    <a:pt x="150" y="403"/>
                    <a:pt x="97" y="369"/>
                    <a:pt x="68" y="369"/>
                  </a:cubicBezTo>
                  <a:cubicBezTo>
                    <a:pt x="49" y="369"/>
                    <a:pt x="0" y="156"/>
                    <a:pt x="58" y="9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rot="-487982" flipH="1">
              <a:off x="6982583" y="3753725"/>
              <a:ext cx="76459" cy="72636"/>
            </a:xfrm>
            <a:custGeom>
              <a:avLst/>
              <a:gdLst/>
              <a:ahLst/>
              <a:cxnLst/>
              <a:rect l="l" t="t" r="r" b="b"/>
              <a:pathLst>
                <a:path w="480" h="456" extrusionOk="0">
                  <a:moveTo>
                    <a:pt x="291" y="455"/>
                  </a:moveTo>
                  <a:cubicBezTo>
                    <a:pt x="286" y="455"/>
                    <a:pt x="199" y="417"/>
                    <a:pt x="97" y="363"/>
                  </a:cubicBezTo>
                  <a:lnTo>
                    <a:pt x="59" y="281"/>
                  </a:lnTo>
                  <a:lnTo>
                    <a:pt x="54" y="271"/>
                  </a:lnTo>
                  <a:cubicBezTo>
                    <a:pt x="20" y="271"/>
                    <a:pt x="0" y="262"/>
                    <a:pt x="20" y="247"/>
                  </a:cubicBezTo>
                  <a:cubicBezTo>
                    <a:pt x="34" y="237"/>
                    <a:pt x="73" y="170"/>
                    <a:pt x="78" y="126"/>
                  </a:cubicBezTo>
                  <a:cubicBezTo>
                    <a:pt x="83" y="87"/>
                    <a:pt x="180" y="49"/>
                    <a:pt x="180" y="39"/>
                  </a:cubicBezTo>
                  <a:cubicBezTo>
                    <a:pt x="180" y="24"/>
                    <a:pt x="214" y="0"/>
                    <a:pt x="243" y="20"/>
                  </a:cubicBezTo>
                  <a:cubicBezTo>
                    <a:pt x="272" y="39"/>
                    <a:pt x="344" y="97"/>
                    <a:pt x="335" y="97"/>
                  </a:cubicBezTo>
                  <a:cubicBezTo>
                    <a:pt x="320" y="97"/>
                    <a:pt x="291" y="112"/>
                    <a:pt x="291" y="126"/>
                  </a:cubicBezTo>
                  <a:cubicBezTo>
                    <a:pt x="291" y="145"/>
                    <a:pt x="310" y="189"/>
                    <a:pt x="325" y="184"/>
                  </a:cubicBezTo>
                  <a:cubicBezTo>
                    <a:pt x="344" y="174"/>
                    <a:pt x="393" y="170"/>
                    <a:pt x="407" y="184"/>
                  </a:cubicBezTo>
                  <a:cubicBezTo>
                    <a:pt x="417" y="194"/>
                    <a:pt x="417" y="242"/>
                    <a:pt x="368" y="237"/>
                  </a:cubicBezTo>
                  <a:cubicBezTo>
                    <a:pt x="320" y="228"/>
                    <a:pt x="214" y="242"/>
                    <a:pt x="223" y="266"/>
                  </a:cubicBezTo>
                  <a:cubicBezTo>
                    <a:pt x="238" y="291"/>
                    <a:pt x="315" y="359"/>
                    <a:pt x="393" y="359"/>
                  </a:cubicBezTo>
                  <a:lnTo>
                    <a:pt x="480" y="402"/>
                  </a:lnTo>
                  <a:lnTo>
                    <a:pt x="480" y="402"/>
                  </a:lnTo>
                  <a:cubicBezTo>
                    <a:pt x="480" y="402"/>
                    <a:pt x="446" y="392"/>
                    <a:pt x="412" y="392"/>
                  </a:cubicBezTo>
                  <a:cubicBezTo>
                    <a:pt x="368" y="378"/>
                    <a:pt x="296" y="455"/>
                    <a:pt x="291" y="455"/>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rot="-487982" flipH="1">
              <a:off x="6863735" y="3848837"/>
              <a:ext cx="37911" cy="54955"/>
            </a:xfrm>
            <a:custGeom>
              <a:avLst/>
              <a:gdLst/>
              <a:ahLst/>
              <a:cxnLst/>
              <a:rect l="l" t="t" r="r" b="b"/>
              <a:pathLst>
                <a:path w="238" h="345" extrusionOk="0">
                  <a:moveTo>
                    <a:pt x="73" y="64"/>
                  </a:moveTo>
                  <a:lnTo>
                    <a:pt x="87" y="25"/>
                  </a:lnTo>
                  <a:cubicBezTo>
                    <a:pt x="92" y="11"/>
                    <a:pt x="145" y="25"/>
                    <a:pt x="208" y="112"/>
                  </a:cubicBezTo>
                  <a:lnTo>
                    <a:pt x="208" y="214"/>
                  </a:lnTo>
                  <a:lnTo>
                    <a:pt x="204" y="214"/>
                  </a:lnTo>
                  <a:cubicBezTo>
                    <a:pt x="194" y="214"/>
                    <a:pt x="194" y="224"/>
                    <a:pt x="208" y="228"/>
                  </a:cubicBezTo>
                  <a:cubicBezTo>
                    <a:pt x="218" y="233"/>
                    <a:pt x="237" y="282"/>
                    <a:pt x="218" y="311"/>
                  </a:cubicBezTo>
                  <a:cubicBezTo>
                    <a:pt x="204" y="345"/>
                    <a:pt x="92" y="301"/>
                    <a:pt x="82" y="301"/>
                  </a:cubicBezTo>
                  <a:cubicBezTo>
                    <a:pt x="68" y="306"/>
                    <a:pt x="34" y="258"/>
                    <a:pt x="20" y="190"/>
                  </a:cubicBezTo>
                  <a:cubicBezTo>
                    <a:pt x="0" y="122"/>
                    <a:pt x="58" y="1"/>
                    <a:pt x="58" y="20"/>
                  </a:cubicBezTo>
                  <a:cubicBezTo>
                    <a:pt x="63" y="35"/>
                    <a:pt x="73" y="64"/>
                    <a:pt x="73" y="6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rot="-487982" flipH="1">
              <a:off x="6710076" y="3941138"/>
              <a:ext cx="45557" cy="41097"/>
            </a:xfrm>
            <a:custGeom>
              <a:avLst/>
              <a:gdLst/>
              <a:ahLst/>
              <a:cxnLst/>
              <a:rect l="l" t="t" r="r" b="b"/>
              <a:pathLst>
                <a:path w="286" h="258" extrusionOk="0">
                  <a:moveTo>
                    <a:pt x="237" y="185"/>
                  </a:moveTo>
                  <a:cubicBezTo>
                    <a:pt x="189" y="228"/>
                    <a:pt x="126" y="257"/>
                    <a:pt x="97" y="252"/>
                  </a:cubicBezTo>
                  <a:cubicBezTo>
                    <a:pt x="73" y="248"/>
                    <a:pt x="0" y="223"/>
                    <a:pt x="20" y="218"/>
                  </a:cubicBezTo>
                  <a:cubicBezTo>
                    <a:pt x="34" y="209"/>
                    <a:pt x="68" y="180"/>
                    <a:pt x="49" y="146"/>
                  </a:cubicBezTo>
                  <a:cubicBezTo>
                    <a:pt x="29" y="112"/>
                    <a:pt x="131" y="78"/>
                    <a:pt x="131" y="78"/>
                  </a:cubicBezTo>
                  <a:lnTo>
                    <a:pt x="131" y="44"/>
                  </a:lnTo>
                  <a:cubicBezTo>
                    <a:pt x="131" y="34"/>
                    <a:pt x="141" y="5"/>
                    <a:pt x="150" y="5"/>
                  </a:cubicBezTo>
                  <a:cubicBezTo>
                    <a:pt x="170" y="1"/>
                    <a:pt x="286" y="146"/>
                    <a:pt x="237" y="18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rot="-487982" flipH="1">
              <a:off x="6927354" y="4106201"/>
              <a:ext cx="48105" cy="38070"/>
            </a:xfrm>
            <a:custGeom>
              <a:avLst/>
              <a:gdLst/>
              <a:ahLst/>
              <a:cxnLst/>
              <a:rect l="l" t="t" r="r" b="b"/>
              <a:pathLst>
                <a:path w="302" h="239" extrusionOk="0">
                  <a:moveTo>
                    <a:pt x="1" y="122"/>
                  </a:moveTo>
                  <a:cubicBezTo>
                    <a:pt x="1" y="122"/>
                    <a:pt x="15" y="117"/>
                    <a:pt x="40" y="112"/>
                  </a:cubicBezTo>
                  <a:cubicBezTo>
                    <a:pt x="64" y="103"/>
                    <a:pt x="88" y="49"/>
                    <a:pt x="136" y="69"/>
                  </a:cubicBezTo>
                  <a:cubicBezTo>
                    <a:pt x="190" y="83"/>
                    <a:pt x="287" y="1"/>
                    <a:pt x="287" y="1"/>
                  </a:cubicBezTo>
                  <a:cubicBezTo>
                    <a:pt x="287" y="1"/>
                    <a:pt x="296" y="6"/>
                    <a:pt x="296" y="15"/>
                  </a:cubicBezTo>
                  <a:cubicBezTo>
                    <a:pt x="301" y="20"/>
                    <a:pt x="248" y="103"/>
                    <a:pt x="180" y="190"/>
                  </a:cubicBezTo>
                  <a:lnTo>
                    <a:pt x="40" y="238"/>
                  </a:lnTo>
                  <a:lnTo>
                    <a:pt x="64" y="204"/>
                  </a:lnTo>
                  <a:cubicBezTo>
                    <a:pt x="83" y="180"/>
                    <a:pt x="83" y="151"/>
                    <a:pt x="64" y="146"/>
                  </a:cubicBezTo>
                  <a:cubicBezTo>
                    <a:pt x="44"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rot="-487982" flipH="1">
              <a:off x="6742060" y="3896741"/>
              <a:ext cx="34884" cy="33292"/>
            </a:xfrm>
            <a:custGeom>
              <a:avLst/>
              <a:gdLst/>
              <a:ahLst/>
              <a:cxnLst/>
              <a:rect l="l" t="t" r="r" b="b"/>
              <a:pathLst>
                <a:path w="219" h="209" extrusionOk="0">
                  <a:moveTo>
                    <a:pt x="59" y="194"/>
                  </a:moveTo>
                  <a:cubicBezTo>
                    <a:pt x="30" y="204"/>
                    <a:pt x="1" y="209"/>
                    <a:pt x="1" y="204"/>
                  </a:cubicBezTo>
                  <a:cubicBezTo>
                    <a:pt x="1" y="194"/>
                    <a:pt x="35" y="98"/>
                    <a:pt x="93" y="1"/>
                  </a:cubicBezTo>
                  <a:lnTo>
                    <a:pt x="156" y="44"/>
                  </a:lnTo>
                  <a:lnTo>
                    <a:pt x="180" y="64"/>
                  </a:lnTo>
                  <a:cubicBezTo>
                    <a:pt x="204" y="88"/>
                    <a:pt x="219" y="112"/>
                    <a:pt x="204" y="117"/>
                  </a:cubicBezTo>
                  <a:cubicBezTo>
                    <a:pt x="204" y="117"/>
                    <a:pt x="93" y="190"/>
                    <a:pt x="59"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rot="-487982" flipH="1">
              <a:off x="6905545" y="4086055"/>
              <a:ext cx="34884" cy="24053"/>
            </a:xfrm>
            <a:custGeom>
              <a:avLst/>
              <a:gdLst/>
              <a:ahLst/>
              <a:cxnLst/>
              <a:rect l="l" t="t" r="r" b="b"/>
              <a:pathLst>
                <a:path w="219" h="151" extrusionOk="0">
                  <a:moveTo>
                    <a:pt x="102" y="151"/>
                  </a:moveTo>
                  <a:cubicBezTo>
                    <a:pt x="102" y="151"/>
                    <a:pt x="73" y="132"/>
                    <a:pt x="34" y="107"/>
                  </a:cubicBezTo>
                  <a:cubicBezTo>
                    <a:pt x="1" y="83"/>
                    <a:pt x="34" y="1"/>
                    <a:pt x="59" y="6"/>
                  </a:cubicBezTo>
                  <a:cubicBezTo>
                    <a:pt x="83" y="10"/>
                    <a:pt x="156" y="54"/>
                    <a:pt x="175" y="64"/>
                  </a:cubicBezTo>
                  <a:cubicBezTo>
                    <a:pt x="194" y="78"/>
                    <a:pt x="218" y="122"/>
                    <a:pt x="194" y="127"/>
                  </a:cubicBezTo>
                  <a:cubicBezTo>
                    <a:pt x="160" y="132"/>
                    <a:pt x="102" y="151"/>
                    <a:pt x="102"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rot="-487982" flipH="1">
              <a:off x="7113708" y="4060844"/>
              <a:ext cx="16407" cy="23256"/>
            </a:xfrm>
            <a:custGeom>
              <a:avLst/>
              <a:gdLst/>
              <a:ahLst/>
              <a:cxnLst/>
              <a:rect l="l" t="t" r="r" b="b"/>
              <a:pathLst>
                <a:path w="103" h="146" extrusionOk="0">
                  <a:moveTo>
                    <a:pt x="78" y="0"/>
                  </a:moveTo>
                  <a:cubicBezTo>
                    <a:pt x="83" y="5"/>
                    <a:pt x="78" y="15"/>
                    <a:pt x="73" y="29"/>
                  </a:cubicBezTo>
                  <a:cubicBezTo>
                    <a:pt x="64" y="39"/>
                    <a:pt x="44" y="73"/>
                    <a:pt x="44" y="73"/>
                  </a:cubicBezTo>
                  <a:cubicBezTo>
                    <a:pt x="44" y="73"/>
                    <a:pt x="64" y="78"/>
                    <a:pt x="78" y="73"/>
                  </a:cubicBezTo>
                  <a:cubicBezTo>
                    <a:pt x="93" y="63"/>
                    <a:pt x="102" y="82"/>
                    <a:pt x="68" y="112"/>
                  </a:cubicBezTo>
                  <a:cubicBezTo>
                    <a:pt x="30" y="145"/>
                    <a:pt x="1" y="82"/>
                    <a:pt x="68" y="5"/>
                  </a:cubicBezTo>
                  <a:cubicBezTo>
                    <a:pt x="54" y="5"/>
                    <a:pt x="54" y="5"/>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rot="-487982" flipH="1">
              <a:off x="7145709" y="3920860"/>
              <a:ext cx="24053" cy="18637"/>
            </a:xfrm>
            <a:custGeom>
              <a:avLst/>
              <a:gdLst/>
              <a:ahLst/>
              <a:cxnLst/>
              <a:rect l="l" t="t" r="r" b="b"/>
              <a:pathLst>
                <a:path w="151" h="117" extrusionOk="0">
                  <a:moveTo>
                    <a:pt x="6" y="49"/>
                  </a:moveTo>
                  <a:cubicBezTo>
                    <a:pt x="1" y="34"/>
                    <a:pt x="64" y="15"/>
                    <a:pt x="151" y="0"/>
                  </a:cubicBezTo>
                  <a:lnTo>
                    <a:pt x="131" y="117"/>
                  </a:lnTo>
                  <a:lnTo>
                    <a:pt x="102" y="112"/>
                  </a:lnTo>
                  <a:cubicBezTo>
                    <a:pt x="64" y="97"/>
                    <a:pt x="10" y="68"/>
                    <a:pt x="6"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rot="-487982" flipH="1">
              <a:off x="6921091" y="3860758"/>
              <a:ext cx="17203" cy="17840"/>
            </a:xfrm>
            <a:custGeom>
              <a:avLst/>
              <a:gdLst/>
              <a:ahLst/>
              <a:cxnLst/>
              <a:rect l="l" t="t" r="r" b="b"/>
              <a:pathLst>
                <a:path w="108" h="112" extrusionOk="0">
                  <a:moveTo>
                    <a:pt x="10" y="92"/>
                  </a:moveTo>
                  <a:cubicBezTo>
                    <a:pt x="1" y="73"/>
                    <a:pt x="1" y="44"/>
                    <a:pt x="20" y="24"/>
                  </a:cubicBezTo>
                  <a:cubicBezTo>
                    <a:pt x="35" y="0"/>
                    <a:pt x="107" y="58"/>
                    <a:pt x="107" y="73"/>
                  </a:cubicBezTo>
                  <a:cubicBezTo>
                    <a:pt x="102" y="92"/>
                    <a:pt x="25" y="111"/>
                    <a:pt x="10" y="92"/>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rot="-487982" flipH="1">
              <a:off x="6880236" y="4115669"/>
              <a:ext cx="19433" cy="14814"/>
            </a:xfrm>
            <a:custGeom>
              <a:avLst/>
              <a:gdLst/>
              <a:ahLst/>
              <a:cxnLst/>
              <a:rect l="l" t="t" r="r" b="b"/>
              <a:pathLst>
                <a:path w="122" h="93" extrusionOk="0">
                  <a:moveTo>
                    <a:pt x="102" y="15"/>
                  </a:moveTo>
                  <a:cubicBezTo>
                    <a:pt x="122" y="25"/>
                    <a:pt x="122" y="49"/>
                    <a:pt x="102" y="64"/>
                  </a:cubicBezTo>
                  <a:cubicBezTo>
                    <a:pt x="83" y="73"/>
                    <a:pt x="25" y="93"/>
                    <a:pt x="15" y="78"/>
                  </a:cubicBezTo>
                  <a:cubicBezTo>
                    <a:pt x="1" y="73"/>
                    <a:pt x="1" y="49"/>
                    <a:pt x="15" y="39"/>
                  </a:cubicBezTo>
                  <a:cubicBezTo>
                    <a:pt x="25" y="20"/>
                    <a:pt x="83" y="1"/>
                    <a:pt x="102"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rot="-487982" flipH="1">
              <a:off x="7039538" y="3941145"/>
              <a:ext cx="17840" cy="19433"/>
            </a:xfrm>
            <a:custGeom>
              <a:avLst/>
              <a:gdLst/>
              <a:ahLst/>
              <a:cxnLst/>
              <a:rect l="l" t="t" r="r" b="b"/>
              <a:pathLst>
                <a:path w="112" h="122" extrusionOk="0">
                  <a:moveTo>
                    <a:pt x="107" y="5"/>
                  </a:moveTo>
                  <a:cubicBezTo>
                    <a:pt x="112" y="5"/>
                    <a:pt x="107" y="20"/>
                    <a:pt x="97" y="29"/>
                  </a:cubicBezTo>
                  <a:cubicBezTo>
                    <a:pt x="92" y="44"/>
                    <a:pt x="83" y="78"/>
                    <a:pt x="88" y="78"/>
                  </a:cubicBezTo>
                  <a:cubicBezTo>
                    <a:pt x="97" y="78"/>
                    <a:pt x="112" y="88"/>
                    <a:pt x="97" y="102"/>
                  </a:cubicBezTo>
                  <a:cubicBezTo>
                    <a:pt x="88" y="121"/>
                    <a:pt x="0" y="63"/>
                    <a:pt x="20" y="49"/>
                  </a:cubicBezTo>
                  <a:cubicBezTo>
                    <a:pt x="39" y="39"/>
                    <a:pt x="10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rot="-487982" flipH="1">
              <a:off x="7114663" y="3828010"/>
              <a:ext cx="24212" cy="33292"/>
            </a:xfrm>
            <a:custGeom>
              <a:avLst/>
              <a:gdLst/>
              <a:ahLst/>
              <a:cxnLst/>
              <a:rect l="l" t="t" r="r" b="b"/>
              <a:pathLst>
                <a:path w="152" h="209" extrusionOk="0">
                  <a:moveTo>
                    <a:pt x="1" y="208"/>
                  </a:moveTo>
                  <a:cubicBezTo>
                    <a:pt x="35" y="136"/>
                    <a:pt x="64" y="73"/>
                    <a:pt x="93" y="0"/>
                  </a:cubicBezTo>
                  <a:cubicBezTo>
                    <a:pt x="151" y="53"/>
                    <a:pt x="103" y="145"/>
                    <a:pt x="1" y="20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rot="-487982" flipH="1">
              <a:off x="7177447" y="4006672"/>
              <a:ext cx="14017" cy="19433"/>
            </a:xfrm>
            <a:custGeom>
              <a:avLst/>
              <a:gdLst/>
              <a:ahLst/>
              <a:cxnLst/>
              <a:rect l="l" t="t" r="r" b="b"/>
              <a:pathLst>
                <a:path w="88" h="122" extrusionOk="0">
                  <a:moveTo>
                    <a:pt x="54" y="20"/>
                  </a:moveTo>
                  <a:cubicBezTo>
                    <a:pt x="73" y="39"/>
                    <a:pt x="88" y="68"/>
                    <a:pt x="73" y="78"/>
                  </a:cubicBezTo>
                  <a:cubicBezTo>
                    <a:pt x="64" y="97"/>
                    <a:pt x="25" y="121"/>
                    <a:pt x="15" y="102"/>
                  </a:cubicBezTo>
                  <a:cubicBezTo>
                    <a:pt x="1" y="78"/>
                    <a:pt x="39" y="0"/>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rot="-487982" flipH="1">
              <a:off x="6888667" y="4082873"/>
              <a:ext cx="15610" cy="14017"/>
            </a:xfrm>
            <a:custGeom>
              <a:avLst/>
              <a:gdLst/>
              <a:ahLst/>
              <a:cxnLst/>
              <a:rect l="l" t="t" r="r" b="b"/>
              <a:pathLst>
                <a:path w="98" h="88" extrusionOk="0">
                  <a:moveTo>
                    <a:pt x="0" y="78"/>
                  </a:moveTo>
                  <a:cubicBezTo>
                    <a:pt x="0" y="73"/>
                    <a:pt x="5" y="63"/>
                    <a:pt x="15" y="49"/>
                  </a:cubicBezTo>
                  <a:cubicBezTo>
                    <a:pt x="30" y="34"/>
                    <a:pt x="59" y="0"/>
                    <a:pt x="63" y="0"/>
                  </a:cubicBezTo>
                  <a:cubicBezTo>
                    <a:pt x="73" y="0"/>
                    <a:pt x="83" y="15"/>
                    <a:pt x="88" y="24"/>
                  </a:cubicBezTo>
                  <a:cubicBezTo>
                    <a:pt x="97" y="39"/>
                    <a:pt x="88" y="78"/>
                    <a:pt x="73" y="87"/>
                  </a:cubicBezTo>
                  <a:cubicBezTo>
                    <a:pt x="54" y="87"/>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rot="-487982" flipH="1">
              <a:off x="6784132" y="3855160"/>
              <a:ext cx="29469" cy="18796"/>
            </a:xfrm>
            <a:custGeom>
              <a:avLst/>
              <a:gdLst/>
              <a:ahLst/>
              <a:cxnLst/>
              <a:rect l="l" t="t" r="r" b="b"/>
              <a:pathLst>
                <a:path w="185" h="118" extrusionOk="0">
                  <a:moveTo>
                    <a:pt x="1" y="112"/>
                  </a:moveTo>
                  <a:cubicBezTo>
                    <a:pt x="1" y="103"/>
                    <a:pt x="25" y="78"/>
                    <a:pt x="54" y="45"/>
                  </a:cubicBezTo>
                  <a:cubicBezTo>
                    <a:pt x="83" y="16"/>
                    <a:pt x="185" y="1"/>
                    <a:pt x="146" y="30"/>
                  </a:cubicBezTo>
                  <a:cubicBezTo>
                    <a:pt x="102" y="54"/>
                    <a:pt x="1" y="117"/>
                    <a:pt x="1" y="11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rot="-487982" flipH="1">
              <a:off x="6854947" y="4080017"/>
              <a:ext cx="24053" cy="15610"/>
            </a:xfrm>
            <a:custGeom>
              <a:avLst/>
              <a:gdLst/>
              <a:ahLst/>
              <a:cxnLst/>
              <a:rect l="l" t="t" r="r" b="b"/>
              <a:pathLst>
                <a:path w="151" h="98" extrusionOk="0">
                  <a:moveTo>
                    <a:pt x="126" y="15"/>
                  </a:moveTo>
                  <a:cubicBezTo>
                    <a:pt x="151" y="25"/>
                    <a:pt x="146" y="39"/>
                    <a:pt x="121" y="39"/>
                  </a:cubicBezTo>
                  <a:cubicBezTo>
                    <a:pt x="97" y="39"/>
                    <a:pt x="29" y="49"/>
                    <a:pt x="39" y="54"/>
                  </a:cubicBezTo>
                  <a:cubicBezTo>
                    <a:pt x="44" y="68"/>
                    <a:pt x="54" y="93"/>
                    <a:pt x="54" y="97"/>
                  </a:cubicBezTo>
                  <a:cubicBezTo>
                    <a:pt x="54" y="97"/>
                    <a:pt x="44" y="97"/>
                    <a:pt x="29" y="93"/>
                  </a:cubicBezTo>
                  <a:cubicBezTo>
                    <a:pt x="20" y="88"/>
                    <a:pt x="0" y="64"/>
                    <a:pt x="5" y="49"/>
                  </a:cubicBezTo>
                  <a:cubicBezTo>
                    <a:pt x="20" y="30"/>
                    <a:pt x="102" y="1"/>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rot="-487982" flipH="1">
              <a:off x="6805736" y="3901571"/>
              <a:ext cx="14017" cy="10991"/>
            </a:xfrm>
            <a:custGeom>
              <a:avLst/>
              <a:gdLst/>
              <a:ahLst/>
              <a:cxnLst/>
              <a:rect l="l" t="t" r="r" b="b"/>
              <a:pathLst>
                <a:path w="88" h="69" extrusionOk="0">
                  <a:moveTo>
                    <a:pt x="88" y="68"/>
                  </a:moveTo>
                  <a:lnTo>
                    <a:pt x="83" y="68"/>
                  </a:lnTo>
                  <a:cubicBezTo>
                    <a:pt x="78" y="68"/>
                    <a:pt x="59" y="68"/>
                    <a:pt x="39" y="63"/>
                  </a:cubicBezTo>
                  <a:cubicBezTo>
                    <a:pt x="30" y="63"/>
                    <a:pt x="1" y="44"/>
                    <a:pt x="6" y="24"/>
                  </a:cubicBezTo>
                  <a:cubicBezTo>
                    <a:pt x="15" y="15"/>
                    <a:pt x="59" y="0"/>
                    <a:pt x="83" y="24"/>
                  </a:cubicBezTo>
                  <a:cubicBezTo>
                    <a:pt x="88" y="34"/>
                    <a:pt x="88" y="34"/>
                    <a:pt x="88" y="6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rot="-487982" flipH="1">
              <a:off x="6759209" y="3878366"/>
              <a:ext cx="17840" cy="16248"/>
            </a:xfrm>
            <a:custGeom>
              <a:avLst/>
              <a:gdLst/>
              <a:ahLst/>
              <a:cxnLst/>
              <a:rect l="l" t="t" r="r" b="b"/>
              <a:pathLst>
                <a:path w="112" h="102" extrusionOk="0">
                  <a:moveTo>
                    <a:pt x="10" y="24"/>
                  </a:moveTo>
                  <a:cubicBezTo>
                    <a:pt x="25" y="0"/>
                    <a:pt x="30" y="0"/>
                    <a:pt x="15" y="29"/>
                  </a:cubicBezTo>
                  <a:cubicBezTo>
                    <a:pt x="5" y="58"/>
                    <a:pt x="112" y="73"/>
                    <a:pt x="112" y="78"/>
                  </a:cubicBezTo>
                  <a:cubicBezTo>
                    <a:pt x="112" y="83"/>
                    <a:pt x="102" y="97"/>
                    <a:pt x="88" y="97"/>
                  </a:cubicBezTo>
                  <a:cubicBezTo>
                    <a:pt x="73" y="102"/>
                    <a:pt x="1" y="53"/>
                    <a:pt x="10" y="2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rot="-487982" flipH="1">
              <a:off x="7093396" y="3878222"/>
              <a:ext cx="27079" cy="15610"/>
            </a:xfrm>
            <a:custGeom>
              <a:avLst/>
              <a:gdLst/>
              <a:ahLst/>
              <a:cxnLst/>
              <a:rect l="l" t="t" r="r" b="b"/>
              <a:pathLst>
                <a:path w="170" h="98" extrusionOk="0">
                  <a:moveTo>
                    <a:pt x="170" y="0"/>
                  </a:moveTo>
                  <a:cubicBezTo>
                    <a:pt x="136" y="73"/>
                    <a:pt x="78" y="97"/>
                    <a:pt x="0" y="73"/>
                  </a:cubicBezTo>
                  <a:cubicBezTo>
                    <a:pt x="53" y="59"/>
                    <a:pt x="102"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rot="-487982" flipH="1">
              <a:off x="6841474" y="3879884"/>
              <a:ext cx="16248" cy="9398"/>
            </a:xfrm>
            <a:custGeom>
              <a:avLst/>
              <a:gdLst/>
              <a:ahLst/>
              <a:cxnLst/>
              <a:rect l="l" t="t" r="r" b="b"/>
              <a:pathLst>
                <a:path w="102" h="59" extrusionOk="0">
                  <a:moveTo>
                    <a:pt x="102" y="10"/>
                  </a:moveTo>
                  <a:cubicBezTo>
                    <a:pt x="102" y="15"/>
                    <a:pt x="92" y="25"/>
                    <a:pt x="77" y="34"/>
                  </a:cubicBezTo>
                  <a:cubicBezTo>
                    <a:pt x="63" y="39"/>
                    <a:pt x="5" y="59"/>
                    <a:pt x="5" y="44"/>
                  </a:cubicBezTo>
                  <a:cubicBezTo>
                    <a:pt x="0" y="34"/>
                    <a:pt x="19" y="15"/>
                    <a:pt x="39" y="10"/>
                  </a:cubicBezTo>
                  <a:cubicBezTo>
                    <a:pt x="53" y="1"/>
                    <a:pt x="102" y="1"/>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rot="-487982" flipH="1">
              <a:off x="6716648" y="4002852"/>
              <a:ext cx="17840" cy="11628"/>
            </a:xfrm>
            <a:custGeom>
              <a:avLst/>
              <a:gdLst/>
              <a:ahLst/>
              <a:cxnLst/>
              <a:rect l="l" t="t" r="r" b="b"/>
              <a:pathLst>
                <a:path w="112" h="73" extrusionOk="0">
                  <a:moveTo>
                    <a:pt x="25" y="0"/>
                  </a:moveTo>
                  <a:cubicBezTo>
                    <a:pt x="59" y="20"/>
                    <a:pt x="83" y="39"/>
                    <a:pt x="112" y="54"/>
                  </a:cubicBezTo>
                  <a:cubicBezTo>
                    <a:pt x="15" y="73"/>
                    <a:pt x="1" y="68"/>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rot="-487982" flipH="1">
              <a:off x="7077097" y="3818581"/>
              <a:ext cx="10991" cy="7009"/>
            </a:xfrm>
            <a:custGeom>
              <a:avLst/>
              <a:gdLst/>
              <a:ahLst/>
              <a:cxnLst/>
              <a:rect l="l" t="t" r="r" b="b"/>
              <a:pathLst>
                <a:path w="69" h="44" extrusionOk="0">
                  <a:moveTo>
                    <a:pt x="25" y="39"/>
                  </a:moveTo>
                  <a:cubicBezTo>
                    <a:pt x="5" y="39"/>
                    <a:pt x="0" y="24"/>
                    <a:pt x="10" y="15"/>
                  </a:cubicBezTo>
                  <a:cubicBezTo>
                    <a:pt x="25" y="0"/>
                    <a:pt x="54" y="0"/>
                    <a:pt x="63" y="15"/>
                  </a:cubicBezTo>
                  <a:cubicBezTo>
                    <a:pt x="68" y="20"/>
                    <a:pt x="39" y="44"/>
                    <a:pt x="25" y="39"/>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rot="-487982" flipH="1">
              <a:off x="5664814" y="3853179"/>
              <a:ext cx="1018338" cy="580133"/>
            </a:xfrm>
            <a:custGeom>
              <a:avLst/>
              <a:gdLst/>
              <a:ahLst/>
              <a:cxnLst/>
              <a:rect l="l" t="t" r="r" b="b"/>
              <a:pathLst>
                <a:path w="6393" h="3642" extrusionOk="0">
                  <a:moveTo>
                    <a:pt x="6058" y="1923"/>
                  </a:moveTo>
                  <a:cubicBezTo>
                    <a:pt x="6034" y="1879"/>
                    <a:pt x="6005" y="1840"/>
                    <a:pt x="5971" y="1797"/>
                  </a:cubicBezTo>
                  <a:cubicBezTo>
                    <a:pt x="6049" y="1777"/>
                    <a:pt x="6126" y="1748"/>
                    <a:pt x="6194" y="1705"/>
                  </a:cubicBezTo>
                  <a:cubicBezTo>
                    <a:pt x="6247" y="1671"/>
                    <a:pt x="6218" y="1588"/>
                    <a:pt x="6155" y="1603"/>
                  </a:cubicBezTo>
                  <a:cubicBezTo>
                    <a:pt x="6029" y="1622"/>
                    <a:pt x="5903" y="1588"/>
                    <a:pt x="5773" y="1603"/>
                  </a:cubicBezTo>
                  <a:cubicBezTo>
                    <a:pt x="5773" y="1598"/>
                    <a:pt x="5768" y="1584"/>
                    <a:pt x="5768" y="1579"/>
                  </a:cubicBezTo>
                  <a:cubicBezTo>
                    <a:pt x="5811" y="1564"/>
                    <a:pt x="5860" y="1554"/>
                    <a:pt x="5894" y="1525"/>
                  </a:cubicBezTo>
                  <a:cubicBezTo>
                    <a:pt x="5932" y="1501"/>
                    <a:pt x="5957" y="1453"/>
                    <a:pt x="5991" y="1429"/>
                  </a:cubicBezTo>
                  <a:cubicBezTo>
                    <a:pt x="6029" y="1404"/>
                    <a:pt x="6024" y="1356"/>
                    <a:pt x="5986" y="1337"/>
                  </a:cubicBezTo>
                  <a:cubicBezTo>
                    <a:pt x="5913" y="1312"/>
                    <a:pt x="5840" y="1274"/>
                    <a:pt x="5768" y="1269"/>
                  </a:cubicBezTo>
                  <a:cubicBezTo>
                    <a:pt x="5719" y="1264"/>
                    <a:pt x="5681" y="1283"/>
                    <a:pt x="5642" y="1308"/>
                  </a:cubicBezTo>
                  <a:cubicBezTo>
                    <a:pt x="5622" y="1274"/>
                    <a:pt x="5598" y="1249"/>
                    <a:pt x="5574" y="1225"/>
                  </a:cubicBezTo>
                  <a:cubicBezTo>
                    <a:pt x="5637" y="1162"/>
                    <a:pt x="5666" y="1075"/>
                    <a:pt x="5666" y="973"/>
                  </a:cubicBezTo>
                  <a:cubicBezTo>
                    <a:pt x="5666" y="920"/>
                    <a:pt x="5608" y="906"/>
                    <a:pt x="5574" y="944"/>
                  </a:cubicBezTo>
                  <a:cubicBezTo>
                    <a:pt x="5521" y="1002"/>
                    <a:pt x="5448" y="1032"/>
                    <a:pt x="5371" y="1051"/>
                  </a:cubicBezTo>
                  <a:cubicBezTo>
                    <a:pt x="5298" y="1002"/>
                    <a:pt x="5221" y="969"/>
                    <a:pt x="5138" y="944"/>
                  </a:cubicBezTo>
                  <a:cubicBezTo>
                    <a:pt x="5225" y="920"/>
                    <a:pt x="5308" y="906"/>
                    <a:pt x="5405" y="910"/>
                  </a:cubicBezTo>
                  <a:cubicBezTo>
                    <a:pt x="5453" y="920"/>
                    <a:pt x="5472" y="847"/>
                    <a:pt x="5438" y="823"/>
                  </a:cubicBezTo>
                  <a:cubicBezTo>
                    <a:pt x="5259" y="707"/>
                    <a:pt x="5056" y="751"/>
                    <a:pt x="4911" y="877"/>
                  </a:cubicBezTo>
                  <a:cubicBezTo>
                    <a:pt x="4911" y="847"/>
                    <a:pt x="4920" y="814"/>
                    <a:pt x="4945" y="799"/>
                  </a:cubicBezTo>
                  <a:cubicBezTo>
                    <a:pt x="4954" y="789"/>
                    <a:pt x="4959" y="785"/>
                    <a:pt x="4959" y="775"/>
                  </a:cubicBezTo>
                  <a:cubicBezTo>
                    <a:pt x="5007" y="760"/>
                    <a:pt x="4993" y="683"/>
                    <a:pt x="4940" y="678"/>
                  </a:cubicBezTo>
                  <a:cubicBezTo>
                    <a:pt x="4848" y="663"/>
                    <a:pt x="4741" y="707"/>
                    <a:pt x="4683" y="780"/>
                  </a:cubicBezTo>
                  <a:lnTo>
                    <a:pt x="4683" y="785"/>
                  </a:lnTo>
                  <a:cubicBezTo>
                    <a:pt x="4644" y="823"/>
                    <a:pt x="4615" y="877"/>
                    <a:pt x="4601" y="930"/>
                  </a:cubicBezTo>
                  <a:cubicBezTo>
                    <a:pt x="4557" y="944"/>
                    <a:pt x="4514" y="954"/>
                    <a:pt x="4475" y="973"/>
                  </a:cubicBezTo>
                  <a:cubicBezTo>
                    <a:pt x="4451" y="939"/>
                    <a:pt x="4417" y="901"/>
                    <a:pt x="4392" y="867"/>
                  </a:cubicBezTo>
                  <a:cubicBezTo>
                    <a:pt x="4417" y="843"/>
                    <a:pt x="4436" y="809"/>
                    <a:pt x="4455" y="780"/>
                  </a:cubicBezTo>
                  <a:cubicBezTo>
                    <a:pt x="4499" y="712"/>
                    <a:pt x="4552" y="601"/>
                    <a:pt x="4538" y="518"/>
                  </a:cubicBezTo>
                  <a:cubicBezTo>
                    <a:pt x="4523" y="421"/>
                    <a:pt x="4426" y="479"/>
                    <a:pt x="4368" y="504"/>
                  </a:cubicBezTo>
                  <a:cubicBezTo>
                    <a:pt x="4291" y="542"/>
                    <a:pt x="4223" y="591"/>
                    <a:pt x="4170" y="659"/>
                  </a:cubicBezTo>
                  <a:cubicBezTo>
                    <a:pt x="4146" y="639"/>
                    <a:pt x="4116" y="625"/>
                    <a:pt x="4087" y="610"/>
                  </a:cubicBezTo>
                  <a:cubicBezTo>
                    <a:pt x="4097" y="446"/>
                    <a:pt x="4015" y="271"/>
                    <a:pt x="3928" y="126"/>
                  </a:cubicBezTo>
                  <a:cubicBezTo>
                    <a:pt x="3903" y="82"/>
                    <a:pt x="3826" y="92"/>
                    <a:pt x="3826" y="150"/>
                  </a:cubicBezTo>
                  <a:cubicBezTo>
                    <a:pt x="3831" y="271"/>
                    <a:pt x="3821" y="387"/>
                    <a:pt x="3787" y="504"/>
                  </a:cubicBezTo>
                  <a:cubicBezTo>
                    <a:pt x="3777" y="504"/>
                    <a:pt x="3763" y="494"/>
                    <a:pt x="3753" y="494"/>
                  </a:cubicBezTo>
                  <a:cubicBezTo>
                    <a:pt x="3744" y="431"/>
                    <a:pt x="3729" y="368"/>
                    <a:pt x="3715" y="300"/>
                  </a:cubicBezTo>
                  <a:cubicBezTo>
                    <a:pt x="3710" y="262"/>
                    <a:pt x="3656" y="252"/>
                    <a:pt x="3632" y="276"/>
                  </a:cubicBezTo>
                  <a:cubicBezTo>
                    <a:pt x="3560" y="334"/>
                    <a:pt x="3511" y="407"/>
                    <a:pt x="3472" y="484"/>
                  </a:cubicBezTo>
                  <a:cubicBezTo>
                    <a:pt x="3405" y="489"/>
                    <a:pt x="3337" y="504"/>
                    <a:pt x="3269" y="518"/>
                  </a:cubicBezTo>
                  <a:cubicBezTo>
                    <a:pt x="3279" y="479"/>
                    <a:pt x="3293" y="431"/>
                    <a:pt x="3303" y="387"/>
                  </a:cubicBezTo>
                  <a:cubicBezTo>
                    <a:pt x="3313" y="358"/>
                    <a:pt x="3288" y="315"/>
                    <a:pt x="3245" y="324"/>
                  </a:cubicBezTo>
                  <a:cubicBezTo>
                    <a:pt x="3104" y="368"/>
                    <a:pt x="2974" y="441"/>
                    <a:pt x="2911" y="562"/>
                  </a:cubicBezTo>
                  <a:cubicBezTo>
                    <a:pt x="2853" y="513"/>
                    <a:pt x="2790" y="479"/>
                    <a:pt x="2717" y="446"/>
                  </a:cubicBezTo>
                  <a:cubicBezTo>
                    <a:pt x="2785" y="363"/>
                    <a:pt x="2862" y="295"/>
                    <a:pt x="2964" y="242"/>
                  </a:cubicBezTo>
                  <a:cubicBezTo>
                    <a:pt x="3022" y="218"/>
                    <a:pt x="2983" y="145"/>
                    <a:pt x="2930" y="150"/>
                  </a:cubicBezTo>
                  <a:cubicBezTo>
                    <a:pt x="2799" y="170"/>
                    <a:pt x="2639" y="247"/>
                    <a:pt x="2557" y="363"/>
                  </a:cubicBezTo>
                  <a:cubicBezTo>
                    <a:pt x="2572" y="276"/>
                    <a:pt x="2567" y="179"/>
                    <a:pt x="2557" y="102"/>
                  </a:cubicBezTo>
                  <a:cubicBezTo>
                    <a:pt x="2547" y="53"/>
                    <a:pt x="2470" y="53"/>
                    <a:pt x="2460" y="97"/>
                  </a:cubicBezTo>
                  <a:cubicBezTo>
                    <a:pt x="2436" y="194"/>
                    <a:pt x="2402" y="286"/>
                    <a:pt x="2354" y="368"/>
                  </a:cubicBezTo>
                  <a:cubicBezTo>
                    <a:pt x="2315" y="368"/>
                    <a:pt x="2271" y="373"/>
                    <a:pt x="2223" y="383"/>
                  </a:cubicBezTo>
                  <a:cubicBezTo>
                    <a:pt x="2228" y="315"/>
                    <a:pt x="2247" y="228"/>
                    <a:pt x="2281" y="179"/>
                  </a:cubicBezTo>
                  <a:cubicBezTo>
                    <a:pt x="2281" y="179"/>
                    <a:pt x="2281" y="174"/>
                    <a:pt x="2291" y="174"/>
                  </a:cubicBezTo>
                  <a:cubicBezTo>
                    <a:pt x="2296" y="174"/>
                    <a:pt x="2296" y="170"/>
                    <a:pt x="2300" y="170"/>
                  </a:cubicBezTo>
                  <a:cubicBezTo>
                    <a:pt x="2354" y="140"/>
                    <a:pt x="2315" y="68"/>
                    <a:pt x="2257" y="92"/>
                  </a:cubicBezTo>
                  <a:cubicBezTo>
                    <a:pt x="2146" y="145"/>
                    <a:pt x="2054" y="247"/>
                    <a:pt x="2010" y="368"/>
                  </a:cubicBezTo>
                  <a:cubicBezTo>
                    <a:pt x="2005" y="368"/>
                    <a:pt x="2000" y="363"/>
                    <a:pt x="1991" y="363"/>
                  </a:cubicBezTo>
                  <a:cubicBezTo>
                    <a:pt x="1991" y="358"/>
                    <a:pt x="1991" y="358"/>
                    <a:pt x="2000" y="349"/>
                  </a:cubicBezTo>
                  <a:cubicBezTo>
                    <a:pt x="2010" y="266"/>
                    <a:pt x="1976" y="189"/>
                    <a:pt x="1957" y="107"/>
                  </a:cubicBezTo>
                  <a:cubicBezTo>
                    <a:pt x="1942" y="68"/>
                    <a:pt x="1884" y="68"/>
                    <a:pt x="1870" y="102"/>
                  </a:cubicBezTo>
                  <a:cubicBezTo>
                    <a:pt x="1768" y="155"/>
                    <a:pt x="1695" y="242"/>
                    <a:pt x="1661" y="349"/>
                  </a:cubicBezTo>
                  <a:cubicBezTo>
                    <a:pt x="1603" y="358"/>
                    <a:pt x="1550" y="373"/>
                    <a:pt x="1497" y="392"/>
                  </a:cubicBezTo>
                  <a:cubicBezTo>
                    <a:pt x="1453" y="295"/>
                    <a:pt x="1429" y="194"/>
                    <a:pt x="1429" y="78"/>
                  </a:cubicBezTo>
                  <a:cubicBezTo>
                    <a:pt x="1429" y="19"/>
                    <a:pt x="1347" y="0"/>
                    <a:pt x="1322" y="58"/>
                  </a:cubicBezTo>
                  <a:cubicBezTo>
                    <a:pt x="1264" y="203"/>
                    <a:pt x="1250" y="358"/>
                    <a:pt x="1279" y="504"/>
                  </a:cubicBezTo>
                  <a:cubicBezTo>
                    <a:pt x="1274" y="509"/>
                    <a:pt x="1264" y="513"/>
                    <a:pt x="1255" y="518"/>
                  </a:cubicBezTo>
                  <a:cubicBezTo>
                    <a:pt x="1216" y="504"/>
                    <a:pt x="1177" y="494"/>
                    <a:pt x="1129" y="489"/>
                  </a:cubicBezTo>
                  <a:cubicBezTo>
                    <a:pt x="1017" y="479"/>
                    <a:pt x="872" y="470"/>
                    <a:pt x="775" y="533"/>
                  </a:cubicBezTo>
                  <a:cubicBezTo>
                    <a:pt x="732" y="557"/>
                    <a:pt x="746" y="630"/>
                    <a:pt x="799" y="630"/>
                  </a:cubicBezTo>
                  <a:cubicBezTo>
                    <a:pt x="891" y="630"/>
                    <a:pt x="949" y="702"/>
                    <a:pt x="1022" y="736"/>
                  </a:cubicBezTo>
                  <a:cubicBezTo>
                    <a:pt x="1032" y="736"/>
                    <a:pt x="1037" y="746"/>
                    <a:pt x="1041" y="746"/>
                  </a:cubicBezTo>
                  <a:cubicBezTo>
                    <a:pt x="1012" y="785"/>
                    <a:pt x="983" y="833"/>
                    <a:pt x="964" y="881"/>
                  </a:cubicBezTo>
                  <a:cubicBezTo>
                    <a:pt x="828" y="809"/>
                    <a:pt x="644" y="828"/>
                    <a:pt x="514" y="891"/>
                  </a:cubicBezTo>
                  <a:cubicBezTo>
                    <a:pt x="475" y="915"/>
                    <a:pt x="485" y="973"/>
                    <a:pt x="528" y="988"/>
                  </a:cubicBezTo>
                  <a:cubicBezTo>
                    <a:pt x="669" y="1041"/>
                    <a:pt x="770" y="1094"/>
                    <a:pt x="872" y="1182"/>
                  </a:cubicBezTo>
                  <a:cubicBezTo>
                    <a:pt x="872" y="1196"/>
                    <a:pt x="867" y="1211"/>
                    <a:pt x="867" y="1230"/>
                  </a:cubicBezTo>
                  <a:cubicBezTo>
                    <a:pt x="751" y="1216"/>
                    <a:pt x="630" y="1264"/>
                    <a:pt x="514" y="1312"/>
                  </a:cubicBezTo>
                  <a:cubicBezTo>
                    <a:pt x="475" y="1332"/>
                    <a:pt x="480" y="1385"/>
                    <a:pt x="509" y="1409"/>
                  </a:cubicBezTo>
                  <a:cubicBezTo>
                    <a:pt x="606" y="1477"/>
                    <a:pt x="717" y="1535"/>
                    <a:pt x="828" y="1550"/>
                  </a:cubicBezTo>
                  <a:cubicBezTo>
                    <a:pt x="732" y="1617"/>
                    <a:pt x="649" y="1695"/>
                    <a:pt x="577" y="1787"/>
                  </a:cubicBezTo>
                  <a:cubicBezTo>
                    <a:pt x="489" y="1695"/>
                    <a:pt x="383" y="1622"/>
                    <a:pt x="267" y="1598"/>
                  </a:cubicBezTo>
                  <a:cubicBezTo>
                    <a:pt x="218" y="1584"/>
                    <a:pt x="165" y="1647"/>
                    <a:pt x="209" y="1690"/>
                  </a:cubicBezTo>
                  <a:lnTo>
                    <a:pt x="238" y="1719"/>
                  </a:lnTo>
                  <a:cubicBezTo>
                    <a:pt x="296" y="1797"/>
                    <a:pt x="354" y="1874"/>
                    <a:pt x="383" y="1966"/>
                  </a:cubicBezTo>
                  <a:cubicBezTo>
                    <a:pt x="388" y="1985"/>
                    <a:pt x="393" y="1995"/>
                    <a:pt x="393" y="2015"/>
                  </a:cubicBezTo>
                  <a:cubicBezTo>
                    <a:pt x="315" y="1932"/>
                    <a:pt x="213" y="1869"/>
                    <a:pt x="117" y="1864"/>
                  </a:cubicBezTo>
                  <a:cubicBezTo>
                    <a:pt x="92" y="1864"/>
                    <a:pt x="68" y="1884"/>
                    <a:pt x="63" y="1898"/>
                  </a:cubicBezTo>
                  <a:cubicBezTo>
                    <a:pt x="29" y="1981"/>
                    <a:pt x="141" y="2039"/>
                    <a:pt x="189" y="2087"/>
                  </a:cubicBezTo>
                  <a:cubicBezTo>
                    <a:pt x="257" y="2155"/>
                    <a:pt x="315" y="2228"/>
                    <a:pt x="363" y="2305"/>
                  </a:cubicBezTo>
                  <a:cubicBezTo>
                    <a:pt x="363" y="2329"/>
                    <a:pt x="359" y="2358"/>
                    <a:pt x="359" y="2392"/>
                  </a:cubicBezTo>
                  <a:cubicBezTo>
                    <a:pt x="257" y="2373"/>
                    <a:pt x="146" y="2373"/>
                    <a:pt x="49" y="2441"/>
                  </a:cubicBezTo>
                  <a:cubicBezTo>
                    <a:pt x="0" y="2470"/>
                    <a:pt x="24" y="2562"/>
                    <a:pt x="87" y="2542"/>
                  </a:cubicBezTo>
                  <a:cubicBezTo>
                    <a:pt x="170" y="2523"/>
                    <a:pt x="233" y="2576"/>
                    <a:pt x="296" y="2625"/>
                  </a:cubicBezTo>
                  <a:cubicBezTo>
                    <a:pt x="213" y="2668"/>
                    <a:pt x="136" y="2722"/>
                    <a:pt x="73" y="2794"/>
                  </a:cubicBezTo>
                  <a:cubicBezTo>
                    <a:pt x="29" y="2838"/>
                    <a:pt x="68" y="2910"/>
                    <a:pt x="126" y="2901"/>
                  </a:cubicBezTo>
                  <a:cubicBezTo>
                    <a:pt x="218" y="2881"/>
                    <a:pt x="310" y="2886"/>
                    <a:pt x="402" y="2877"/>
                  </a:cubicBezTo>
                  <a:cubicBezTo>
                    <a:pt x="407" y="2877"/>
                    <a:pt x="412" y="2877"/>
                    <a:pt x="412" y="2867"/>
                  </a:cubicBezTo>
                  <a:cubicBezTo>
                    <a:pt x="368" y="3046"/>
                    <a:pt x="485" y="3225"/>
                    <a:pt x="625" y="3341"/>
                  </a:cubicBezTo>
                  <a:cubicBezTo>
                    <a:pt x="678" y="3390"/>
                    <a:pt x="765" y="3317"/>
                    <a:pt x="707" y="3264"/>
                  </a:cubicBezTo>
                  <a:cubicBezTo>
                    <a:pt x="654" y="3206"/>
                    <a:pt x="635" y="3143"/>
                    <a:pt x="635" y="3070"/>
                  </a:cubicBezTo>
                  <a:lnTo>
                    <a:pt x="635" y="3070"/>
                  </a:lnTo>
                  <a:cubicBezTo>
                    <a:pt x="693" y="3278"/>
                    <a:pt x="872" y="3487"/>
                    <a:pt x="1109" y="3448"/>
                  </a:cubicBezTo>
                  <a:cubicBezTo>
                    <a:pt x="1153" y="3443"/>
                    <a:pt x="1158" y="3370"/>
                    <a:pt x="1114" y="3361"/>
                  </a:cubicBezTo>
                  <a:cubicBezTo>
                    <a:pt x="1080" y="3351"/>
                    <a:pt x="1046" y="3327"/>
                    <a:pt x="1022" y="3298"/>
                  </a:cubicBezTo>
                  <a:cubicBezTo>
                    <a:pt x="1090" y="3322"/>
                    <a:pt x="1158" y="3337"/>
                    <a:pt x="1230" y="3341"/>
                  </a:cubicBezTo>
                  <a:cubicBezTo>
                    <a:pt x="1347" y="3443"/>
                    <a:pt x="1526" y="3472"/>
                    <a:pt x="1671" y="3433"/>
                  </a:cubicBezTo>
                  <a:cubicBezTo>
                    <a:pt x="1719" y="3419"/>
                    <a:pt x="1739" y="3337"/>
                    <a:pt x="1676" y="3322"/>
                  </a:cubicBezTo>
                  <a:cubicBezTo>
                    <a:pt x="1647" y="3317"/>
                    <a:pt x="1623" y="3303"/>
                    <a:pt x="1603" y="3293"/>
                  </a:cubicBezTo>
                  <a:cubicBezTo>
                    <a:pt x="1710" y="3254"/>
                    <a:pt x="1807" y="3206"/>
                    <a:pt x="1894" y="3143"/>
                  </a:cubicBezTo>
                  <a:cubicBezTo>
                    <a:pt x="2039" y="3361"/>
                    <a:pt x="2291" y="3482"/>
                    <a:pt x="2562" y="3496"/>
                  </a:cubicBezTo>
                  <a:cubicBezTo>
                    <a:pt x="2901" y="3516"/>
                    <a:pt x="3235" y="3341"/>
                    <a:pt x="3429" y="3061"/>
                  </a:cubicBezTo>
                  <a:cubicBezTo>
                    <a:pt x="3729" y="3322"/>
                    <a:pt x="4179" y="3414"/>
                    <a:pt x="4543" y="3230"/>
                  </a:cubicBezTo>
                  <a:cubicBezTo>
                    <a:pt x="4596" y="3264"/>
                    <a:pt x="4664" y="3278"/>
                    <a:pt x="4722" y="3298"/>
                  </a:cubicBezTo>
                  <a:cubicBezTo>
                    <a:pt x="4882" y="3433"/>
                    <a:pt x="5085" y="3492"/>
                    <a:pt x="5303" y="3443"/>
                  </a:cubicBezTo>
                  <a:cubicBezTo>
                    <a:pt x="5308" y="3443"/>
                    <a:pt x="5322" y="3438"/>
                    <a:pt x="5327" y="3438"/>
                  </a:cubicBezTo>
                  <a:cubicBezTo>
                    <a:pt x="5308" y="3472"/>
                    <a:pt x="5279" y="3511"/>
                    <a:pt x="5284" y="3554"/>
                  </a:cubicBezTo>
                  <a:cubicBezTo>
                    <a:pt x="5303" y="3642"/>
                    <a:pt x="5414" y="3598"/>
                    <a:pt x="5463" y="3569"/>
                  </a:cubicBezTo>
                  <a:cubicBezTo>
                    <a:pt x="5511" y="3540"/>
                    <a:pt x="5545" y="3501"/>
                    <a:pt x="5574" y="3453"/>
                  </a:cubicBezTo>
                  <a:cubicBezTo>
                    <a:pt x="5584" y="3453"/>
                    <a:pt x="5584" y="3453"/>
                    <a:pt x="5589" y="3448"/>
                  </a:cubicBezTo>
                  <a:cubicBezTo>
                    <a:pt x="5618" y="3438"/>
                    <a:pt x="5622" y="3404"/>
                    <a:pt x="5613" y="3380"/>
                  </a:cubicBezTo>
                  <a:cubicBezTo>
                    <a:pt x="5622" y="3346"/>
                    <a:pt x="5637" y="3307"/>
                    <a:pt x="5637" y="3274"/>
                  </a:cubicBezTo>
                  <a:cubicBezTo>
                    <a:pt x="5642" y="3293"/>
                    <a:pt x="5656" y="3307"/>
                    <a:pt x="5661" y="3327"/>
                  </a:cubicBezTo>
                  <a:cubicBezTo>
                    <a:pt x="5671" y="3356"/>
                    <a:pt x="5729" y="3370"/>
                    <a:pt x="5744" y="3341"/>
                  </a:cubicBezTo>
                  <a:cubicBezTo>
                    <a:pt x="5807" y="3274"/>
                    <a:pt x="5792" y="3196"/>
                    <a:pt x="5768" y="3109"/>
                  </a:cubicBezTo>
                  <a:cubicBezTo>
                    <a:pt x="5763" y="3099"/>
                    <a:pt x="5763" y="3080"/>
                    <a:pt x="5758" y="3065"/>
                  </a:cubicBezTo>
                  <a:cubicBezTo>
                    <a:pt x="5787" y="3002"/>
                    <a:pt x="5811" y="2935"/>
                    <a:pt x="5826" y="2867"/>
                  </a:cubicBezTo>
                  <a:cubicBezTo>
                    <a:pt x="5840" y="2964"/>
                    <a:pt x="5855" y="3056"/>
                    <a:pt x="5860" y="3153"/>
                  </a:cubicBezTo>
                  <a:cubicBezTo>
                    <a:pt x="5860" y="3191"/>
                    <a:pt x="5903" y="3225"/>
                    <a:pt x="5937" y="3201"/>
                  </a:cubicBezTo>
                  <a:cubicBezTo>
                    <a:pt x="6010" y="3157"/>
                    <a:pt x="6000" y="3056"/>
                    <a:pt x="5981" y="2964"/>
                  </a:cubicBezTo>
                  <a:cubicBezTo>
                    <a:pt x="6029" y="2920"/>
                    <a:pt x="6029" y="2833"/>
                    <a:pt x="6029" y="2780"/>
                  </a:cubicBezTo>
                  <a:lnTo>
                    <a:pt x="6029" y="2625"/>
                  </a:lnTo>
                  <a:lnTo>
                    <a:pt x="6083" y="2538"/>
                  </a:lnTo>
                  <a:cubicBezTo>
                    <a:pt x="6116" y="2610"/>
                    <a:pt x="6126" y="2688"/>
                    <a:pt x="6131" y="2770"/>
                  </a:cubicBezTo>
                  <a:cubicBezTo>
                    <a:pt x="6131" y="2833"/>
                    <a:pt x="6218" y="2847"/>
                    <a:pt x="6242" y="2789"/>
                  </a:cubicBezTo>
                  <a:cubicBezTo>
                    <a:pt x="6315" y="2600"/>
                    <a:pt x="6247" y="2421"/>
                    <a:pt x="6150" y="2262"/>
                  </a:cubicBezTo>
                  <a:lnTo>
                    <a:pt x="6150" y="2232"/>
                  </a:lnTo>
                  <a:cubicBezTo>
                    <a:pt x="6204" y="2286"/>
                    <a:pt x="6242" y="2349"/>
                    <a:pt x="6286" y="2421"/>
                  </a:cubicBezTo>
                  <a:cubicBezTo>
                    <a:pt x="6310" y="2460"/>
                    <a:pt x="6392" y="2455"/>
                    <a:pt x="6388" y="2397"/>
                  </a:cubicBezTo>
                  <a:cubicBezTo>
                    <a:pt x="6378" y="2208"/>
                    <a:pt x="6252" y="1966"/>
                    <a:pt x="6058" y="1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rot="-487982" flipH="1">
              <a:off x="6100989" y="4158586"/>
              <a:ext cx="193855" cy="178245"/>
            </a:xfrm>
            <a:custGeom>
              <a:avLst/>
              <a:gdLst/>
              <a:ahLst/>
              <a:cxnLst/>
              <a:rect l="l" t="t" r="r" b="b"/>
              <a:pathLst>
                <a:path w="1217" h="1119" extrusionOk="0">
                  <a:moveTo>
                    <a:pt x="1173" y="848"/>
                  </a:moveTo>
                  <a:cubicBezTo>
                    <a:pt x="1178" y="853"/>
                    <a:pt x="1168" y="862"/>
                    <a:pt x="1144" y="867"/>
                  </a:cubicBezTo>
                  <a:cubicBezTo>
                    <a:pt x="1120" y="877"/>
                    <a:pt x="1057" y="906"/>
                    <a:pt x="1061" y="911"/>
                  </a:cubicBezTo>
                  <a:cubicBezTo>
                    <a:pt x="1071" y="920"/>
                    <a:pt x="1081" y="949"/>
                    <a:pt x="1061" y="983"/>
                  </a:cubicBezTo>
                  <a:cubicBezTo>
                    <a:pt x="1047" y="1022"/>
                    <a:pt x="955" y="1075"/>
                    <a:pt x="950" y="1090"/>
                  </a:cubicBezTo>
                  <a:cubicBezTo>
                    <a:pt x="940" y="1099"/>
                    <a:pt x="916" y="1119"/>
                    <a:pt x="907" y="1119"/>
                  </a:cubicBezTo>
                  <a:cubicBezTo>
                    <a:pt x="902" y="1114"/>
                    <a:pt x="887" y="1095"/>
                    <a:pt x="897" y="1090"/>
                  </a:cubicBezTo>
                  <a:cubicBezTo>
                    <a:pt x="897" y="1080"/>
                    <a:pt x="897" y="1051"/>
                    <a:pt x="882" y="1051"/>
                  </a:cubicBezTo>
                  <a:cubicBezTo>
                    <a:pt x="873" y="1046"/>
                    <a:pt x="834" y="1027"/>
                    <a:pt x="853" y="1022"/>
                  </a:cubicBezTo>
                  <a:lnTo>
                    <a:pt x="907" y="1003"/>
                  </a:lnTo>
                  <a:lnTo>
                    <a:pt x="897" y="993"/>
                  </a:lnTo>
                  <a:cubicBezTo>
                    <a:pt x="887" y="993"/>
                    <a:pt x="805" y="949"/>
                    <a:pt x="718" y="901"/>
                  </a:cubicBezTo>
                  <a:lnTo>
                    <a:pt x="669" y="823"/>
                  </a:lnTo>
                  <a:lnTo>
                    <a:pt x="611" y="833"/>
                  </a:lnTo>
                  <a:cubicBezTo>
                    <a:pt x="538" y="814"/>
                    <a:pt x="485" y="814"/>
                    <a:pt x="490" y="823"/>
                  </a:cubicBezTo>
                  <a:cubicBezTo>
                    <a:pt x="495" y="828"/>
                    <a:pt x="514" y="862"/>
                    <a:pt x="500" y="877"/>
                  </a:cubicBezTo>
                  <a:cubicBezTo>
                    <a:pt x="490" y="886"/>
                    <a:pt x="451" y="896"/>
                    <a:pt x="446" y="886"/>
                  </a:cubicBezTo>
                  <a:cubicBezTo>
                    <a:pt x="442" y="882"/>
                    <a:pt x="417" y="857"/>
                    <a:pt x="413" y="857"/>
                  </a:cubicBezTo>
                  <a:cubicBezTo>
                    <a:pt x="403" y="857"/>
                    <a:pt x="388" y="814"/>
                    <a:pt x="413" y="765"/>
                  </a:cubicBezTo>
                  <a:lnTo>
                    <a:pt x="495" y="741"/>
                  </a:lnTo>
                  <a:lnTo>
                    <a:pt x="563" y="727"/>
                  </a:lnTo>
                  <a:cubicBezTo>
                    <a:pt x="572" y="693"/>
                    <a:pt x="587" y="678"/>
                    <a:pt x="592" y="688"/>
                  </a:cubicBezTo>
                  <a:cubicBezTo>
                    <a:pt x="597" y="693"/>
                    <a:pt x="606" y="683"/>
                    <a:pt x="606" y="639"/>
                  </a:cubicBezTo>
                  <a:cubicBezTo>
                    <a:pt x="606" y="596"/>
                    <a:pt x="538" y="557"/>
                    <a:pt x="538" y="547"/>
                  </a:cubicBezTo>
                  <a:cubicBezTo>
                    <a:pt x="538" y="543"/>
                    <a:pt x="548" y="538"/>
                    <a:pt x="563" y="538"/>
                  </a:cubicBezTo>
                  <a:cubicBezTo>
                    <a:pt x="572" y="538"/>
                    <a:pt x="606" y="543"/>
                    <a:pt x="616" y="543"/>
                  </a:cubicBezTo>
                  <a:cubicBezTo>
                    <a:pt x="630" y="543"/>
                    <a:pt x="655" y="518"/>
                    <a:pt x="660" y="499"/>
                  </a:cubicBezTo>
                  <a:cubicBezTo>
                    <a:pt x="664" y="484"/>
                    <a:pt x="640" y="446"/>
                    <a:pt x="616" y="460"/>
                  </a:cubicBezTo>
                  <a:cubicBezTo>
                    <a:pt x="592" y="470"/>
                    <a:pt x="500" y="494"/>
                    <a:pt x="471" y="470"/>
                  </a:cubicBezTo>
                  <a:cubicBezTo>
                    <a:pt x="442" y="446"/>
                    <a:pt x="345" y="402"/>
                    <a:pt x="321" y="392"/>
                  </a:cubicBezTo>
                  <a:cubicBezTo>
                    <a:pt x="296" y="373"/>
                    <a:pt x="243" y="325"/>
                    <a:pt x="258" y="315"/>
                  </a:cubicBezTo>
                  <a:cubicBezTo>
                    <a:pt x="277" y="300"/>
                    <a:pt x="321" y="257"/>
                    <a:pt x="316" y="242"/>
                  </a:cubicBezTo>
                  <a:cubicBezTo>
                    <a:pt x="306" y="223"/>
                    <a:pt x="146" y="257"/>
                    <a:pt x="146" y="247"/>
                  </a:cubicBezTo>
                  <a:cubicBezTo>
                    <a:pt x="151" y="233"/>
                    <a:pt x="137" y="208"/>
                    <a:pt x="112" y="194"/>
                  </a:cubicBezTo>
                  <a:cubicBezTo>
                    <a:pt x="88" y="175"/>
                    <a:pt x="30" y="131"/>
                    <a:pt x="25" y="131"/>
                  </a:cubicBezTo>
                  <a:cubicBezTo>
                    <a:pt x="15" y="131"/>
                    <a:pt x="1" y="102"/>
                    <a:pt x="1" y="83"/>
                  </a:cubicBezTo>
                  <a:cubicBezTo>
                    <a:pt x="1" y="58"/>
                    <a:pt x="11" y="0"/>
                    <a:pt x="25" y="0"/>
                  </a:cubicBezTo>
                  <a:cubicBezTo>
                    <a:pt x="35" y="0"/>
                    <a:pt x="88" y="10"/>
                    <a:pt x="88" y="34"/>
                  </a:cubicBezTo>
                  <a:cubicBezTo>
                    <a:pt x="88" y="58"/>
                    <a:pt x="112" y="131"/>
                    <a:pt x="146" y="136"/>
                  </a:cubicBezTo>
                  <a:cubicBezTo>
                    <a:pt x="175" y="145"/>
                    <a:pt x="258" y="136"/>
                    <a:pt x="248" y="155"/>
                  </a:cubicBezTo>
                  <a:cubicBezTo>
                    <a:pt x="233" y="170"/>
                    <a:pt x="229" y="199"/>
                    <a:pt x="258" y="194"/>
                  </a:cubicBezTo>
                  <a:cubicBezTo>
                    <a:pt x="287" y="184"/>
                    <a:pt x="403" y="199"/>
                    <a:pt x="456" y="242"/>
                  </a:cubicBezTo>
                  <a:lnTo>
                    <a:pt x="538" y="276"/>
                  </a:lnTo>
                  <a:lnTo>
                    <a:pt x="548" y="281"/>
                  </a:lnTo>
                  <a:cubicBezTo>
                    <a:pt x="553" y="305"/>
                    <a:pt x="553" y="330"/>
                    <a:pt x="548" y="339"/>
                  </a:cubicBezTo>
                  <a:cubicBezTo>
                    <a:pt x="543" y="344"/>
                    <a:pt x="529" y="397"/>
                    <a:pt x="538" y="446"/>
                  </a:cubicBezTo>
                  <a:lnTo>
                    <a:pt x="587" y="417"/>
                  </a:lnTo>
                  <a:lnTo>
                    <a:pt x="635" y="388"/>
                  </a:lnTo>
                  <a:cubicBezTo>
                    <a:pt x="669" y="417"/>
                    <a:pt x="713" y="422"/>
                    <a:pt x="718" y="412"/>
                  </a:cubicBezTo>
                  <a:cubicBezTo>
                    <a:pt x="732" y="392"/>
                    <a:pt x="664" y="349"/>
                    <a:pt x="640" y="339"/>
                  </a:cubicBezTo>
                  <a:cubicBezTo>
                    <a:pt x="616" y="325"/>
                    <a:pt x="616" y="252"/>
                    <a:pt x="630" y="252"/>
                  </a:cubicBezTo>
                  <a:cubicBezTo>
                    <a:pt x="640" y="252"/>
                    <a:pt x="669" y="252"/>
                    <a:pt x="669" y="257"/>
                  </a:cubicBezTo>
                  <a:cubicBezTo>
                    <a:pt x="669" y="267"/>
                    <a:pt x="756" y="257"/>
                    <a:pt x="858" y="233"/>
                  </a:cubicBezTo>
                  <a:lnTo>
                    <a:pt x="756" y="199"/>
                  </a:lnTo>
                  <a:lnTo>
                    <a:pt x="742" y="194"/>
                  </a:lnTo>
                  <a:lnTo>
                    <a:pt x="693" y="194"/>
                  </a:lnTo>
                  <a:cubicBezTo>
                    <a:pt x="689" y="194"/>
                    <a:pt x="689" y="155"/>
                    <a:pt x="718" y="126"/>
                  </a:cubicBezTo>
                  <a:lnTo>
                    <a:pt x="766" y="102"/>
                  </a:lnTo>
                  <a:lnTo>
                    <a:pt x="781" y="97"/>
                  </a:lnTo>
                  <a:cubicBezTo>
                    <a:pt x="790" y="87"/>
                    <a:pt x="810" y="97"/>
                    <a:pt x="814" y="102"/>
                  </a:cubicBezTo>
                  <a:cubicBezTo>
                    <a:pt x="824" y="107"/>
                    <a:pt x="848" y="136"/>
                    <a:pt x="863" y="160"/>
                  </a:cubicBezTo>
                  <a:cubicBezTo>
                    <a:pt x="882" y="184"/>
                    <a:pt x="936" y="257"/>
                    <a:pt x="969" y="257"/>
                  </a:cubicBezTo>
                  <a:lnTo>
                    <a:pt x="984" y="267"/>
                  </a:lnTo>
                  <a:cubicBezTo>
                    <a:pt x="1023" y="276"/>
                    <a:pt x="1032" y="305"/>
                    <a:pt x="1057" y="330"/>
                  </a:cubicBezTo>
                  <a:lnTo>
                    <a:pt x="1028" y="349"/>
                  </a:lnTo>
                  <a:cubicBezTo>
                    <a:pt x="999" y="373"/>
                    <a:pt x="969" y="397"/>
                    <a:pt x="960" y="412"/>
                  </a:cubicBezTo>
                  <a:cubicBezTo>
                    <a:pt x="955" y="422"/>
                    <a:pt x="969" y="446"/>
                    <a:pt x="979" y="451"/>
                  </a:cubicBezTo>
                  <a:cubicBezTo>
                    <a:pt x="994" y="460"/>
                    <a:pt x="1028" y="460"/>
                    <a:pt x="1047" y="460"/>
                  </a:cubicBezTo>
                  <a:cubicBezTo>
                    <a:pt x="1066" y="451"/>
                    <a:pt x="1105" y="451"/>
                    <a:pt x="1105" y="465"/>
                  </a:cubicBezTo>
                  <a:cubicBezTo>
                    <a:pt x="1100" y="475"/>
                    <a:pt x="1115" y="518"/>
                    <a:pt x="1139" y="533"/>
                  </a:cubicBezTo>
                  <a:cubicBezTo>
                    <a:pt x="1163" y="543"/>
                    <a:pt x="1212" y="567"/>
                    <a:pt x="1202" y="572"/>
                  </a:cubicBezTo>
                  <a:cubicBezTo>
                    <a:pt x="1197" y="581"/>
                    <a:pt x="1187" y="635"/>
                    <a:pt x="1216" y="668"/>
                  </a:cubicBezTo>
                  <a:lnTo>
                    <a:pt x="1187" y="741"/>
                  </a:lnTo>
                  <a:lnTo>
                    <a:pt x="1178" y="760"/>
                  </a:lnTo>
                  <a:cubicBezTo>
                    <a:pt x="1187" y="785"/>
                    <a:pt x="1192" y="804"/>
                    <a:pt x="1192" y="804"/>
                  </a:cubicBezTo>
                  <a:cubicBezTo>
                    <a:pt x="1192" y="804"/>
                    <a:pt x="1178" y="804"/>
                    <a:pt x="1168" y="809"/>
                  </a:cubicBezTo>
                  <a:cubicBezTo>
                    <a:pt x="1153" y="809"/>
                    <a:pt x="1124" y="823"/>
                    <a:pt x="1139" y="833"/>
                  </a:cubicBezTo>
                  <a:cubicBezTo>
                    <a:pt x="1149" y="848"/>
                    <a:pt x="1168" y="848"/>
                    <a:pt x="1173" y="848"/>
                  </a:cubicBezTo>
                  <a:close/>
                  <a:moveTo>
                    <a:pt x="907" y="668"/>
                  </a:moveTo>
                  <a:cubicBezTo>
                    <a:pt x="907" y="717"/>
                    <a:pt x="936" y="746"/>
                    <a:pt x="979" y="736"/>
                  </a:cubicBezTo>
                  <a:cubicBezTo>
                    <a:pt x="1023" y="727"/>
                    <a:pt x="1105" y="664"/>
                    <a:pt x="1105" y="654"/>
                  </a:cubicBezTo>
                  <a:cubicBezTo>
                    <a:pt x="1105" y="644"/>
                    <a:pt x="1081" y="620"/>
                    <a:pt x="1057" y="615"/>
                  </a:cubicBezTo>
                  <a:cubicBezTo>
                    <a:pt x="1042" y="610"/>
                    <a:pt x="907" y="620"/>
                    <a:pt x="907" y="668"/>
                  </a:cubicBezTo>
                  <a:close/>
                  <a:moveTo>
                    <a:pt x="819" y="320"/>
                  </a:moveTo>
                  <a:cubicBezTo>
                    <a:pt x="814" y="339"/>
                    <a:pt x="892" y="349"/>
                    <a:pt x="994" y="330"/>
                  </a:cubicBezTo>
                  <a:lnTo>
                    <a:pt x="926" y="281"/>
                  </a:lnTo>
                  <a:lnTo>
                    <a:pt x="902" y="267"/>
                  </a:lnTo>
                  <a:cubicBezTo>
                    <a:pt x="877" y="247"/>
                    <a:pt x="853" y="228"/>
                    <a:pt x="839" y="228"/>
                  </a:cubicBezTo>
                  <a:cubicBezTo>
                    <a:pt x="834" y="242"/>
                    <a:pt x="819" y="300"/>
                    <a:pt x="819" y="320"/>
                  </a:cubicBezTo>
                  <a:close/>
                  <a:moveTo>
                    <a:pt x="1018" y="523"/>
                  </a:moveTo>
                  <a:cubicBezTo>
                    <a:pt x="1028" y="518"/>
                    <a:pt x="1032" y="514"/>
                    <a:pt x="1032" y="514"/>
                  </a:cubicBezTo>
                  <a:cubicBezTo>
                    <a:pt x="1032" y="514"/>
                    <a:pt x="1023" y="499"/>
                    <a:pt x="1008" y="494"/>
                  </a:cubicBezTo>
                  <a:cubicBezTo>
                    <a:pt x="999" y="489"/>
                    <a:pt x="969" y="489"/>
                    <a:pt x="960" y="494"/>
                  </a:cubicBezTo>
                  <a:cubicBezTo>
                    <a:pt x="960" y="504"/>
                    <a:pt x="1003" y="523"/>
                    <a:pt x="1018" y="52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rot="-487982" flipH="1">
              <a:off x="6258848" y="4237420"/>
              <a:ext cx="38707" cy="27239"/>
            </a:xfrm>
            <a:custGeom>
              <a:avLst/>
              <a:gdLst/>
              <a:ahLst/>
              <a:cxnLst/>
              <a:rect l="l" t="t" r="r" b="b"/>
              <a:pathLst>
                <a:path w="243" h="171" extrusionOk="0">
                  <a:moveTo>
                    <a:pt x="0" y="54"/>
                  </a:moveTo>
                  <a:cubicBezTo>
                    <a:pt x="0" y="49"/>
                    <a:pt x="10" y="44"/>
                    <a:pt x="20" y="40"/>
                  </a:cubicBezTo>
                  <a:lnTo>
                    <a:pt x="83" y="6"/>
                  </a:lnTo>
                  <a:cubicBezTo>
                    <a:pt x="92" y="1"/>
                    <a:pt x="165" y="30"/>
                    <a:pt x="194" y="44"/>
                  </a:cubicBezTo>
                  <a:lnTo>
                    <a:pt x="218" y="69"/>
                  </a:lnTo>
                  <a:cubicBezTo>
                    <a:pt x="242" y="93"/>
                    <a:pt x="238" y="127"/>
                    <a:pt x="242" y="161"/>
                  </a:cubicBezTo>
                  <a:lnTo>
                    <a:pt x="213" y="165"/>
                  </a:lnTo>
                  <a:cubicBezTo>
                    <a:pt x="179" y="170"/>
                    <a:pt x="131" y="161"/>
                    <a:pt x="107" y="146"/>
                  </a:cubicBezTo>
                  <a:cubicBezTo>
                    <a:pt x="83" y="136"/>
                    <a:pt x="44" y="73"/>
                    <a:pt x="39" y="73"/>
                  </a:cubicBezTo>
                  <a:cubicBezTo>
                    <a:pt x="24" y="73"/>
                    <a:pt x="0" y="59"/>
                    <a:pt x="0" y="5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rot="-487982" flipH="1">
              <a:off x="6284844" y="4218687"/>
              <a:ext cx="9398" cy="16248"/>
            </a:xfrm>
            <a:custGeom>
              <a:avLst/>
              <a:gdLst/>
              <a:ahLst/>
              <a:cxnLst/>
              <a:rect l="l" t="t" r="r" b="b"/>
              <a:pathLst>
                <a:path w="59" h="102" extrusionOk="0">
                  <a:moveTo>
                    <a:pt x="0" y="63"/>
                  </a:moveTo>
                  <a:cubicBezTo>
                    <a:pt x="0" y="29"/>
                    <a:pt x="15" y="0"/>
                    <a:pt x="24" y="5"/>
                  </a:cubicBezTo>
                  <a:cubicBezTo>
                    <a:pt x="39" y="10"/>
                    <a:pt x="58" y="39"/>
                    <a:pt x="39" y="73"/>
                  </a:cubicBezTo>
                  <a:lnTo>
                    <a:pt x="0" y="10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rot="-487982" flipH="1">
              <a:off x="5965511" y="4086814"/>
              <a:ext cx="202298" cy="159130"/>
            </a:xfrm>
            <a:custGeom>
              <a:avLst/>
              <a:gdLst/>
              <a:ahLst/>
              <a:cxnLst/>
              <a:rect l="l" t="t" r="r" b="b"/>
              <a:pathLst>
                <a:path w="1270" h="999" extrusionOk="0">
                  <a:moveTo>
                    <a:pt x="1129" y="218"/>
                  </a:moveTo>
                  <a:lnTo>
                    <a:pt x="1134" y="218"/>
                  </a:lnTo>
                  <a:cubicBezTo>
                    <a:pt x="1139" y="218"/>
                    <a:pt x="1163" y="233"/>
                    <a:pt x="1182" y="243"/>
                  </a:cubicBezTo>
                  <a:cubicBezTo>
                    <a:pt x="1202" y="257"/>
                    <a:pt x="1260" y="252"/>
                    <a:pt x="1260" y="257"/>
                  </a:cubicBezTo>
                  <a:cubicBezTo>
                    <a:pt x="1260" y="262"/>
                    <a:pt x="1269" y="281"/>
                    <a:pt x="1269" y="286"/>
                  </a:cubicBezTo>
                  <a:cubicBezTo>
                    <a:pt x="1269" y="296"/>
                    <a:pt x="1255" y="325"/>
                    <a:pt x="1235" y="339"/>
                  </a:cubicBezTo>
                  <a:cubicBezTo>
                    <a:pt x="1221" y="359"/>
                    <a:pt x="1177" y="407"/>
                    <a:pt x="1177" y="427"/>
                  </a:cubicBezTo>
                  <a:cubicBezTo>
                    <a:pt x="1177" y="446"/>
                    <a:pt x="1187" y="494"/>
                    <a:pt x="1197" y="494"/>
                  </a:cubicBezTo>
                  <a:cubicBezTo>
                    <a:pt x="1202" y="494"/>
                    <a:pt x="1221" y="499"/>
                    <a:pt x="1211" y="504"/>
                  </a:cubicBezTo>
                  <a:lnTo>
                    <a:pt x="1153" y="577"/>
                  </a:lnTo>
                  <a:cubicBezTo>
                    <a:pt x="1124" y="615"/>
                    <a:pt x="1027" y="761"/>
                    <a:pt x="989" y="819"/>
                  </a:cubicBezTo>
                  <a:cubicBezTo>
                    <a:pt x="959" y="882"/>
                    <a:pt x="785" y="988"/>
                    <a:pt x="785" y="988"/>
                  </a:cubicBezTo>
                  <a:cubicBezTo>
                    <a:pt x="785" y="988"/>
                    <a:pt x="742" y="998"/>
                    <a:pt x="698" y="998"/>
                  </a:cubicBezTo>
                  <a:cubicBezTo>
                    <a:pt x="654" y="998"/>
                    <a:pt x="533" y="988"/>
                    <a:pt x="524" y="984"/>
                  </a:cubicBezTo>
                  <a:cubicBezTo>
                    <a:pt x="509" y="979"/>
                    <a:pt x="480" y="959"/>
                    <a:pt x="480" y="959"/>
                  </a:cubicBezTo>
                  <a:cubicBezTo>
                    <a:pt x="480" y="959"/>
                    <a:pt x="495" y="945"/>
                    <a:pt x="499" y="945"/>
                  </a:cubicBezTo>
                  <a:cubicBezTo>
                    <a:pt x="504" y="945"/>
                    <a:pt x="533" y="940"/>
                    <a:pt x="528" y="935"/>
                  </a:cubicBezTo>
                  <a:cubicBezTo>
                    <a:pt x="528" y="930"/>
                    <a:pt x="533" y="911"/>
                    <a:pt x="553" y="906"/>
                  </a:cubicBezTo>
                  <a:cubicBezTo>
                    <a:pt x="572" y="906"/>
                    <a:pt x="606" y="872"/>
                    <a:pt x="596" y="858"/>
                  </a:cubicBezTo>
                  <a:cubicBezTo>
                    <a:pt x="582" y="838"/>
                    <a:pt x="504" y="790"/>
                    <a:pt x="499" y="761"/>
                  </a:cubicBezTo>
                  <a:lnTo>
                    <a:pt x="480" y="727"/>
                  </a:lnTo>
                  <a:cubicBezTo>
                    <a:pt x="436" y="669"/>
                    <a:pt x="432" y="645"/>
                    <a:pt x="354" y="669"/>
                  </a:cubicBezTo>
                  <a:lnTo>
                    <a:pt x="349" y="669"/>
                  </a:lnTo>
                  <a:cubicBezTo>
                    <a:pt x="340" y="674"/>
                    <a:pt x="315" y="669"/>
                    <a:pt x="301" y="654"/>
                  </a:cubicBezTo>
                  <a:cubicBezTo>
                    <a:pt x="282" y="645"/>
                    <a:pt x="219" y="669"/>
                    <a:pt x="214" y="664"/>
                  </a:cubicBezTo>
                  <a:cubicBezTo>
                    <a:pt x="209" y="654"/>
                    <a:pt x="165" y="630"/>
                    <a:pt x="141" y="615"/>
                  </a:cubicBezTo>
                  <a:lnTo>
                    <a:pt x="117" y="572"/>
                  </a:lnTo>
                  <a:lnTo>
                    <a:pt x="136" y="567"/>
                  </a:lnTo>
                  <a:cubicBezTo>
                    <a:pt x="160" y="557"/>
                    <a:pt x="185" y="543"/>
                    <a:pt x="180" y="523"/>
                  </a:cubicBezTo>
                  <a:cubicBezTo>
                    <a:pt x="180" y="504"/>
                    <a:pt x="117" y="499"/>
                    <a:pt x="117" y="485"/>
                  </a:cubicBezTo>
                  <a:cubicBezTo>
                    <a:pt x="117" y="480"/>
                    <a:pt x="146" y="470"/>
                    <a:pt x="180" y="470"/>
                  </a:cubicBezTo>
                  <a:cubicBezTo>
                    <a:pt x="209" y="470"/>
                    <a:pt x="291" y="436"/>
                    <a:pt x="311" y="402"/>
                  </a:cubicBezTo>
                  <a:lnTo>
                    <a:pt x="311" y="383"/>
                  </a:lnTo>
                  <a:lnTo>
                    <a:pt x="291" y="378"/>
                  </a:lnTo>
                  <a:lnTo>
                    <a:pt x="257" y="364"/>
                  </a:lnTo>
                  <a:cubicBezTo>
                    <a:pt x="257" y="364"/>
                    <a:pt x="262" y="349"/>
                    <a:pt x="262" y="330"/>
                  </a:cubicBezTo>
                  <a:cubicBezTo>
                    <a:pt x="262" y="310"/>
                    <a:pt x="209" y="262"/>
                    <a:pt x="209" y="252"/>
                  </a:cubicBezTo>
                  <a:cubicBezTo>
                    <a:pt x="209" y="238"/>
                    <a:pt x="194" y="204"/>
                    <a:pt x="185" y="209"/>
                  </a:cubicBezTo>
                  <a:cubicBezTo>
                    <a:pt x="170" y="214"/>
                    <a:pt x="146" y="228"/>
                    <a:pt x="141" y="228"/>
                  </a:cubicBezTo>
                  <a:cubicBezTo>
                    <a:pt x="141" y="218"/>
                    <a:pt x="141" y="204"/>
                    <a:pt x="156" y="189"/>
                  </a:cubicBezTo>
                  <a:cubicBezTo>
                    <a:pt x="165" y="180"/>
                    <a:pt x="180" y="131"/>
                    <a:pt x="165" y="112"/>
                  </a:cubicBezTo>
                  <a:cubicBezTo>
                    <a:pt x="156" y="92"/>
                    <a:pt x="117" y="44"/>
                    <a:pt x="97" y="49"/>
                  </a:cubicBezTo>
                  <a:cubicBezTo>
                    <a:pt x="78" y="59"/>
                    <a:pt x="20" y="63"/>
                    <a:pt x="15" y="63"/>
                  </a:cubicBezTo>
                  <a:cubicBezTo>
                    <a:pt x="10" y="59"/>
                    <a:pt x="1" y="34"/>
                    <a:pt x="39" y="20"/>
                  </a:cubicBezTo>
                  <a:cubicBezTo>
                    <a:pt x="73" y="15"/>
                    <a:pt x="170" y="0"/>
                    <a:pt x="170" y="15"/>
                  </a:cubicBezTo>
                  <a:cubicBezTo>
                    <a:pt x="170" y="25"/>
                    <a:pt x="185" y="63"/>
                    <a:pt x="199" y="44"/>
                  </a:cubicBezTo>
                  <a:cubicBezTo>
                    <a:pt x="219" y="34"/>
                    <a:pt x="286" y="39"/>
                    <a:pt x="306" y="97"/>
                  </a:cubicBezTo>
                  <a:lnTo>
                    <a:pt x="291" y="184"/>
                  </a:lnTo>
                  <a:lnTo>
                    <a:pt x="320" y="170"/>
                  </a:lnTo>
                  <a:cubicBezTo>
                    <a:pt x="344" y="160"/>
                    <a:pt x="374" y="160"/>
                    <a:pt x="388" y="160"/>
                  </a:cubicBezTo>
                  <a:cubicBezTo>
                    <a:pt x="403" y="160"/>
                    <a:pt x="485" y="238"/>
                    <a:pt x="548" y="306"/>
                  </a:cubicBezTo>
                  <a:lnTo>
                    <a:pt x="625" y="339"/>
                  </a:lnTo>
                  <a:lnTo>
                    <a:pt x="650" y="354"/>
                  </a:lnTo>
                  <a:cubicBezTo>
                    <a:pt x="674" y="373"/>
                    <a:pt x="640" y="422"/>
                    <a:pt x="572" y="461"/>
                  </a:cubicBezTo>
                  <a:cubicBezTo>
                    <a:pt x="504" y="504"/>
                    <a:pt x="466" y="582"/>
                    <a:pt x="485" y="577"/>
                  </a:cubicBezTo>
                  <a:cubicBezTo>
                    <a:pt x="504" y="572"/>
                    <a:pt x="548" y="567"/>
                    <a:pt x="558" y="577"/>
                  </a:cubicBezTo>
                  <a:cubicBezTo>
                    <a:pt x="572" y="591"/>
                    <a:pt x="577" y="645"/>
                    <a:pt x="538" y="674"/>
                  </a:cubicBezTo>
                  <a:lnTo>
                    <a:pt x="514" y="717"/>
                  </a:lnTo>
                  <a:lnTo>
                    <a:pt x="538" y="717"/>
                  </a:lnTo>
                  <a:cubicBezTo>
                    <a:pt x="562" y="717"/>
                    <a:pt x="587" y="712"/>
                    <a:pt x="587" y="712"/>
                  </a:cubicBezTo>
                  <a:cubicBezTo>
                    <a:pt x="587" y="712"/>
                    <a:pt x="611" y="698"/>
                    <a:pt x="630" y="688"/>
                  </a:cubicBezTo>
                  <a:cubicBezTo>
                    <a:pt x="650" y="674"/>
                    <a:pt x="717" y="727"/>
                    <a:pt x="732" y="722"/>
                  </a:cubicBezTo>
                  <a:cubicBezTo>
                    <a:pt x="751" y="722"/>
                    <a:pt x="800" y="712"/>
                    <a:pt x="800" y="712"/>
                  </a:cubicBezTo>
                  <a:cubicBezTo>
                    <a:pt x="800" y="712"/>
                    <a:pt x="790" y="698"/>
                    <a:pt x="775" y="698"/>
                  </a:cubicBezTo>
                  <a:cubicBezTo>
                    <a:pt x="766" y="698"/>
                    <a:pt x="732" y="688"/>
                    <a:pt x="732" y="674"/>
                  </a:cubicBezTo>
                  <a:cubicBezTo>
                    <a:pt x="742" y="664"/>
                    <a:pt x="756" y="625"/>
                    <a:pt x="771" y="625"/>
                  </a:cubicBezTo>
                  <a:cubicBezTo>
                    <a:pt x="780" y="625"/>
                    <a:pt x="838" y="615"/>
                    <a:pt x="863" y="606"/>
                  </a:cubicBezTo>
                  <a:lnTo>
                    <a:pt x="853" y="557"/>
                  </a:lnTo>
                  <a:lnTo>
                    <a:pt x="814" y="582"/>
                  </a:lnTo>
                  <a:cubicBezTo>
                    <a:pt x="775" y="606"/>
                    <a:pt x="742" y="615"/>
                    <a:pt x="727" y="606"/>
                  </a:cubicBezTo>
                  <a:cubicBezTo>
                    <a:pt x="717" y="601"/>
                    <a:pt x="732" y="567"/>
                    <a:pt x="727" y="572"/>
                  </a:cubicBezTo>
                  <a:cubicBezTo>
                    <a:pt x="722" y="572"/>
                    <a:pt x="693" y="577"/>
                    <a:pt x="679" y="577"/>
                  </a:cubicBezTo>
                  <a:cubicBezTo>
                    <a:pt x="669" y="577"/>
                    <a:pt x="635" y="572"/>
                    <a:pt x="645" y="557"/>
                  </a:cubicBezTo>
                  <a:cubicBezTo>
                    <a:pt x="645" y="548"/>
                    <a:pt x="679" y="504"/>
                    <a:pt x="698" y="485"/>
                  </a:cubicBezTo>
                  <a:cubicBezTo>
                    <a:pt x="717" y="470"/>
                    <a:pt x="775" y="422"/>
                    <a:pt x="780" y="427"/>
                  </a:cubicBezTo>
                  <a:cubicBezTo>
                    <a:pt x="790" y="431"/>
                    <a:pt x="800" y="431"/>
                    <a:pt x="814" y="431"/>
                  </a:cubicBezTo>
                  <a:cubicBezTo>
                    <a:pt x="824" y="431"/>
                    <a:pt x="853" y="407"/>
                    <a:pt x="853" y="378"/>
                  </a:cubicBezTo>
                  <a:cubicBezTo>
                    <a:pt x="853" y="349"/>
                    <a:pt x="921" y="310"/>
                    <a:pt x="935" y="291"/>
                  </a:cubicBezTo>
                  <a:cubicBezTo>
                    <a:pt x="945" y="277"/>
                    <a:pt x="1008" y="277"/>
                    <a:pt x="1047" y="335"/>
                  </a:cubicBezTo>
                  <a:lnTo>
                    <a:pt x="1081" y="262"/>
                  </a:lnTo>
                  <a:lnTo>
                    <a:pt x="1085" y="252"/>
                  </a:lnTo>
                  <a:cubicBezTo>
                    <a:pt x="1110" y="233"/>
                    <a:pt x="1129" y="218"/>
                    <a:pt x="1129" y="218"/>
                  </a:cubicBezTo>
                  <a:close/>
                  <a:moveTo>
                    <a:pt x="499" y="378"/>
                  </a:moveTo>
                  <a:cubicBezTo>
                    <a:pt x="528" y="359"/>
                    <a:pt x="528" y="335"/>
                    <a:pt x="504" y="325"/>
                  </a:cubicBezTo>
                  <a:cubicBezTo>
                    <a:pt x="480" y="310"/>
                    <a:pt x="407" y="354"/>
                    <a:pt x="388" y="369"/>
                  </a:cubicBezTo>
                  <a:cubicBezTo>
                    <a:pt x="374" y="383"/>
                    <a:pt x="466" y="398"/>
                    <a:pt x="499" y="378"/>
                  </a:cubicBezTo>
                  <a:close/>
                  <a:moveTo>
                    <a:pt x="301" y="596"/>
                  </a:moveTo>
                  <a:cubicBezTo>
                    <a:pt x="277" y="572"/>
                    <a:pt x="257" y="548"/>
                    <a:pt x="228" y="519"/>
                  </a:cubicBezTo>
                  <a:cubicBezTo>
                    <a:pt x="209" y="582"/>
                    <a:pt x="219" y="601"/>
                    <a:pt x="301"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rot="-487982" flipH="1">
              <a:off x="5902863" y="4245198"/>
              <a:ext cx="214563" cy="131255"/>
            </a:xfrm>
            <a:custGeom>
              <a:avLst/>
              <a:gdLst/>
              <a:ahLst/>
              <a:cxnLst/>
              <a:rect l="l" t="t" r="r" b="b"/>
              <a:pathLst>
                <a:path w="1347" h="824" extrusionOk="0">
                  <a:moveTo>
                    <a:pt x="1012" y="53"/>
                  </a:moveTo>
                  <a:cubicBezTo>
                    <a:pt x="1032" y="44"/>
                    <a:pt x="1046" y="49"/>
                    <a:pt x="1046" y="63"/>
                  </a:cubicBezTo>
                  <a:cubicBezTo>
                    <a:pt x="1046" y="73"/>
                    <a:pt x="1046" y="111"/>
                    <a:pt x="1051" y="111"/>
                  </a:cubicBezTo>
                  <a:cubicBezTo>
                    <a:pt x="1056" y="111"/>
                    <a:pt x="1090" y="102"/>
                    <a:pt x="1124" y="87"/>
                  </a:cubicBezTo>
                  <a:cubicBezTo>
                    <a:pt x="1158" y="73"/>
                    <a:pt x="1274" y="39"/>
                    <a:pt x="1308" y="44"/>
                  </a:cubicBezTo>
                  <a:lnTo>
                    <a:pt x="1347" y="78"/>
                  </a:lnTo>
                  <a:lnTo>
                    <a:pt x="1322" y="78"/>
                  </a:lnTo>
                  <a:cubicBezTo>
                    <a:pt x="1308" y="78"/>
                    <a:pt x="1255" y="126"/>
                    <a:pt x="1201" y="189"/>
                  </a:cubicBezTo>
                  <a:lnTo>
                    <a:pt x="1114" y="247"/>
                  </a:lnTo>
                  <a:cubicBezTo>
                    <a:pt x="1051" y="295"/>
                    <a:pt x="988" y="218"/>
                    <a:pt x="930" y="189"/>
                  </a:cubicBezTo>
                  <a:cubicBezTo>
                    <a:pt x="867" y="242"/>
                    <a:pt x="775" y="286"/>
                    <a:pt x="741" y="354"/>
                  </a:cubicBezTo>
                  <a:cubicBezTo>
                    <a:pt x="702" y="412"/>
                    <a:pt x="712" y="484"/>
                    <a:pt x="693" y="552"/>
                  </a:cubicBezTo>
                  <a:lnTo>
                    <a:pt x="727" y="528"/>
                  </a:lnTo>
                  <a:cubicBezTo>
                    <a:pt x="770" y="494"/>
                    <a:pt x="794" y="475"/>
                    <a:pt x="790" y="465"/>
                  </a:cubicBezTo>
                  <a:cubicBezTo>
                    <a:pt x="785" y="460"/>
                    <a:pt x="761" y="436"/>
                    <a:pt x="770" y="436"/>
                  </a:cubicBezTo>
                  <a:cubicBezTo>
                    <a:pt x="785" y="436"/>
                    <a:pt x="814" y="417"/>
                    <a:pt x="814" y="412"/>
                  </a:cubicBezTo>
                  <a:cubicBezTo>
                    <a:pt x="809" y="407"/>
                    <a:pt x="799" y="373"/>
                    <a:pt x="819" y="373"/>
                  </a:cubicBezTo>
                  <a:cubicBezTo>
                    <a:pt x="833" y="373"/>
                    <a:pt x="882" y="329"/>
                    <a:pt x="896" y="276"/>
                  </a:cubicBezTo>
                  <a:lnTo>
                    <a:pt x="896" y="252"/>
                  </a:lnTo>
                  <a:lnTo>
                    <a:pt x="920" y="271"/>
                  </a:lnTo>
                  <a:cubicBezTo>
                    <a:pt x="940" y="286"/>
                    <a:pt x="954" y="310"/>
                    <a:pt x="945" y="325"/>
                  </a:cubicBezTo>
                  <a:cubicBezTo>
                    <a:pt x="940" y="344"/>
                    <a:pt x="993" y="358"/>
                    <a:pt x="1008" y="349"/>
                  </a:cubicBezTo>
                  <a:cubicBezTo>
                    <a:pt x="1017" y="344"/>
                    <a:pt x="1061" y="325"/>
                    <a:pt x="1066" y="325"/>
                  </a:cubicBezTo>
                  <a:cubicBezTo>
                    <a:pt x="1075" y="325"/>
                    <a:pt x="1090" y="334"/>
                    <a:pt x="1090" y="339"/>
                  </a:cubicBezTo>
                  <a:cubicBezTo>
                    <a:pt x="1090" y="344"/>
                    <a:pt x="1080" y="373"/>
                    <a:pt x="1066" y="392"/>
                  </a:cubicBezTo>
                  <a:cubicBezTo>
                    <a:pt x="1056" y="412"/>
                    <a:pt x="1051" y="460"/>
                    <a:pt x="1056" y="455"/>
                  </a:cubicBezTo>
                  <a:cubicBezTo>
                    <a:pt x="1061" y="446"/>
                    <a:pt x="1085" y="441"/>
                    <a:pt x="1090" y="455"/>
                  </a:cubicBezTo>
                  <a:cubicBezTo>
                    <a:pt x="1100" y="465"/>
                    <a:pt x="1051" y="504"/>
                    <a:pt x="1041" y="509"/>
                  </a:cubicBezTo>
                  <a:cubicBezTo>
                    <a:pt x="1037" y="513"/>
                    <a:pt x="1008" y="557"/>
                    <a:pt x="988" y="576"/>
                  </a:cubicBezTo>
                  <a:cubicBezTo>
                    <a:pt x="969" y="596"/>
                    <a:pt x="896" y="639"/>
                    <a:pt x="867" y="654"/>
                  </a:cubicBezTo>
                  <a:cubicBezTo>
                    <a:pt x="843" y="664"/>
                    <a:pt x="751" y="697"/>
                    <a:pt x="717" y="659"/>
                  </a:cubicBezTo>
                  <a:lnTo>
                    <a:pt x="678" y="712"/>
                  </a:lnTo>
                  <a:lnTo>
                    <a:pt x="702" y="726"/>
                  </a:lnTo>
                  <a:cubicBezTo>
                    <a:pt x="741" y="746"/>
                    <a:pt x="673" y="775"/>
                    <a:pt x="567" y="804"/>
                  </a:cubicBezTo>
                  <a:cubicBezTo>
                    <a:pt x="567" y="804"/>
                    <a:pt x="533" y="809"/>
                    <a:pt x="412" y="823"/>
                  </a:cubicBezTo>
                  <a:lnTo>
                    <a:pt x="383" y="823"/>
                  </a:lnTo>
                  <a:cubicBezTo>
                    <a:pt x="349" y="823"/>
                    <a:pt x="310" y="818"/>
                    <a:pt x="305" y="818"/>
                  </a:cubicBezTo>
                  <a:cubicBezTo>
                    <a:pt x="301" y="818"/>
                    <a:pt x="257" y="809"/>
                    <a:pt x="218" y="804"/>
                  </a:cubicBezTo>
                  <a:cubicBezTo>
                    <a:pt x="179" y="799"/>
                    <a:pt x="73" y="818"/>
                    <a:pt x="83" y="804"/>
                  </a:cubicBezTo>
                  <a:cubicBezTo>
                    <a:pt x="87" y="794"/>
                    <a:pt x="87" y="760"/>
                    <a:pt x="63" y="751"/>
                  </a:cubicBezTo>
                  <a:cubicBezTo>
                    <a:pt x="44" y="736"/>
                    <a:pt x="0" y="688"/>
                    <a:pt x="15" y="683"/>
                  </a:cubicBezTo>
                  <a:cubicBezTo>
                    <a:pt x="25" y="678"/>
                    <a:pt x="68" y="659"/>
                    <a:pt x="73" y="673"/>
                  </a:cubicBezTo>
                  <a:cubicBezTo>
                    <a:pt x="83" y="683"/>
                    <a:pt x="112" y="707"/>
                    <a:pt x="121" y="702"/>
                  </a:cubicBezTo>
                  <a:cubicBezTo>
                    <a:pt x="131" y="697"/>
                    <a:pt x="170" y="683"/>
                    <a:pt x="194" y="688"/>
                  </a:cubicBezTo>
                  <a:cubicBezTo>
                    <a:pt x="218" y="697"/>
                    <a:pt x="305" y="649"/>
                    <a:pt x="286" y="639"/>
                  </a:cubicBezTo>
                  <a:cubicBezTo>
                    <a:pt x="276" y="634"/>
                    <a:pt x="238" y="557"/>
                    <a:pt x="233" y="460"/>
                  </a:cubicBezTo>
                  <a:lnTo>
                    <a:pt x="305" y="480"/>
                  </a:lnTo>
                  <a:lnTo>
                    <a:pt x="325" y="484"/>
                  </a:lnTo>
                  <a:cubicBezTo>
                    <a:pt x="339" y="504"/>
                    <a:pt x="354" y="513"/>
                    <a:pt x="359" y="509"/>
                  </a:cubicBezTo>
                  <a:cubicBezTo>
                    <a:pt x="359" y="509"/>
                    <a:pt x="364" y="480"/>
                    <a:pt x="373" y="455"/>
                  </a:cubicBezTo>
                  <a:cubicBezTo>
                    <a:pt x="378" y="431"/>
                    <a:pt x="451" y="446"/>
                    <a:pt x="431" y="484"/>
                  </a:cubicBezTo>
                  <a:lnTo>
                    <a:pt x="422" y="489"/>
                  </a:lnTo>
                  <a:lnTo>
                    <a:pt x="470" y="509"/>
                  </a:lnTo>
                  <a:cubicBezTo>
                    <a:pt x="494" y="484"/>
                    <a:pt x="485" y="392"/>
                    <a:pt x="451" y="295"/>
                  </a:cubicBezTo>
                  <a:lnTo>
                    <a:pt x="518" y="237"/>
                  </a:lnTo>
                  <a:lnTo>
                    <a:pt x="557" y="194"/>
                  </a:lnTo>
                  <a:cubicBezTo>
                    <a:pt x="577" y="228"/>
                    <a:pt x="596" y="228"/>
                    <a:pt x="606" y="203"/>
                  </a:cubicBezTo>
                  <a:cubicBezTo>
                    <a:pt x="620" y="174"/>
                    <a:pt x="712" y="199"/>
                    <a:pt x="702" y="189"/>
                  </a:cubicBezTo>
                  <a:cubicBezTo>
                    <a:pt x="698" y="174"/>
                    <a:pt x="606" y="102"/>
                    <a:pt x="528" y="29"/>
                  </a:cubicBezTo>
                  <a:cubicBezTo>
                    <a:pt x="528" y="29"/>
                    <a:pt x="499" y="5"/>
                    <a:pt x="640" y="0"/>
                  </a:cubicBezTo>
                  <a:lnTo>
                    <a:pt x="654" y="0"/>
                  </a:lnTo>
                  <a:cubicBezTo>
                    <a:pt x="678" y="0"/>
                    <a:pt x="698" y="0"/>
                    <a:pt x="702" y="5"/>
                  </a:cubicBezTo>
                  <a:cubicBezTo>
                    <a:pt x="712" y="10"/>
                    <a:pt x="712" y="34"/>
                    <a:pt x="698" y="53"/>
                  </a:cubicBezTo>
                  <a:cubicBezTo>
                    <a:pt x="688" y="73"/>
                    <a:pt x="727" y="121"/>
                    <a:pt x="727" y="121"/>
                  </a:cubicBezTo>
                  <a:cubicBezTo>
                    <a:pt x="727" y="121"/>
                    <a:pt x="741" y="116"/>
                    <a:pt x="741" y="107"/>
                  </a:cubicBezTo>
                  <a:cubicBezTo>
                    <a:pt x="741" y="102"/>
                    <a:pt x="751" y="82"/>
                    <a:pt x="765" y="92"/>
                  </a:cubicBezTo>
                  <a:cubicBezTo>
                    <a:pt x="775" y="97"/>
                    <a:pt x="872" y="116"/>
                    <a:pt x="959" y="121"/>
                  </a:cubicBezTo>
                  <a:lnTo>
                    <a:pt x="935" y="44"/>
                  </a:lnTo>
                  <a:lnTo>
                    <a:pt x="935" y="44"/>
                  </a:lnTo>
                  <a:cubicBezTo>
                    <a:pt x="949" y="44"/>
                    <a:pt x="993" y="68"/>
                    <a:pt x="1012" y="53"/>
                  </a:cubicBezTo>
                  <a:close/>
                  <a:moveTo>
                    <a:pt x="238" y="780"/>
                  </a:moveTo>
                  <a:cubicBezTo>
                    <a:pt x="233" y="794"/>
                    <a:pt x="233" y="804"/>
                    <a:pt x="233" y="804"/>
                  </a:cubicBezTo>
                  <a:cubicBezTo>
                    <a:pt x="238" y="804"/>
                    <a:pt x="281" y="794"/>
                    <a:pt x="320" y="775"/>
                  </a:cubicBezTo>
                  <a:lnTo>
                    <a:pt x="301" y="736"/>
                  </a:lnTo>
                  <a:lnTo>
                    <a:pt x="301" y="731"/>
                  </a:lnTo>
                  <a:cubicBezTo>
                    <a:pt x="281" y="731"/>
                    <a:pt x="247" y="770"/>
                    <a:pt x="238" y="780"/>
                  </a:cubicBezTo>
                  <a:close/>
                  <a:moveTo>
                    <a:pt x="567" y="436"/>
                  </a:moveTo>
                  <a:cubicBezTo>
                    <a:pt x="606" y="460"/>
                    <a:pt x="630" y="460"/>
                    <a:pt x="640" y="412"/>
                  </a:cubicBezTo>
                  <a:cubicBezTo>
                    <a:pt x="610" y="417"/>
                    <a:pt x="591" y="426"/>
                    <a:pt x="567" y="4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rot="-487982" flipH="1">
              <a:off x="5981383" y="3987598"/>
              <a:ext cx="104335" cy="95733"/>
            </a:xfrm>
            <a:custGeom>
              <a:avLst/>
              <a:gdLst/>
              <a:ahLst/>
              <a:cxnLst/>
              <a:rect l="l" t="t" r="r" b="b"/>
              <a:pathLst>
                <a:path w="655" h="601" extrusionOk="0">
                  <a:moveTo>
                    <a:pt x="107" y="422"/>
                  </a:moveTo>
                  <a:cubicBezTo>
                    <a:pt x="107" y="422"/>
                    <a:pt x="122" y="422"/>
                    <a:pt x="136" y="431"/>
                  </a:cubicBezTo>
                  <a:cubicBezTo>
                    <a:pt x="156" y="431"/>
                    <a:pt x="199" y="364"/>
                    <a:pt x="243" y="325"/>
                  </a:cubicBezTo>
                  <a:lnTo>
                    <a:pt x="296" y="315"/>
                  </a:lnTo>
                  <a:lnTo>
                    <a:pt x="378" y="301"/>
                  </a:lnTo>
                  <a:cubicBezTo>
                    <a:pt x="369" y="247"/>
                    <a:pt x="364" y="184"/>
                    <a:pt x="374" y="160"/>
                  </a:cubicBezTo>
                  <a:cubicBezTo>
                    <a:pt x="388" y="136"/>
                    <a:pt x="441" y="63"/>
                    <a:pt x="466" y="49"/>
                  </a:cubicBezTo>
                  <a:cubicBezTo>
                    <a:pt x="490" y="29"/>
                    <a:pt x="562" y="0"/>
                    <a:pt x="572" y="29"/>
                  </a:cubicBezTo>
                  <a:cubicBezTo>
                    <a:pt x="587" y="59"/>
                    <a:pt x="611" y="117"/>
                    <a:pt x="621" y="92"/>
                  </a:cubicBezTo>
                  <a:cubicBezTo>
                    <a:pt x="635" y="68"/>
                    <a:pt x="654" y="78"/>
                    <a:pt x="630" y="175"/>
                  </a:cubicBezTo>
                  <a:cubicBezTo>
                    <a:pt x="630" y="175"/>
                    <a:pt x="621" y="204"/>
                    <a:pt x="548" y="272"/>
                  </a:cubicBezTo>
                  <a:cubicBezTo>
                    <a:pt x="500" y="315"/>
                    <a:pt x="354" y="485"/>
                    <a:pt x="291" y="417"/>
                  </a:cubicBezTo>
                  <a:lnTo>
                    <a:pt x="282" y="480"/>
                  </a:lnTo>
                  <a:cubicBezTo>
                    <a:pt x="243" y="460"/>
                    <a:pt x="199" y="494"/>
                    <a:pt x="194" y="552"/>
                  </a:cubicBezTo>
                  <a:lnTo>
                    <a:pt x="98" y="601"/>
                  </a:lnTo>
                  <a:cubicBezTo>
                    <a:pt x="30" y="514"/>
                    <a:pt x="1" y="485"/>
                    <a:pt x="107" y="42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rot="-487982" flipH="1">
              <a:off x="6120516" y="4079939"/>
              <a:ext cx="112777" cy="69610"/>
            </a:xfrm>
            <a:custGeom>
              <a:avLst/>
              <a:gdLst/>
              <a:ahLst/>
              <a:cxnLst/>
              <a:rect l="l" t="t" r="r" b="b"/>
              <a:pathLst>
                <a:path w="708" h="437" extrusionOk="0">
                  <a:moveTo>
                    <a:pt x="567" y="141"/>
                  </a:moveTo>
                  <a:cubicBezTo>
                    <a:pt x="581" y="151"/>
                    <a:pt x="596" y="160"/>
                    <a:pt x="596" y="160"/>
                  </a:cubicBezTo>
                  <a:cubicBezTo>
                    <a:pt x="596" y="160"/>
                    <a:pt x="586" y="199"/>
                    <a:pt x="557" y="223"/>
                  </a:cubicBezTo>
                  <a:cubicBezTo>
                    <a:pt x="533" y="248"/>
                    <a:pt x="441" y="320"/>
                    <a:pt x="417" y="330"/>
                  </a:cubicBezTo>
                  <a:cubicBezTo>
                    <a:pt x="393" y="344"/>
                    <a:pt x="354" y="373"/>
                    <a:pt x="373" y="378"/>
                  </a:cubicBezTo>
                  <a:cubicBezTo>
                    <a:pt x="393" y="388"/>
                    <a:pt x="470" y="320"/>
                    <a:pt x="475" y="315"/>
                  </a:cubicBezTo>
                  <a:cubicBezTo>
                    <a:pt x="489" y="315"/>
                    <a:pt x="509" y="315"/>
                    <a:pt x="509" y="325"/>
                  </a:cubicBezTo>
                  <a:cubicBezTo>
                    <a:pt x="509" y="340"/>
                    <a:pt x="547" y="340"/>
                    <a:pt x="591" y="320"/>
                  </a:cubicBezTo>
                  <a:lnTo>
                    <a:pt x="591" y="320"/>
                  </a:lnTo>
                  <a:cubicBezTo>
                    <a:pt x="635" y="306"/>
                    <a:pt x="664" y="306"/>
                    <a:pt x="707" y="315"/>
                  </a:cubicBezTo>
                  <a:lnTo>
                    <a:pt x="707" y="315"/>
                  </a:lnTo>
                  <a:lnTo>
                    <a:pt x="688" y="330"/>
                  </a:lnTo>
                  <a:cubicBezTo>
                    <a:pt x="683" y="344"/>
                    <a:pt x="654" y="373"/>
                    <a:pt x="644" y="373"/>
                  </a:cubicBezTo>
                  <a:cubicBezTo>
                    <a:pt x="640" y="378"/>
                    <a:pt x="562" y="373"/>
                    <a:pt x="470" y="369"/>
                  </a:cubicBezTo>
                  <a:lnTo>
                    <a:pt x="436" y="388"/>
                  </a:lnTo>
                  <a:cubicBezTo>
                    <a:pt x="349" y="436"/>
                    <a:pt x="271" y="388"/>
                    <a:pt x="184" y="369"/>
                  </a:cubicBezTo>
                  <a:lnTo>
                    <a:pt x="218" y="330"/>
                  </a:lnTo>
                  <a:cubicBezTo>
                    <a:pt x="242" y="301"/>
                    <a:pt x="257" y="277"/>
                    <a:pt x="252" y="277"/>
                  </a:cubicBezTo>
                  <a:cubicBezTo>
                    <a:pt x="247" y="277"/>
                    <a:pt x="233" y="277"/>
                    <a:pt x="223" y="281"/>
                  </a:cubicBezTo>
                  <a:cubicBezTo>
                    <a:pt x="209" y="291"/>
                    <a:pt x="155" y="306"/>
                    <a:pt x="150" y="301"/>
                  </a:cubicBezTo>
                  <a:cubicBezTo>
                    <a:pt x="146" y="291"/>
                    <a:pt x="155" y="272"/>
                    <a:pt x="170" y="267"/>
                  </a:cubicBezTo>
                  <a:cubicBezTo>
                    <a:pt x="179" y="257"/>
                    <a:pt x="218" y="223"/>
                    <a:pt x="218" y="219"/>
                  </a:cubicBezTo>
                  <a:cubicBezTo>
                    <a:pt x="218" y="209"/>
                    <a:pt x="209" y="180"/>
                    <a:pt x="218" y="175"/>
                  </a:cubicBezTo>
                  <a:cubicBezTo>
                    <a:pt x="223" y="170"/>
                    <a:pt x="247" y="151"/>
                    <a:pt x="233" y="136"/>
                  </a:cubicBezTo>
                  <a:cubicBezTo>
                    <a:pt x="223" y="126"/>
                    <a:pt x="150" y="160"/>
                    <a:pt x="102" y="209"/>
                  </a:cubicBezTo>
                  <a:lnTo>
                    <a:pt x="0" y="185"/>
                  </a:lnTo>
                  <a:lnTo>
                    <a:pt x="15" y="175"/>
                  </a:lnTo>
                  <a:cubicBezTo>
                    <a:pt x="34" y="160"/>
                    <a:pt x="49" y="146"/>
                    <a:pt x="39" y="136"/>
                  </a:cubicBezTo>
                  <a:cubicBezTo>
                    <a:pt x="34" y="131"/>
                    <a:pt x="15" y="107"/>
                    <a:pt x="15" y="102"/>
                  </a:cubicBezTo>
                  <a:cubicBezTo>
                    <a:pt x="15" y="102"/>
                    <a:pt x="39" y="78"/>
                    <a:pt x="73" y="64"/>
                  </a:cubicBezTo>
                  <a:lnTo>
                    <a:pt x="121" y="34"/>
                  </a:lnTo>
                  <a:cubicBezTo>
                    <a:pt x="175" y="1"/>
                    <a:pt x="305" y="126"/>
                    <a:pt x="344" y="156"/>
                  </a:cubicBezTo>
                  <a:lnTo>
                    <a:pt x="388" y="146"/>
                  </a:lnTo>
                  <a:cubicBezTo>
                    <a:pt x="465" y="131"/>
                    <a:pt x="552" y="131"/>
                    <a:pt x="567" y="1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rot="-487982" flipH="1">
              <a:off x="5926729" y="4184527"/>
              <a:ext cx="72795" cy="74229"/>
            </a:xfrm>
            <a:custGeom>
              <a:avLst/>
              <a:gdLst/>
              <a:ahLst/>
              <a:cxnLst/>
              <a:rect l="l" t="t" r="r" b="b"/>
              <a:pathLst>
                <a:path w="457" h="466" extrusionOk="0">
                  <a:moveTo>
                    <a:pt x="88" y="441"/>
                  </a:moveTo>
                  <a:cubicBezTo>
                    <a:pt x="83" y="441"/>
                    <a:pt x="69" y="436"/>
                    <a:pt x="64" y="436"/>
                  </a:cubicBezTo>
                  <a:cubicBezTo>
                    <a:pt x="59" y="427"/>
                    <a:pt x="25" y="359"/>
                    <a:pt x="1" y="272"/>
                  </a:cubicBezTo>
                  <a:lnTo>
                    <a:pt x="78" y="243"/>
                  </a:lnTo>
                  <a:lnTo>
                    <a:pt x="112" y="248"/>
                  </a:lnTo>
                  <a:cubicBezTo>
                    <a:pt x="151" y="252"/>
                    <a:pt x="185" y="262"/>
                    <a:pt x="185" y="252"/>
                  </a:cubicBezTo>
                  <a:cubicBezTo>
                    <a:pt x="185" y="248"/>
                    <a:pt x="166" y="219"/>
                    <a:pt x="136" y="194"/>
                  </a:cubicBezTo>
                  <a:lnTo>
                    <a:pt x="78" y="238"/>
                  </a:lnTo>
                  <a:lnTo>
                    <a:pt x="69" y="228"/>
                  </a:lnTo>
                  <a:cubicBezTo>
                    <a:pt x="64" y="219"/>
                    <a:pt x="59" y="199"/>
                    <a:pt x="59" y="180"/>
                  </a:cubicBezTo>
                  <a:cubicBezTo>
                    <a:pt x="59" y="165"/>
                    <a:pt x="83" y="117"/>
                    <a:pt x="88" y="107"/>
                  </a:cubicBezTo>
                  <a:cubicBezTo>
                    <a:pt x="93" y="102"/>
                    <a:pt x="132" y="97"/>
                    <a:pt x="146" y="97"/>
                  </a:cubicBezTo>
                  <a:cubicBezTo>
                    <a:pt x="161" y="97"/>
                    <a:pt x="209" y="83"/>
                    <a:pt x="214" y="64"/>
                  </a:cubicBezTo>
                  <a:cubicBezTo>
                    <a:pt x="224" y="49"/>
                    <a:pt x="267" y="1"/>
                    <a:pt x="282" y="1"/>
                  </a:cubicBezTo>
                  <a:cubicBezTo>
                    <a:pt x="306" y="1"/>
                    <a:pt x="364" y="1"/>
                    <a:pt x="364" y="5"/>
                  </a:cubicBezTo>
                  <a:cubicBezTo>
                    <a:pt x="364" y="10"/>
                    <a:pt x="345" y="78"/>
                    <a:pt x="330" y="165"/>
                  </a:cubicBezTo>
                  <a:lnTo>
                    <a:pt x="233" y="127"/>
                  </a:lnTo>
                  <a:lnTo>
                    <a:pt x="248" y="165"/>
                  </a:lnTo>
                  <a:cubicBezTo>
                    <a:pt x="258" y="194"/>
                    <a:pt x="272" y="219"/>
                    <a:pt x="277" y="219"/>
                  </a:cubicBezTo>
                  <a:cubicBezTo>
                    <a:pt x="282" y="219"/>
                    <a:pt x="287" y="209"/>
                    <a:pt x="287" y="204"/>
                  </a:cubicBezTo>
                  <a:cubicBezTo>
                    <a:pt x="287" y="199"/>
                    <a:pt x="306" y="185"/>
                    <a:pt x="325" y="185"/>
                  </a:cubicBezTo>
                  <a:cubicBezTo>
                    <a:pt x="345" y="185"/>
                    <a:pt x="417" y="199"/>
                    <a:pt x="422" y="199"/>
                  </a:cubicBezTo>
                  <a:cubicBezTo>
                    <a:pt x="427" y="204"/>
                    <a:pt x="456" y="238"/>
                    <a:pt x="446" y="252"/>
                  </a:cubicBezTo>
                  <a:cubicBezTo>
                    <a:pt x="432" y="272"/>
                    <a:pt x="350" y="272"/>
                    <a:pt x="321" y="267"/>
                  </a:cubicBezTo>
                  <a:cubicBezTo>
                    <a:pt x="287" y="262"/>
                    <a:pt x="253" y="311"/>
                    <a:pt x="262" y="311"/>
                  </a:cubicBezTo>
                  <a:cubicBezTo>
                    <a:pt x="277" y="311"/>
                    <a:pt x="311" y="315"/>
                    <a:pt x="311" y="320"/>
                  </a:cubicBezTo>
                  <a:cubicBezTo>
                    <a:pt x="311" y="325"/>
                    <a:pt x="296" y="340"/>
                    <a:pt x="277" y="344"/>
                  </a:cubicBezTo>
                  <a:cubicBezTo>
                    <a:pt x="253" y="349"/>
                    <a:pt x="190" y="374"/>
                    <a:pt x="190" y="388"/>
                  </a:cubicBezTo>
                  <a:cubicBezTo>
                    <a:pt x="190" y="398"/>
                    <a:pt x="262" y="398"/>
                    <a:pt x="325" y="374"/>
                  </a:cubicBezTo>
                  <a:lnTo>
                    <a:pt x="350" y="364"/>
                  </a:lnTo>
                  <a:lnTo>
                    <a:pt x="350" y="388"/>
                  </a:lnTo>
                  <a:cubicBezTo>
                    <a:pt x="350" y="407"/>
                    <a:pt x="335" y="422"/>
                    <a:pt x="321" y="432"/>
                  </a:cubicBezTo>
                  <a:cubicBezTo>
                    <a:pt x="306" y="436"/>
                    <a:pt x="287" y="466"/>
                    <a:pt x="287" y="466"/>
                  </a:cubicBezTo>
                  <a:lnTo>
                    <a:pt x="233" y="466"/>
                  </a:lnTo>
                  <a:cubicBezTo>
                    <a:pt x="204" y="466"/>
                    <a:pt x="117" y="461"/>
                    <a:pt x="117" y="461"/>
                  </a:cubicBezTo>
                  <a:cubicBezTo>
                    <a:pt x="122" y="446"/>
                    <a:pt x="103" y="441"/>
                    <a:pt x="88" y="4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rot="-487982" flipH="1">
              <a:off x="5978623" y="4050496"/>
              <a:ext cx="44123" cy="54955"/>
            </a:xfrm>
            <a:custGeom>
              <a:avLst/>
              <a:gdLst/>
              <a:ahLst/>
              <a:cxnLst/>
              <a:rect l="l" t="t" r="r" b="b"/>
              <a:pathLst>
                <a:path w="277" h="345" extrusionOk="0">
                  <a:moveTo>
                    <a:pt x="54" y="78"/>
                  </a:moveTo>
                  <a:cubicBezTo>
                    <a:pt x="102" y="30"/>
                    <a:pt x="156" y="1"/>
                    <a:pt x="185" y="10"/>
                  </a:cubicBezTo>
                  <a:cubicBezTo>
                    <a:pt x="209" y="25"/>
                    <a:pt x="277" y="83"/>
                    <a:pt x="257" y="107"/>
                  </a:cubicBezTo>
                  <a:cubicBezTo>
                    <a:pt x="238" y="131"/>
                    <a:pt x="253" y="219"/>
                    <a:pt x="219" y="223"/>
                  </a:cubicBezTo>
                  <a:cubicBezTo>
                    <a:pt x="190" y="228"/>
                    <a:pt x="141" y="257"/>
                    <a:pt x="165" y="277"/>
                  </a:cubicBezTo>
                  <a:cubicBezTo>
                    <a:pt x="190" y="291"/>
                    <a:pt x="136" y="344"/>
                    <a:pt x="122" y="330"/>
                  </a:cubicBezTo>
                  <a:cubicBezTo>
                    <a:pt x="112" y="320"/>
                    <a:pt x="69" y="291"/>
                    <a:pt x="54" y="291"/>
                  </a:cubicBezTo>
                  <a:cubicBezTo>
                    <a:pt x="39" y="286"/>
                    <a:pt x="1" y="127"/>
                    <a:pt x="54" y="7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rot="-487982" flipH="1">
              <a:off x="6118430" y="4007765"/>
              <a:ext cx="58778" cy="57981"/>
            </a:xfrm>
            <a:custGeom>
              <a:avLst/>
              <a:gdLst/>
              <a:ahLst/>
              <a:cxnLst/>
              <a:rect l="l" t="t" r="r" b="b"/>
              <a:pathLst>
                <a:path w="369" h="364" extrusionOk="0">
                  <a:moveTo>
                    <a:pt x="218" y="363"/>
                  </a:moveTo>
                  <a:cubicBezTo>
                    <a:pt x="213" y="363"/>
                    <a:pt x="145" y="334"/>
                    <a:pt x="68" y="291"/>
                  </a:cubicBezTo>
                  <a:lnTo>
                    <a:pt x="44" y="223"/>
                  </a:lnTo>
                  <a:lnTo>
                    <a:pt x="44" y="218"/>
                  </a:lnTo>
                  <a:cubicBezTo>
                    <a:pt x="15" y="218"/>
                    <a:pt x="0" y="213"/>
                    <a:pt x="15" y="199"/>
                  </a:cubicBezTo>
                  <a:cubicBezTo>
                    <a:pt x="24" y="194"/>
                    <a:pt x="58" y="140"/>
                    <a:pt x="58" y="102"/>
                  </a:cubicBezTo>
                  <a:cubicBezTo>
                    <a:pt x="58" y="68"/>
                    <a:pt x="136" y="44"/>
                    <a:pt x="136" y="29"/>
                  </a:cubicBezTo>
                  <a:cubicBezTo>
                    <a:pt x="136" y="19"/>
                    <a:pt x="160" y="0"/>
                    <a:pt x="184" y="19"/>
                  </a:cubicBezTo>
                  <a:cubicBezTo>
                    <a:pt x="208" y="29"/>
                    <a:pt x="266" y="78"/>
                    <a:pt x="257" y="78"/>
                  </a:cubicBezTo>
                  <a:cubicBezTo>
                    <a:pt x="242" y="78"/>
                    <a:pt x="228" y="92"/>
                    <a:pt x="228" y="102"/>
                  </a:cubicBezTo>
                  <a:cubicBezTo>
                    <a:pt x="228" y="116"/>
                    <a:pt x="237" y="150"/>
                    <a:pt x="257" y="145"/>
                  </a:cubicBezTo>
                  <a:cubicBezTo>
                    <a:pt x="266" y="140"/>
                    <a:pt x="310" y="140"/>
                    <a:pt x="315" y="145"/>
                  </a:cubicBezTo>
                  <a:cubicBezTo>
                    <a:pt x="325" y="160"/>
                    <a:pt x="325" y="194"/>
                    <a:pt x="286" y="189"/>
                  </a:cubicBezTo>
                  <a:cubicBezTo>
                    <a:pt x="252" y="184"/>
                    <a:pt x="165" y="194"/>
                    <a:pt x="170" y="213"/>
                  </a:cubicBezTo>
                  <a:cubicBezTo>
                    <a:pt x="179" y="232"/>
                    <a:pt x="242" y="281"/>
                    <a:pt x="305" y="286"/>
                  </a:cubicBezTo>
                  <a:lnTo>
                    <a:pt x="368" y="315"/>
                  </a:lnTo>
                  <a:lnTo>
                    <a:pt x="368" y="315"/>
                  </a:lnTo>
                  <a:cubicBezTo>
                    <a:pt x="368" y="315"/>
                    <a:pt x="344" y="310"/>
                    <a:pt x="315" y="310"/>
                  </a:cubicBezTo>
                  <a:cubicBezTo>
                    <a:pt x="281" y="310"/>
                    <a:pt x="218" y="363"/>
                    <a:pt x="218" y="36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rot="-487982" flipH="1">
              <a:off x="6027860" y="4085748"/>
              <a:ext cx="30106" cy="41734"/>
            </a:xfrm>
            <a:custGeom>
              <a:avLst/>
              <a:gdLst/>
              <a:ahLst/>
              <a:cxnLst/>
              <a:rect l="l" t="t" r="r" b="b"/>
              <a:pathLst>
                <a:path w="189" h="262" extrusionOk="0">
                  <a:moveTo>
                    <a:pt x="63" y="39"/>
                  </a:moveTo>
                  <a:lnTo>
                    <a:pt x="73" y="15"/>
                  </a:lnTo>
                  <a:cubicBezTo>
                    <a:pt x="82" y="0"/>
                    <a:pt x="126" y="15"/>
                    <a:pt x="165" y="83"/>
                  </a:cubicBezTo>
                  <a:lnTo>
                    <a:pt x="165" y="160"/>
                  </a:lnTo>
                  <a:lnTo>
                    <a:pt x="160" y="160"/>
                  </a:lnTo>
                  <a:cubicBezTo>
                    <a:pt x="155" y="160"/>
                    <a:pt x="155" y="165"/>
                    <a:pt x="165" y="175"/>
                  </a:cubicBezTo>
                  <a:cubicBezTo>
                    <a:pt x="170" y="179"/>
                    <a:pt x="189" y="213"/>
                    <a:pt x="170" y="238"/>
                  </a:cubicBezTo>
                  <a:cubicBezTo>
                    <a:pt x="155" y="262"/>
                    <a:pt x="68" y="228"/>
                    <a:pt x="63" y="233"/>
                  </a:cubicBezTo>
                  <a:cubicBezTo>
                    <a:pt x="58" y="233"/>
                    <a:pt x="24" y="204"/>
                    <a:pt x="15" y="150"/>
                  </a:cubicBezTo>
                  <a:cubicBezTo>
                    <a:pt x="0" y="92"/>
                    <a:pt x="44" y="5"/>
                    <a:pt x="44" y="15"/>
                  </a:cubicBezTo>
                  <a:cubicBezTo>
                    <a:pt x="53" y="10"/>
                    <a:pt x="63" y="39"/>
                    <a:pt x="63"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rot="-487982" flipH="1">
              <a:off x="5909075" y="4154464"/>
              <a:ext cx="34884" cy="31858"/>
            </a:xfrm>
            <a:custGeom>
              <a:avLst/>
              <a:gdLst/>
              <a:ahLst/>
              <a:cxnLst/>
              <a:rect l="l" t="t" r="r" b="b"/>
              <a:pathLst>
                <a:path w="219" h="200" extrusionOk="0">
                  <a:moveTo>
                    <a:pt x="184" y="146"/>
                  </a:moveTo>
                  <a:cubicBezTo>
                    <a:pt x="145" y="175"/>
                    <a:pt x="97" y="199"/>
                    <a:pt x="78" y="194"/>
                  </a:cubicBezTo>
                  <a:cubicBezTo>
                    <a:pt x="63" y="185"/>
                    <a:pt x="0" y="170"/>
                    <a:pt x="20" y="170"/>
                  </a:cubicBezTo>
                  <a:cubicBezTo>
                    <a:pt x="29" y="170"/>
                    <a:pt x="53" y="141"/>
                    <a:pt x="44" y="117"/>
                  </a:cubicBezTo>
                  <a:cubicBezTo>
                    <a:pt x="24" y="93"/>
                    <a:pt x="112" y="69"/>
                    <a:pt x="112" y="59"/>
                  </a:cubicBezTo>
                  <a:lnTo>
                    <a:pt x="112" y="35"/>
                  </a:lnTo>
                  <a:cubicBezTo>
                    <a:pt x="112" y="25"/>
                    <a:pt x="116" y="1"/>
                    <a:pt x="126" y="1"/>
                  </a:cubicBezTo>
                  <a:cubicBezTo>
                    <a:pt x="126" y="6"/>
                    <a:pt x="218" y="117"/>
                    <a:pt x="184" y="1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rot="-487982" flipH="1">
              <a:off x="6076090" y="4283058"/>
              <a:ext cx="38070" cy="28831"/>
            </a:xfrm>
            <a:custGeom>
              <a:avLst/>
              <a:gdLst/>
              <a:ahLst/>
              <a:cxnLst/>
              <a:rect l="l" t="t" r="r" b="b"/>
              <a:pathLst>
                <a:path w="239" h="181" extrusionOk="0">
                  <a:moveTo>
                    <a:pt x="1" y="93"/>
                  </a:moveTo>
                  <a:cubicBezTo>
                    <a:pt x="1" y="93"/>
                    <a:pt x="20" y="83"/>
                    <a:pt x="40" y="83"/>
                  </a:cubicBezTo>
                  <a:cubicBezTo>
                    <a:pt x="54" y="78"/>
                    <a:pt x="73" y="40"/>
                    <a:pt x="107" y="49"/>
                  </a:cubicBezTo>
                  <a:cubicBezTo>
                    <a:pt x="151" y="59"/>
                    <a:pt x="224" y="1"/>
                    <a:pt x="224" y="1"/>
                  </a:cubicBezTo>
                  <a:cubicBezTo>
                    <a:pt x="224" y="1"/>
                    <a:pt x="224" y="6"/>
                    <a:pt x="228" y="6"/>
                  </a:cubicBezTo>
                  <a:cubicBezTo>
                    <a:pt x="238" y="15"/>
                    <a:pt x="195" y="73"/>
                    <a:pt x="141" y="146"/>
                  </a:cubicBezTo>
                  <a:lnTo>
                    <a:pt x="30" y="180"/>
                  </a:lnTo>
                  <a:lnTo>
                    <a:pt x="49" y="161"/>
                  </a:lnTo>
                  <a:cubicBezTo>
                    <a:pt x="59" y="141"/>
                    <a:pt x="59" y="117"/>
                    <a:pt x="49" y="112"/>
                  </a:cubicBezTo>
                  <a:cubicBezTo>
                    <a:pt x="40" y="103"/>
                    <a:pt x="1" y="88"/>
                    <a:pt x="1" y="9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rot="-487982" flipH="1">
              <a:off x="5934219" y="4120974"/>
              <a:ext cx="27239" cy="25646"/>
            </a:xfrm>
            <a:custGeom>
              <a:avLst/>
              <a:gdLst/>
              <a:ahLst/>
              <a:cxnLst/>
              <a:rect l="l" t="t" r="r" b="b"/>
              <a:pathLst>
                <a:path w="171" h="161" extrusionOk="0">
                  <a:moveTo>
                    <a:pt x="54" y="151"/>
                  </a:moveTo>
                  <a:cubicBezTo>
                    <a:pt x="30" y="161"/>
                    <a:pt x="15" y="161"/>
                    <a:pt x="6" y="161"/>
                  </a:cubicBezTo>
                  <a:cubicBezTo>
                    <a:pt x="1" y="161"/>
                    <a:pt x="39" y="78"/>
                    <a:pt x="78" y="1"/>
                  </a:cubicBezTo>
                  <a:lnTo>
                    <a:pt x="127" y="30"/>
                  </a:lnTo>
                  <a:lnTo>
                    <a:pt x="146" y="44"/>
                  </a:lnTo>
                  <a:cubicBezTo>
                    <a:pt x="165" y="64"/>
                    <a:pt x="170" y="78"/>
                    <a:pt x="165" y="88"/>
                  </a:cubicBezTo>
                  <a:cubicBezTo>
                    <a:pt x="165" y="88"/>
                    <a:pt x="83" y="146"/>
                    <a:pt x="54" y="15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rot="-487982" flipH="1">
              <a:off x="6060514" y="4265793"/>
              <a:ext cx="26442" cy="19593"/>
            </a:xfrm>
            <a:custGeom>
              <a:avLst/>
              <a:gdLst/>
              <a:ahLst/>
              <a:cxnLst/>
              <a:rect l="l" t="t" r="r" b="b"/>
              <a:pathLst>
                <a:path w="166" h="123" extrusionOk="0">
                  <a:moveTo>
                    <a:pt x="83" y="122"/>
                  </a:moveTo>
                  <a:lnTo>
                    <a:pt x="35" y="83"/>
                  </a:lnTo>
                  <a:cubicBezTo>
                    <a:pt x="1" y="69"/>
                    <a:pt x="35" y="1"/>
                    <a:pt x="49" y="6"/>
                  </a:cubicBezTo>
                  <a:cubicBezTo>
                    <a:pt x="69" y="11"/>
                    <a:pt x="122" y="45"/>
                    <a:pt x="137" y="54"/>
                  </a:cubicBezTo>
                  <a:cubicBezTo>
                    <a:pt x="146" y="69"/>
                    <a:pt x="166" y="98"/>
                    <a:pt x="146" y="103"/>
                  </a:cubicBezTo>
                  <a:cubicBezTo>
                    <a:pt x="132" y="107"/>
                    <a:pt x="83" y="122"/>
                    <a:pt x="83"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rot="-487982" flipH="1">
              <a:off x="6121530" y="4060083"/>
              <a:ext cx="47150" cy="17840"/>
            </a:xfrm>
            <a:custGeom>
              <a:avLst/>
              <a:gdLst/>
              <a:ahLst/>
              <a:cxnLst/>
              <a:rect l="l" t="t" r="r" b="b"/>
              <a:pathLst>
                <a:path w="296" h="112" extrusionOk="0">
                  <a:moveTo>
                    <a:pt x="102" y="30"/>
                  </a:moveTo>
                  <a:cubicBezTo>
                    <a:pt x="122" y="39"/>
                    <a:pt x="131" y="49"/>
                    <a:pt x="136" y="49"/>
                  </a:cubicBezTo>
                  <a:lnTo>
                    <a:pt x="204" y="49"/>
                  </a:lnTo>
                  <a:cubicBezTo>
                    <a:pt x="233" y="54"/>
                    <a:pt x="281" y="0"/>
                    <a:pt x="281" y="0"/>
                  </a:cubicBezTo>
                  <a:cubicBezTo>
                    <a:pt x="281" y="0"/>
                    <a:pt x="286" y="5"/>
                    <a:pt x="286" y="15"/>
                  </a:cubicBezTo>
                  <a:cubicBezTo>
                    <a:pt x="296" y="30"/>
                    <a:pt x="286" y="59"/>
                    <a:pt x="262" y="59"/>
                  </a:cubicBezTo>
                  <a:cubicBezTo>
                    <a:pt x="238" y="59"/>
                    <a:pt x="175" y="63"/>
                    <a:pt x="165" y="73"/>
                  </a:cubicBezTo>
                  <a:cubicBezTo>
                    <a:pt x="160" y="73"/>
                    <a:pt x="131" y="83"/>
                    <a:pt x="112" y="88"/>
                  </a:cubicBezTo>
                  <a:lnTo>
                    <a:pt x="39" y="112"/>
                  </a:lnTo>
                  <a:cubicBezTo>
                    <a:pt x="39" y="112"/>
                    <a:pt x="34" y="102"/>
                    <a:pt x="34" y="97"/>
                  </a:cubicBezTo>
                  <a:cubicBezTo>
                    <a:pt x="34" y="88"/>
                    <a:pt x="34" y="78"/>
                    <a:pt x="30" y="78"/>
                  </a:cubicBezTo>
                  <a:cubicBezTo>
                    <a:pt x="25" y="78"/>
                    <a:pt x="0" y="73"/>
                    <a:pt x="0" y="63"/>
                  </a:cubicBezTo>
                  <a:cubicBezTo>
                    <a:pt x="0" y="59"/>
                    <a:pt x="10" y="39"/>
                    <a:pt x="10" y="34"/>
                  </a:cubicBezTo>
                  <a:cubicBezTo>
                    <a:pt x="10" y="25"/>
                    <a:pt x="83" y="15"/>
                    <a:pt x="102" y="3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rot="-487982" flipH="1">
              <a:off x="6221277" y="4246975"/>
              <a:ext cx="13221" cy="17840"/>
            </a:xfrm>
            <a:custGeom>
              <a:avLst/>
              <a:gdLst/>
              <a:ahLst/>
              <a:cxnLst/>
              <a:rect l="l" t="t" r="r" b="b"/>
              <a:pathLst>
                <a:path w="83" h="112" extrusionOk="0">
                  <a:moveTo>
                    <a:pt x="68" y="0"/>
                  </a:moveTo>
                  <a:cubicBezTo>
                    <a:pt x="78" y="5"/>
                    <a:pt x="68" y="10"/>
                    <a:pt x="63" y="25"/>
                  </a:cubicBezTo>
                  <a:cubicBezTo>
                    <a:pt x="58" y="34"/>
                    <a:pt x="39" y="54"/>
                    <a:pt x="39" y="58"/>
                  </a:cubicBezTo>
                  <a:cubicBezTo>
                    <a:pt x="39" y="58"/>
                    <a:pt x="54" y="63"/>
                    <a:pt x="63" y="58"/>
                  </a:cubicBezTo>
                  <a:cubicBezTo>
                    <a:pt x="78" y="58"/>
                    <a:pt x="83" y="63"/>
                    <a:pt x="54" y="87"/>
                  </a:cubicBezTo>
                  <a:cubicBezTo>
                    <a:pt x="25" y="112"/>
                    <a:pt x="0" y="63"/>
                    <a:pt x="54" y="5"/>
                  </a:cubicBezTo>
                  <a:lnTo>
                    <a:pt x="68" y="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rot="-487982" flipH="1">
              <a:off x="6245473" y="4139490"/>
              <a:ext cx="18637" cy="14814"/>
            </a:xfrm>
            <a:custGeom>
              <a:avLst/>
              <a:gdLst/>
              <a:ahLst/>
              <a:cxnLst/>
              <a:rect l="l" t="t" r="r" b="b"/>
              <a:pathLst>
                <a:path w="117" h="93" extrusionOk="0">
                  <a:moveTo>
                    <a:pt x="5" y="39"/>
                  </a:moveTo>
                  <a:cubicBezTo>
                    <a:pt x="0" y="24"/>
                    <a:pt x="49" y="5"/>
                    <a:pt x="117" y="0"/>
                  </a:cubicBezTo>
                  <a:lnTo>
                    <a:pt x="97" y="92"/>
                  </a:lnTo>
                  <a:lnTo>
                    <a:pt x="73" y="83"/>
                  </a:lnTo>
                  <a:cubicBezTo>
                    <a:pt x="49" y="73"/>
                    <a:pt x="15" y="49"/>
                    <a:pt x="5"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rot="-487982" flipH="1">
              <a:off x="6071980" y="4092839"/>
              <a:ext cx="14017" cy="13380"/>
            </a:xfrm>
            <a:custGeom>
              <a:avLst/>
              <a:gdLst/>
              <a:ahLst/>
              <a:cxnLst/>
              <a:rect l="l" t="t" r="r" b="b"/>
              <a:pathLst>
                <a:path w="88" h="84" extrusionOk="0">
                  <a:moveTo>
                    <a:pt x="11" y="73"/>
                  </a:moveTo>
                  <a:cubicBezTo>
                    <a:pt x="1" y="59"/>
                    <a:pt x="6" y="35"/>
                    <a:pt x="20" y="15"/>
                  </a:cubicBezTo>
                  <a:cubicBezTo>
                    <a:pt x="30" y="1"/>
                    <a:pt x="83" y="39"/>
                    <a:pt x="83" y="54"/>
                  </a:cubicBezTo>
                  <a:cubicBezTo>
                    <a:pt x="88" y="73"/>
                    <a:pt x="25" y="83"/>
                    <a:pt x="11"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rot="-487982" flipH="1">
              <a:off x="6039202" y="4289847"/>
              <a:ext cx="15610" cy="11787"/>
            </a:xfrm>
            <a:custGeom>
              <a:avLst/>
              <a:gdLst/>
              <a:ahLst/>
              <a:cxnLst/>
              <a:rect l="l" t="t" r="r" b="b"/>
              <a:pathLst>
                <a:path w="98" h="74" extrusionOk="0">
                  <a:moveTo>
                    <a:pt x="83" y="15"/>
                  </a:moveTo>
                  <a:cubicBezTo>
                    <a:pt x="98" y="25"/>
                    <a:pt x="98" y="40"/>
                    <a:pt x="83" y="49"/>
                  </a:cubicBezTo>
                  <a:cubicBezTo>
                    <a:pt x="64" y="64"/>
                    <a:pt x="20" y="73"/>
                    <a:pt x="15" y="69"/>
                  </a:cubicBezTo>
                  <a:cubicBezTo>
                    <a:pt x="1" y="59"/>
                    <a:pt x="11" y="44"/>
                    <a:pt x="15" y="30"/>
                  </a:cubicBezTo>
                  <a:cubicBezTo>
                    <a:pt x="20" y="20"/>
                    <a:pt x="64" y="1"/>
                    <a:pt x="83"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rot="-487982" flipH="1">
              <a:off x="6162665" y="4155507"/>
              <a:ext cx="14017" cy="13221"/>
            </a:xfrm>
            <a:custGeom>
              <a:avLst/>
              <a:gdLst/>
              <a:ahLst/>
              <a:cxnLst/>
              <a:rect l="l" t="t" r="r" b="b"/>
              <a:pathLst>
                <a:path w="88" h="83" extrusionOk="0">
                  <a:moveTo>
                    <a:pt x="78" y="0"/>
                  </a:moveTo>
                  <a:cubicBezTo>
                    <a:pt x="88" y="0"/>
                    <a:pt x="78" y="15"/>
                    <a:pt x="73" y="20"/>
                  </a:cubicBezTo>
                  <a:cubicBezTo>
                    <a:pt x="68" y="30"/>
                    <a:pt x="54" y="54"/>
                    <a:pt x="68" y="54"/>
                  </a:cubicBezTo>
                  <a:cubicBezTo>
                    <a:pt x="73" y="54"/>
                    <a:pt x="88" y="59"/>
                    <a:pt x="73" y="73"/>
                  </a:cubicBezTo>
                  <a:cubicBezTo>
                    <a:pt x="63" y="83"/>
                    <a:pt x="0" y="44"/>
                    <a:pt x="15" y="30"/>
                  </a:cubicBezTo>
                  <a:cubicBezTo>
                    <a:pt x="29" y="25"/>
                    <a:pt x="78" y="0"/>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rot="-487982" flipH="1">
              <a:off x="6221202" y="4068244"/>
              <a:ext cx="17840" cy="24849"/>
            </a:xfrm>
            <a:custGeom>
              <a:avLst/>
              <a:gdLst/>
              <a:ahLst/>
              <a:cxnLst/>
              <a:rect l="l" t="t" r="r" b="b"/>
              <a:pathLst>
                <a:path w="112" h="156" extrusionOk="0">
                  <a:moveTo>
                    <a:pt x="0" y="155"/>
                  </a:moveTo>
                  <a:cubicBezTo>
                    <a:pt x="25" y="102"/>
                    <a:pt x="49" y="54"/>
                    <a:pt x="68" y="0"/>
                  </a:cubicBezTo>
                  <a:cubicBezTo>
                    <a:pt x="112" y="44"/>
                    <a:pt x="73" y="107"/>
                    <a:pt x="0" y="15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rot="-487982" flipH="1">
              <a:off x="6269731" y="4205922"/>
              <a:ext cx="10991" cy="14814"/>
            </a:xfrm>
            <a:custGeom>
              <a:avLst/>
              <a:gdLst/>
              <a:ahLst/>
              <a:cxnLst/>
              <a:rect l="l" t="t" r="r" b="b"/>
              <a:pathLst>
                <a:path w="69" h="93" extrusionOk="0">
                  <a:moveTo>
                    <a:pt x="44" y="10"/>
                  </a:moveTo>
                  <a:cubicBezTo>
                    <a:pt x="64" y="24"/>
                    <a:pt x="69" y="49"/>
                    <a:pt x="64" y="58"/>
                  </a:cubicBezTo>
                  <a:cubicBezTo>
                    <a:pt x="59" y="73"/>
                    <a:pt x="25" y="92"/>
                    <a:pt x="15" y="78"/>
                  </a:cubicBezTo>
                  <a:cubicBezTo>
                    <a:pt x="1" y="58"/>
                    <a:pt x="30" y="0"/>
                    <a:pt x="44"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rot="-487982" flipH="1">
              <a:off x="6047762" y="4264005"/>
              <a:ext cx="10991" cy="10195"/>
            </a:xfrm>
            <a:custGeom>
              <a:avLst/>
              <a:gdLst/>
              <a:ahLst/>
              <a:cxnLst/>
              <a:rect l="l" t="t" r="r" b="b"/>
              <a:pathLst>
                <a:path w="69" h="64" extrusionOk="0">
                  <a:moveTo>
                    <a:pt x="0" y="59"/>
                  </a:moveTo>
                  <a:cubicBezTo>
                    <a:pt x="0" y="54"/>
                    <a:pt x="10" y="49"/>
                    <a:pt x="15" y="35"/>
                  </a:cubicBezTo>
                  <a:cubicBezTo>
                    <a:pt x="20" y="25"/>
                    <a:pt x="49" y="1"/>
                    <a:pt x="49" y="1"/>
                  </a:cubicBezTo>
                  <a:cubicBezTo>
                    <a:pt x="54" y="1"/>
                    <a:pt x="68" y="6"/>
                    <a:pt x="68" y="15"/>
                  </a:cubicBezTo>
                  <a:cubicBezTo>
                    <a:pt x="68" y="30"/>
                    <a:pt x="68" y="59"/>
                    <a:pt x="59" y="64"/>
                  </a:cubicBezTo>
                  <a:cubicBezTo>
                    <a:pt x="44" y="64"/>
                    <a:pt x="0" y="64"/>
                    <a:pt x="0" y="5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rot="-487982" flipH="1">
              <a:off x="5965449" y="4089536"/>
              <a:ext cx="23256" cy="12425"/>
            </a:xfrm>
            <a:custGeom>
              <a:avLst/>
              <a:gdLst/>
              <a:ahLst/>
              <a:cxnLst/>
              <a:rect l="l" t="t" r="r" b="b"/>
              <a:pathLst>
                <a:path w="146" h="78" extrusionOk="0">
                  <a:moveTo>
                    <a:pt x="0" y="78"/>
                  </a:moveTo>
                  <a:cubicBezTo>
                    <a:pt x="0" y="78"/>
                    <a:pt x="20" y="54"/>
                    <a:pt x="44" y="29"/>
                  </a:cubicBezTo>
                  <a:cubicBezTo>
                    <a:pt x="68" y="5"/>
                    <a:pt x="146" y="0"/>
                    <a:pt x="112" y="20"/>
                  </a:cubicBezTo>
                  <a:cubicBezTo>
                    <a:pt x="78" y="34"/>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rot="-487982" flipH="1">
              <a:off x="6020473" y="4261843"/>
              <a:ext cx="19433" cy="12584"/>
            </a:xfrm>
            <a:custGeom>
              <a:avLst/>
              <a:gdLst/>
              <a:ahLst/>
              <a:cxnLst/>
              <a:rect l="l" t="t" r="r" b="b"/>
              <a:pathLst>
                <a:path w="122" h="79" extrusionOk="0">
                  <a:moveTo>
                    <a:pt x="102" y="16"/>
                  </a:moveTo>
                  <a:cubicBezTo>
                    <a:pt x="122" y="25"/>
                    <a:pt x="117" y="30"/>
                    <a:pt x="98" y="30"/>
                  </a:cubicBezTo>
                  <a:cubicBezTo>
                    <a:pt x="78" y="30"/>
                    <a:pt x="30" y="40"/>
                    <a:pt x="30" y="49"/>
                  </a:cubicBezTo>
                  <a:cubicBezTo>
                    <a:pt x="39" y="54"/>
                    <a:pt x="49" y="78"/>
                    <a:pt x="44" y="78"/>
                  </a:cubicBezTo>
                  <a:cubicBezTo>
                    <a:pt x="44" y="78"/>
                    <a:pt x="30" y="78"/>
                    <a:pt x="25" y="74"/>
                  </a:cubicBezTo>
                  <a:cubicBezTo>
                    <a:pt x="20" y="69"/>
                    <a:pt x="1" y="49"/>
                    <a:pt x="6" y="45"/>
                  </a:cubicBezTo>
                  <a:cubicBezTo>
                    <a:pt x="20" y="25"/>
                    <a:pt x="88" y="1"/>
                    <a:pt x="102" y="1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rot="-487982" flipH="1">
              <a:off x="5981930" y="4126116"/>
              <a:ext cx="11628" cy="6372"/>
            </a:xfrm>
            <a:custGeom>
              <a:avLst/>
              <a:gdLst/>
              <a:ahLst/>
              <a:cxnLst/>
              <a:rect l="l" t="t" r="r" b="b"/>
              <a:pathLst>
                <a:path w="73" h="40" extrusionOk="0">
                  <a:moveTo>
                    <a:pt x="73" y="39"/>
                  </a:moveTo>
                  <a:cubicBezTo>
                    <a:pt x="73" y="39"/>
                    <a:pt x="68" y="39"/>
                    <a:pt x="73" y="39"/>
                  </a:cubicBezTo>
                  <a:lnTo>
                    <a:pt x="34" y="39"/>
                  </a:lnTo>
                  <a:cubicBezTo>
                    <a:pt x="25" y="39"/>
                    <a:pt x="0" y="25"/>
                    <a:pt x="10" y="20"/>
                  </a:cubicBezTo>
                  <a:cubicBezTo>
                    <a:pt x="15" y="5"/>
                    <a:pt x="54" y="1"/>
                    <a:pt x="73"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rot="-487982" flipH="1">
              <a:off x="5946809" y="4106859"/>
              <a:ext cx="14017" cy="12584"/>
            </a:xfrm>
            <a:custGeom>
              <a:avLst/>
              <a:gdLst/>
              <a:ahLst/>
              <a:cxnLst/>
              <a:rect l="l" t="t" r="r" b="b"/>
              <a:pathLst>
                <a:path w="88" h="79" extrusionOk="0">
                  <a:moveTo>
                    <a:pt x="10" y="15"/>
                  </a:moveTo>
                  <a:cubicBezTo>
                    <a:pt x="24" y="1"/>
                    <a:pt x="24" y="1"/>
                    <a:pt x="10" y="15"/>
                  </a:cubicBezTo>
                  <a:cubicBezTo>
                    <a:pt x="5" y="49"/>
                    <a:pt x="87" y="59"/>
                    <a:pt x="87" y="59"/>
                  </a:cubicBezTo>
                  <a:lnTo>
                    <a:pt x="68" y="78"/>
                  </a:lnTo>
                  <a:cubicBezTo>
                    <a:pt x="58" y="78"/>
                    <a:pt x="0" y="34"/>
                    <a:pt x="10"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rot="-487982" flipH="1">
              <a:off x="6204776" y="4106828"/>
              <a:ext cx="21026" cy="12584"/>
            </a:xfrm>
            <a:custGeom>
              <a:avLst/>
              <a:gdLst/>
              <a:ahLst/>
              <a:cxnLst/>
              <a:rect l="l" t="t" r="r" b="b"/>
              <a:pathLst>
                <a:path w="132" h="79" extrusionOk="0">
                  <a:moveTo>
                    <a:pt x="131" y="1"/>
                  </a:moveTo>
                  <a:cubicBezTo>
                    <a:pt x="107" y="59"/>
                    <a:pt x="64" y="78"/>
                    <a:pt x="1" y="59"/>
                  </a:cubicBezTo>
                  <a:cubicBezTo>
                    <a:pt x="39" y="40"/>
                    <a:pt x="78" y="20"/>
                    <a:pt x="13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rot="-487982" flipH="1">
              <a:off x="6009611" y="4108093"/>
              <a:ext cx="12584" cy="6372"/>
            </a:xfrm>
            <a:custGeom>
              <a:avLst/>
              <a:gdLst/>
              <a:ahLst/>
              <a:cxnLst/>
              <a:rect l="l" t="t" r="r" b="b"/>
              <a:pathLst>
                <a:path w="79" h="40" extrusionOk="0">
                  <a:moveTo>
                    <a:pt x="78" y="0"/>
                  </a:moveTo>
                  <a:cubicBezTo>
                    <a:pt x="78" y="10"/>
                    <a:pt x="73" y="15"/>
                    <a:pt x="59" y="20"/>
                  </a:cubicBezTo>
                  <a:cubicBezTo>
                    <a:pt x="49" y="25"/>
                    <a:pt x="5" y="39"/>
                    <a:pt x="1" y="34"/>
                  </a:cubicBezTo>
                  <a:cubicBezTo>
                    <a:pt x="1" y="20"/>
                    <a:pt x="10" y="10"/>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rot="-487982" flipH="1">
              <a:off x="5913578" y="4202879"/>
              <a:ext cx="13221" cy="8602"/>
            </a:xfrm>
            <a:custGeom>
              <a:avLst/>
              <a:gdLst/>
              <a:ahLst/>
              <a:cxnLst/>
              <a:rect l="l" t="t" r="r" b="b"/>
              <a:pathLst>
                <a:path w="83" h="54" extrusionOk="0">
                  <a:moveTo>
                    <a:pt x="15" y="0"/>
                  </a:moveTo>
                  <a:cubicBezTo>
                    <a:pt x="44" y="19"/>
                    <a:pt x="59" y="29"/>
                    <a:pt x="83" y="44"/>
                  </a:cubicBezTo>
                  <a:cubicBezTo>
                    <a:pt x="5" y="53"/>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rot="-487982" flipH="1">
              <a:off x="6191373" y="4061261"/>
              <a:ext cx="9398" cy="4779"/>
            </a:xfrm>
            <a:custGeom>
              <a:avLst/>
              <a:gdLst/>
              <a:ahLst/>
              <a:cxnLst/>
              <a:rect l="l" t="t" r="r" b="b"/>
              <a:pathLst>
                <a:path w="59" h="30" extrusionOk="0">
                  <a:moveTo>
                    <a:pt x="19" y="25"/>
                  </a:moveTo>
                  <a:cubicBezTo>
                    <a:pt x="0" y="25"/>
                    <a:pt x="0" y="10"/>
                    <a:pt x="10" y="6"/>
                  </a:cubicBezTo>
                  <a:cubicBezTo>
                    <a:pt x="19" y="1"/>
                    <a:pt x="39" y="1"/>
                    <a:pt x="49" y="6"/>
                  </a:cubicBezTo>
                  <a:cubicBezTo>
                    <a:pt x="58" y="10"/>
                    <a:pt x="29" y="30"/>
                    <a:pt x="19" y="2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rot="-487982" flipH="1">
              <a:off x="4012573" y="3900804"/>
              <a:ext cx="1380085" cy="780678"/>
            </a:xfrm>
            <a:custGeom>
              <a:avLst/>
              <a:gdLst/>
              <a:ahLst/>
              <a:cxnLst/>
              <a:rect l="l" t="t" r="r" b="b"/>
              <a:pathLst>
                <a:path w="8664" h="4901" extrusionOk="0">
                  <a:moveTo>
                    <a:pt x="8194" y="2601"/>
                  </a:moveTo>
                  <a:cubicBezTo>
                    <a:pt x="8156" y="2542"/>
                    <a:pt x="8112" y="2489"/>
                    <a:pt x="8073" y="2431"/>
                  </a:cubicBezTo>
                  <a:cubicBezTo>
                    <a:pt x="8180" y="2407"/>
                    <a:pt x="8281" y="2368"/>
                    <a:pt x="8373" y="2305"/>
                  </a:cubicBezTo>
                  <a:cubicBezTo>
                    <a:pt x="8446" y="2257"/>
                    <a:pt x="8407" y="2155"/>
                    <a:pt x="8320" y="2165"/>
                  </a:cubicBezTo>
                  <a:cubicBezTo>
                    <a:pt x="8151" y="2199"/>
                    <a:pt x="7976" y="2150"/>
                    <a:pt x="7802" y="2160"/>
                  </a:cubicBezTo>
                  <a:cubicBezTo>
                    <a:pt x="7797" y="2150"/>
                    <a:pt x="7797" y="2141"/>
                    <a:pt x="7792" y="2131"/>
                  </a:cubicBezTo>
                  <a:cubicBezTo>
                    <a:pt x="7855" y="2116"/>
                    <a:pt x="7913" y="2092"/>
                    <a:pt x="7962" y="2058"/>
                  </a:cubicBezTo>
                  <a:cubicBezTo>
                    <a:pt x="8010" y="2019"/>
                    <a:pt x="8039" y="1961"/>
                    <a:pt x="8088" y="1923"/>
                  </a:cubicBezTo>
                  <a:cubicBezTo>
                    <a:pt x="8136" y="1894"/>
                    <a:pt x="8131" y="1826"/>
                    <a:pt x="8078" y="1802"/>
                  </a:cubicBezTo>
                  <a:cubicBezTo>
                    <a:pt x="7981" y="1768"/>
                    <a:pt x="7884" y="1724"/>
                    <a:pt x="7783" y="1719"/>
                  </a:cubicBezTo>
                  <a:cubicBezTo>
                    <a:pt x="7715" y="1714"/>
                    <a:pt x="7662" y="1739"/>
                    <a:pt x="7603" y="1768"/>
                  </a:cubicBezTo>
                  <a:cubicBezTo>
                    <a:pt x="7574" y="1729"/>
                    <a:pt x="7550" y="1695"/>
                    <a:pt x="7516" y="1656"/>
                  </a:cubicBezTo>
                  <a:cubicBezTo>
                    <a:pt x="7594" y="1569"/>
                    <a:pt x="7637" y="1453"/>
                    <a:pt x="7637" y="1317"/>
                  </a:cubicBezTo>
                  <a:cubicBezTo>
                    <a:pt x="7637" y="1245"/>
                    <a:pt x="7550" y="1230"/>
                    <a:pt x="7516" y="1283"/>
                  </a:cubicBezTo>
                  <a:cubicBezTo>
                    <a:pt x="7448" y="1366"/>
                    <a:pt x="7347" y="1404"/>
                    <a:pt x="7240" y="1429"/>
                  </a:cubicBezTo>
                  <a:cubicBezTo>
                    <a:pt x="7143" y="1366"/>
                    <a:pt x="7042" y="1312"/>
                    <a:pt x="6925" y="1274"/>
                  </a:cubicBezTo>
                  <a:cubicBezTo>
                    <a:pt x="7042" y="1240"/>
                    <a:pt x="7158" y="1220"/>
                    <a:pt x="7289" y="1240"/>
                  </a:cubicBezTo>
                  <a:cubicBezTo>
                    <a:pt x="7356" y="1245"/>
                    <a:pt x="7381" y="1148"/>
                    <a:pt x="7327" y="1119"/>
                  </a:cubicBezTo>
                  <a:cubicBezTo>
                    <a:pt x="7090" y="969"/>
                    <a:pt x="6814" y="1022"/>
                    <a:pt x="6611" y="1191"/>
                  </a:cubicBezTo>
                  <a:cubicBezTo>
                    <a:pt x="6611" y="1148"/>
                    <a:pt x="6625" y="1109"/>
                    <a:pt x="6659" y="1085"/>
                  </a:cubicBezTo>
                  <a:cubicBezTo>
                    <a:pt x="6674" y="1075"/>
                    <a:pt x="6679" y="1065"/>
                    <a:pt x="6679" y="1051"/>
                  </a:cubicBezTo>
                  <a:cubicBezTo>
                    <a:pt x="6746" y="1036"/>
                    <a:pt x="6727" y="925"/>
                    <a:pt x="6654" y="920"/>
                  </a:cubicBezTo>
                  <a:cubicBezTo>
                    <a:pt x="6533" y="906"/>
                    <a:pt x="6388" y="964"/>
                    <a:pt x="6315" y="1056"/>
                  </a:cubicBezTo>
                  <a:cubicBezTo>
                    <a:pt x="6315" y="1056"/>
                    <a:pt x="6315" y="1065"/>
                    <a:pt x="6310" y="1065"/>
                  </a:cubicBezTo>
                  <a:cubicBezTo>
                    <a:pt x="6248" y="1114"/>
                    <a:pt x="6214" y="1187"/>
                    <a:pt x="6194" y="1264"/>
                  </a:cubicBezTo>
                  <a:cubicBezTo>
                    <a:pt x="6136" y="1283"/>
                    <a:pt x="6078" y="1298"/>
                    <a:pt x="6025" y="1322"/>
                  </a:cubicBezTo>
                  <a:cubicBezTo>
                    <a:pt x="5991" y="1274"/>
                    <a:pt x="5952" y="1220"/>
                    <a:pt x="5918" y="1177"/>
                  </a:cubicBezTo>
                  <a:cubicBezTo>
                    <a:pt x="5947" y="1143"/>
                    <a:pt x="5976" y="1104"/>
                    <a:pt x="6001" y="1065"/>
                  </a:cubicBezTo>
                  <a:cubicBezTo>
                    <a:pt x="6054" y="978"/>
                    <a:pt x="6136" y="823"/>
                    <a:pt x="6117" y="717"/>
                  </a:cubicBezTo>
                  <a:cubicBezTo>
                    <a:pt x="6093" y="586"/>
                    <a:pt x="5957" y="659"/>
                    <a:pt x="5884" y="702"/>
                  </a:cubicBezTo>
                  <a:cubicBezTo>
                    <a:pt x="5783" y="756"/>
                    <a:pt x="5686" y="823"/>
                    <a:pt x="5613" y="911"/>
                  </a:cubicBezTo>
                  <a:cubicBezTo>
                    <a:pt x="5579" y="891"/>
                    <a:pt x="5541" y="867"/>
                    <a:pt x="5502" y="848"/>
                  </a:cubicBezTo>
                  <a:cubicBezTo>
                    <a:pt x="5521" y="620"/>
                    <a:pt x="5410" y="388"/>
                    <a:pt x="5294" y="199"/>
                  </a:cubicBezTo>
                  <a:cubicBezTo>
                    <a:pt x="5260" y="145"/>
                    <a:pt x="5153" y="155"/>
                    <a:pt x="5153" y="228"/>
                  </a:cubicBezTo>
                  <a:cubicBezTo>
                    <a:pt x="5163" y="392"/>
                    <a:pt x="5148" y="547"/>
                    <a:pt x="5105" y="702"/>
                  </a:cubicBezTo>
                  <a:cubicBezTo>
                    <a:pt x="5085" y="693"/>
                    <a:pt x="5076" y="693"/>
                    <a:pt x="5056" y="688"/>
                  </a:cubicBezTo>
                  <a:cubicBezTo>
                    <a:pt x="5037" y="605"/>
                    <a:pt x="5018" y="513"/>
                    <a:pt x="5008" y="426"/>
                  </a:cubicBezTo>
                  <a:cubicBezTo>
                    <a:pt x="4993" y="373"/>
                    <a:pt x="4930" y="363"/>
                    <a:pt x="4892" y="392"/>
                  </a:cubicBezTo>
                  <a:cubicBezTo>
                    <a:pt x="4795" y="465"/>
                    <a:pt x="4722" y="562"/>
                    <a:pt x="4679" y="668"/>
                  </a:cubicBezTo>
                  <a:cubicBezTo>
                    <a:pt x="4582" y="678"/>
                    <a:pt x="4495" y="693"/>
                    <a:pt x="4403" y="717"/>
                  </a:cubicBezTo>
                  <a:cubicBezTo>
                    <a:pt x="4422" y="659"/>
                    <a:pt x="4436" y="596"/>
                    <a:pt x="4446" y="538"/>
                  </a:cubicBezTo>
                  <a:cubicBezTo>
                    <a:pt x="4451" y="494"/>
                    <a:pt x="4422" y="436"/>
                    <a:pt x="4364" y="450"/>
                  </a:cubicBezTo>
                  <a:cubicBezTo>
                    <a:pt x="4180" y="509"/>
                    <a:pt x="4001" y="610"/>
                    <a:pt x="3918" y="775"/>
                  </a:cubicBezTo>
                  <a:cubicBezTo>
                    <a:pt x="3841" y="712"/>
                    <a:pt x="3754" y="659"/>
                    <a:pt x="3657" y="615"/>
                  </a:cubicBezTo>
                  <a:cubicBezTo>
                    <a:pt x="3749" y="499"/>
                    <a:pt x="3855" y="412"/>
                    <a:pt x="3996" y="339"/>
                  </a:cubicBezTo>
                  <a:cubicBezTo>
                    <a:pt x="4068" y="300"/>
                    <a:pt x="4020" y="203"/>
                    <a:pt x="3952" y="218"/>
                  </a:cubicBezTo>
                  <a:cubicBezTo>
                    <a:pt x="3773" y="242"/>
                    <a:pt x="3565" y="344"/>
                    <a:pt x="3453" y="499"/>
                  </a:cubicBezTo>
                  <a:cubicBezTo>
                    <a:pt x="3478" y="388"/>
                    <a:pt x="3468" y="257"/>
                    <a:pt x="3453" y="145"/>
                  </a:cubicBezTo>
                  <a:cubicBezTo>
                    <a:pt x="3439" y="78"/>
                    <a:pt x="3342" y="78"/>
                    <a:pt x="3323" y="136"/>
                  </a:cubicBezTo>
                  <a:cubicBezTo>
                    <a:pt x="3289" y="266"/>
                    <a:pt x="3250" y="392"/>
                    <a:pt x="3187" y="509"/>
                  </a:cubicBezTo>
                  <a:cubicBezTo>
                    <a:pt x="3124" y="509"/>
                    <a:pt x="3066" y="513"/>
                    <a:pt x="3008" y="523"/>
                  </a:cubicBezTo>
                  <a:cubicBezTo>
                    <a:pt x="3022" y="436"/>
                    <a:pt x="3042" y="320"/>
                    <a:pt x="3095" y="252"/>
                  </a:cubicBezTo>
                  <a:cubicBezTo>
                    <a:pt x="3095" y="252"/>
                    <a:pt x="3095" y="247"/>
                    <a:pt x="3100" y="247"/>
                  </a:cubicBezTo>
                  <a:cubicBezTo>
                    <a:pt x="3105" y="242"/>
                    <a:pt x="3114" y="242"/>
                    <a:pt x="3119" y="233"/>
                  </a:cubicBezTo>
                  <a:cubicBezTo>
                    <a:pt x="3192" y="199"/>
                    <a:pt x="3129" y="97"/>
                    <a:pt x="3056" y="126"/>
                  </a:cubicBezTo>
                  <a:cubicBezTo>
                    <a:pt x="2906" y="199"/>
                    <a:pt x="2780" y="339"/>
                    <a:pt x="2717" y="499"/>
                  </a:cubicBezTo>
                  <a:cubicBezTo>
                    <a:pt x="2712" y="499"/>
                    <a:pt x="2703" y="494"/>
                    <a:pt x="2693" y="494"/>
                  </a:cubicBezTo>
                  <a:cubicBezTo>
                    <a:pt x="2693" y="489"/>
                    <a:pt x="2703" y="484"/>
                    <a:pt x="2703" y="475"/>
                  </a:cubicBezTo>
                  <a:cubicBezTo>
                    <a:pt x="2717" y="368"/>
                    <a:pt x="2664" y="257"/>
                    <a:pt x="2640" y="150"/>
                  </a:cubicBezTo>
                  <a:cubicBezTo>
                    <a:pt x="2630" y="87"/>
                    <a:pt x="2543" y="87"/>
                    <a:pt x="2524" y="136"/>
                  </a:cubicBezTo>
                  <a:cubicBezTo>
                    <a:pt x="2388" y="208"/>
                    <a:pt x="2291" y="325"/>
                    <a:pt x="2243" y="470"/>
                  </a:cubicBezTo>
                  <a:cubicBezTo>
                    <a:pt x="2160" y="484"/>
                    <a:pt x="2088" y="499"/>
                    <a:pt x="2015" y="523"/>
                  </a:cubicBezTo>
                  <a:cubicBezTo>
                    <a:pt x="1962" y="392"/>
                    <a:pt x="1928" y="252"/>
                    <a:pt x="1928" y="102"/>
                  </a:cubicBezTo>
                  <a:cubicBezTo>
                    <a:pt x="1928" y="15"/>
                    <a:pt x="1812" y="0"/>
                    <a:pt x="1783" y="78"/>
                  </a:cubicBezTo>
                  <a:cubicBezTo>
                    <a:pt x="1710" y="271"/>
                    <a:pt x="1686" y="475"/>
                    <a:pt x="1725" y="678"/>
                  </a:cubicBezTo>
                  <a:cubicBezTo>
                    <a:pt x="1715" y="683"/>
                    <a:pt x="1710" y="688"/>
                    <a:pt x="1696" y="693"/>
                  </a:cubicBezTo>
                  <a:cubicBezTo>
                    <a:pt x="1647" y="668"/>
                    <a:pt x="1589" y="659"/>
                    <a:pt x="1526" y="654"/>
                  </a:cubicBezTo>
                  <a:cubicBezTo>
                    <a:pt x="1381" y="639"/>
                    <a:pt x="1182" y="630"/>
                    <a:pt x="1056" y="707"/>
                  </a:cubicBezTo>
                  <a:cubicBezTo>
                    <a:pt x="998" y="741"/>
                    <a:pt x="1013" y="838"/>
                    <a:pt x="1085" y="838"/>
                  </a:cubicBezTo>
                  <a:cubicBezTo>
                    <a:pt x="1206" y="838"/>
                    <a:pt x="1284" y="944"/>
                    <a:pt x="1386" y="993"/>
                  </a:cubicBezTo>
                  <a:cubicBezTo>
                    <a:pt x="1395" y="998"/>
                    <a:pt x="1400" y="998"/>
                    <a:pt x="1410" y="998"/>
                  </a:cubicBezTo>
                  <a:cubicBezTo>
                    <a:pt x="1371" y="1056"/>
                    <a:pt x="1332" y="1119"/>
                    <a:pt x="1303" y="1187"/>
                  </a:cubicBezTo>
                  <a:cubicBezTo>
                    <a:pt x="1129" y="1090"/>
                    <a:pt x="867" y="1104"/>
                    <a:pt x="698" y="1191"/>
                  </a:cubicBezTo>
                  <a:cubicBezTo>
                    <a:pt x="635" y="1220"/>
                    <a:pt x="654" y="1308"/>
                    <a:pt x="708" y="1322"/>
                  </a:cubicBezTo>
                  <a:cubicBezTo>
                    <a:pt x="892" y="1395"/>
                    <a:pt x="1037" y="1467"/>
                    <a:pt x="1177" y="1588"/>
                  </a:cubicBezTo>
                  <a:cubicBezTo>
                    <a:pt x="1168" y="1613"/>
                    <a:pt x="1168" y="1632"/>
                    <a:pt x="1168" y="1656"/>
                  </a:cubicBezTo>
                  <a:cubicBezTo>
                    <a:pt x="1013" y="1647"/>
                    <a:pt x="848" y="1705"/>
                    <a:pt x="698" y="1772"/>
                  </a:cubicBezTo>
                  <a:cubicBezTo>
                    <a:pt x="645" y="1797"/>
                    <a:pt x="650" y="1869"/>
                    <a:pt x="693" y="1898"/>
                  </a:cubicBezTo>
                  <a:cubicBezTo>
                    <a:pt x="824" y="1995"/>
                    <a:pt x="969" y="2073"/>
                    <a:pt x="1129" y="2082"/>
                  </a:cubicBezTo>
                  <a:cubicBezTo>
                    <a:pt x="993" y="2170"/>
                    <a:pt x="877" y="2281"/>
                    <a:pt x="780" y="2402"/>
                  </a:cubicBezTo>
                  <a:cubicBezTo>
                    <a:pt x="674" y="2276"/>
                    <a:pt x="514" y="2179"/>
                    <a:pt x="364" y="2145"/>
                  </a:cubicBezTo>
                  <a:cubicBezTo>
                    <a:pt x="296" y="2136"/>
                    <a:pt x="223" y="2213"/>
                    <a:pt x="286" y="2266"/>
                  </a:cubicBezTo>
                  <a:cubicBezTo>
                    <a:pt x="296" y="2281"/>
                    <a:pt x="315" y="2291"/>
                    <a:pt x="330" y="2305"/>
                  </a:cubicBezTo>
                  <a:cubicBezTo>
                    <a:pt x="407" y="2407"/>
                    <a:pt x="480" y="2509"/>
                    <a:pt x="524" y="2639"/>
                  </a:cubicBezTo>
                  <a:cubicBezTo>
                    <a:pt x="528" y="2664"/>
                    <a:pt x="533" y="2678"/>
                    <a:pt x="538" y="2702"/>
                  </a:cubicBezTo>
                  <a:cubicBezTo>
                    <a:pt x="436" y="2591"/>
                    <a:pt x="296" y="2509"/>
                    <a:pt x="160" y="2504"/>
                  </a:cubicBezTo>
                  <a:cubicBezTo>
                    <a:pt x="122" y="2504"/>
                    <a:pt x="97" y="2523"/>
                    <a:pt x="88" y="2557"/>
                  </a:cubicBezTo>
                  <a:cubicBezTo>
                    <a:pt x="44" y="2668"/>
                    <a:pt x="194" y="2751"/>
                    <a:pt x="257" y="2814"/>
                  </a:cubicBezTo>
                  <a:cubicBezTo>
                    <a:pt x="354" y="2906"/>
                    <a:pt x="427" y="3002"/>
                    <a:pt x="490" y="3109"/>
                  </a:cubicBezTo>
                  <a:cubicBezTo>
                    <a:pt x="485" y="3148"/>
                    <a:pt x="485" y="3182"/>
                    <a:pt x="485" y="3220"/>
                  </a:cubicBezTo>
                  <a:cubicBezTo>
                    <a:pt x="340" y="3186"/>
                    <a:pt x="199" y="3196"/>
                    <a:pt x="68" y="3279"/>
                  </a:cubicBezTo>
                  <a:cubicBezTo>
                    <a:pt x="1" y="3322"/>
                    <a:pt x="30" y="3443"/>
                    <a:pt x="122" y="3419"/>
                  </a:cubicBezTo>
                  <a:cubicBezTo>
                    <a:pt x="233" y="3395"/>
                    <a:pt x="320" y="3472"/>
                    <a:pt x="412" y="3525"/>
                  </a:cubicBezTo>
                  <a:cubicBezTo>
                    <a:pt x="296" y="3584"/>
                    <a:pt x="194" y="3656"/>
                    <a:pt x="112" y="3753"/>
                  </a:cubicBezTo>
                  <a:cubicBezTo>
                    <a:pt x="54" y="3811"/>
                    <a:pt x="102" y="3903"/>
                    <a:pt x="185" y="3889"/>
                  </a:cubicBezTo>
                  <a:cubicBezTo>
                    <a:pt x="306" y="3874"/>
                    <a:pt x="432" y="3879"/>
                    <a:pt x="553" y="3860"/>
                  </a:cubicBezTo>
                  <a:cubicBezTo>
                    <a:pt x="558" y="3860"/>
                    <a:pt x="562" y="3860"/>
                    <a:pt x="572" y="3855"/>
                  </a:cubicBezTo>
                  <a:cubicBezTo>
                    <a:pt x="509" y="4092"/>
                    <a:pt x="674" y="4339"/>
                    <a:pt x="853" y="4494"/>
                  </a:cubicBezTo>
                  <a:cubicBezTo>
                    <a:pt x="926" y="4562"/>
                    <a:pt x="1042" y="4465"/>
                    <a:pt x="969" y="4387"/>
                  </a:cubicBezTo>
                  <a:cubicBezTo>
                    <a:pt x="897" y="4310"/>
                    <a:pt x="872" y="4223"/>
                    <a:pt x="872" y="4126"/>
                  </a:cubicBezTo>
                  <a:lnTo>
                    <a:pt x="872" y="4126"/>
                  </a:lnTo>
                  <a:cubicBezTo>
                    <a:pt x="945" y="4417"/>
                    <a:pt x="1192" y="4688"/>
                    <a:pt x="1507" y="4639"/>
                  </a:cubicBezTo>
                  <a:cubicBezTo>
                    <a:pt x="1570" y="4634"/>
                    <a:pt x="1574" y="4533"/>
                    <a:pt x="1516" y="4518"/>
                  </a:cubicBezTo>
                  <a:cubicBezTo>
                    <a:pt x="1468" y="4509"/>
                    <a:pt x="1424" y="4484"/>
                    <a:pt x="1386" y="4441"/>
                  </a:cubicBezTo>
                  <a:cubicBezTo>
                    <a:pt x="1478" y="4470"/>
                    <a:pt x="1570" y="4489"/>
                    <a:pt x="1666" y="4494"/>
                  </a:cubicBezTo>
                  <a:cubicBezTo>
                    <a:pt x="1817" y="4634"/>
                    <a:pt x="2073" y="4678"/>
                    <a:pt x="2257" y="4625"/>
                  </a:cubicBezTo>
                  <a:cubicBezTo>
                    <a:pt x="2325" y="4605"/>
                    <a:pt x="2344" y="4489"/>
                    <a:pt x="2267" y="4479"/>
                  </a:cubicBezTo>
                  <a:cubicBezTo>
                    <a:pt x="2228" y="4470"/>
                    <a:pt x="2194" y="4455"/>
                    <a:pt x="2160" y="4436"/>
                  </a:cubicBezTo>
                  <a:cubicBezTo>
                    <a:pt x="2301" y="4387"/>
                    <a:pt x="2436" y="4320"/>
                    <a:pt x="2558" y="4228"/>
                  </a:cubicBezTo>
                  <a:cubicBezTo>
                    <a:pt x="2756" y="4528"/>
                    <a:pt x="3090" y="4688"/>
                    <a:pt x="3458" y="4707"/>
                  </a:cubicBezTo>
                  <a:cubicBezTo>
                    <a:pt x="3918" y="4731"/>
                    <a:pt x="4364" y="4489"/>
                    <a:pt x="4630" y="4121"/>
                  </a:cubicBezTo>
                  <a:cubicBezTo>
                    <a:pt x="5037" y="4470"/>
                    <a:pt x="5647" y="4591"/>
                    <a:pt x="6131" y="4344"/>
                  </a:cubicBezTo>
                  <a:cubicBezTo>
                    <a:pt x="6214" y="4383"/>
                    <a:pt x="6296" y="4412"/>
                    <a:pt x="6383" y="4436"/>
                  </a:cubicBezTo>
                  <a:cubicBezTo>
                    <a:pt x="6591" y="4615"/>
                    <a:pt x="6872" y="4702"/>
                    <a:pt x="7168" y="4634"/>
                  </a:cubicBezTo>
                  <a:cubicBezTo>
                    <a:pt x="7182" y="4634"/>
                    <a:pt x="7192" y="4630"/>
                    <a:pt x="7206" y="4625"/>
                  </a:cubicBezTo>
                  <a:cubicBezTo>
                    <a:pt x="7182" y="4673"/>
                    <a:pt x="7139" y="4722"/>
                    <a:pt x="7148" y="4775"/>
                  </a:cubicBezTo>
                  <a:cubicBezTo>
                    <a:pt x="7172" y="4901"/>
                    <a:pt x="7318" y="4843"/>
                    <a:pt x="7390" y="4799"/>
                  </a:cubicBezTo>
                  <a:cubicBezTo>
                    <a:pt x="7458" y="4760"/>
                    <a:pt x="7507" y="4707"/>
                    <a:pt x="7545" y="4649"/>
                  </a:cubicBezTo>
                  <a:cubicBezTo>
                    <a:pt x="7550" y="4649"/>
                    <a:pt x="7555" y="4639"/>
                    <a:pt x="7555" y="4639"/>
                  </a:cubicBezTo>
                  <a:cubicBezTo>
                    <a:pt x="7594" y="4625"/>
                    <a:pt x="7603" y="4581"/>
                    <a:pt x="7594" y="4552"/>
                  </a:cubicBezTo>
                  <a:cubicBezTo>
                    <a:pt x="7608" y="4504"/>
                    <a:pt x="7623" y="4455"/>
                    <a:pt x="7628" y="4397"/>
                  </a:cubicBezTo>
                  <a:lnTo>
                    <a:pt x="7666" y="4470"/>
                  </a:lnTo>
                  <a:cubicBezTo>
                    <a:pt x="7681" y="4513"/>
                    <a:pt x="7749" y="4528"/>
                    <a:pt x="7778" y="4489"/>
                  </a:cubicBezTo>
                  <a:cubicBezTo>
                    <a:pt x="7860" y="4392"/>
                    <a:pt x="7846" y="4295"/>
                    <a:pt x="7817" y="4179"/>
                  </a:cubicBezTo>
                  <a:cubicBezTo>
                    <a:pt x="7812" y="4165"/>
                    <a:pt x="7802" y="4140"/>
                    <a:pt x="7797" y="4121"/>
                  </a:cubicBezTo>
                  <a:cubicBezTo>
                    <a:pt x="7841" y="4034"/>
                    <a:pt x="7870" y="3947"/>
                    <a:pt x="7889" y="3850"/>
                  </a:cubicBezTo>
                  <a:cubicBezTo>
                    <a:pt x="7913" y="3976"/>
                    <a:pt x="7933" y="4102"/>
                    <a:pt x="7942" y="4237"/>
                  </a:cubicBezTo>
                  <a:cubicBezTo>
                    <a:pt x="7947" y="4286"/>
                    <a:pt x="7996" y="4334"/>
                    <a:pt x="8054" y="4300"/>
                  </a:cubicBezTo>
                  <a:cubicBezTo>
                    <a:pt x="8151" y="4247"/>
                    <a:pt x="8131" y="4102"/>
                    <a:pt x="8112" y="3981"/>
                  </a:cubicBezTo>
                  <a:cubicBezTo>
                    <a:pt x="8180" y="3927"/>
                    <a:pt x="8175" y="3806"/>
                    <a:pt x="8180" y="3734"/>
                  </a:cubicBezTo>
                  <a:cubicBezTo>
                    <a:pt x="8185" y="3666"/>
                    <a:pt x="8185" y="3598"/>
                    <a:pt x="8180" y="3535"/>
                  </a:cubicBezTo>
                  <a:cubicBezTo>
                    <a:pt x="8204" y="3492"/>
                    <a:pt x="8233" y="3448"/>
                    <a:pt x="8252" y="3404"/>
                  </a:cubicBezTo>
                  <a:cubicBezTo>
                    <a:pt x="8286" y="3501"/>
                    <a:pt x="8310" y="3608"/>
                    <a:pt x="8310" y="3719"/>
                  </a:cubicBezTo>
                  <a:cubicBezTo>
                    <a:pt x="8310" y="3806"/>
                    <a:pt x="8427" y="3826"/>
                    <a:pt x="8456" y="3743"/>
                  </a:cubicBezTo>
                  <a:cubicBezTo>
                    <a:pt x="8553" y="3492"/>
                    <a:pt x="8470" y="3249"/>
                    <a:pt x="8335" y="3036"/>
                  </a:cubicBezTo>
                  <a:lnTo>
                    <a:pt x="8335" y="3002"/>
                  </a:lnTo>
                  <a:cubicBezTo>
                    <a:pt x="8407" y="3075"/>
                    <a:pt x="8465" y="3157"/>
                    <a:pt x="8519" y="3254"/>
                  </a:cubicBezTo>
                  <a:cubicBezTo>
                    <a:pt x="8553" y="3317"/>
                    <a:pt x="8664" y="3303"/>
                    <a:pt x="8659" y="3225"/>
                  </a:cubicBezTo>
                  <a:cubicBezTo>
                    <a:pt x="8620" y="2983"/>
                    <a:pt x="8451" y="2649"/>
                    <a:pt x="8194"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rot="-487982" flipH="1">
              <a:off x="4610319" y="4306384"/>
              <a:ext cx="260120" cy="247058"/>
            </a:xfrm>
            <a:custGeom>
              <a:avLst/>
              <a:gdLst/>
              <a:ahLst/>
              <a:cxnLst/>
              <a:rect l="l" t="t" r="r" b="b"/>
              <a:pathLst>
                <a:path w="1633" h="1551" extrusionOk="0">
                  <a:moveTo>
                    <a:pt x="1604" y="1187"/>
                  </a:moveTo>
                  <a:cubicBezTo>
                    <a:pt x="1609" y="1192"/>
                    <a:pt x="1594" y="1206"/>
                    <a:pt x="1560" y="1216"/>
                  </a:cubicBezTo>
                  <a:cubicBezTo>
                    <a:pt x="1531" y="1231"/>
                    <a:pt x="1449" y="1264"/>
                    <a:pt x="1454" y="1269"/>
                  </a:cubicBezTo>
                  <a:cubicBezTo>
                    <a:pt x="1463" y="1279"/>
                    <a:pt x="1478" y="1327"/>
                    <a:pt x="1454" y="1366"/>
                  </a:cubicBezTo>
                  <a:cubicBezTo>
                    <a:pt x="1430" y="1410"/>
                    <a:pt x="1304" y="1497"/>
                    <a:pt x="1294" y="1507"/>
                  </a:cubicBezTo>
                  <a:cubicBezTo>
                    <a:pt x="1289" y="1521"/>
                    <a:pt x="1255" y="1550"/>
                    <a:pt x="1241" y="1545"/>
                  </a:cubicBezTo>
                  <a:cubicBezTo>
                    <a:pt x="1231" y="1536"/>
                    <a:pt x="1221" y="1507"/>
                    <a:pt x="1221" y="1502"/>
                  </a:cubicBezTo>
                  <a:cubicBezTo>
                    <a:pt x="1226" y="1487"/>
                    <a:pt x="1226" y="1453"/>
                    <a:pt x="1212" y="1448"/>
                  </a:cubicBezTo>
                  <a:cubicBezTo>
                    <a:pt x="1192" y="1439"/>
                    <a:pt x="1149" y="1410"/>
                    <a:pt x="1168" y="1405"/>
                  </a:cubicBezTo>
                  <a:cubicBezTo>
                    <a:pt x="1192" y="1400"/>
                    <a:pt x="1241" y="1381"/>
                    <a:pt x="1241" y="1376"/>
                  </a:cubicBezTo>
                  <a:cubicBezTo>
                    <a:pt x="1241" y="1376"/>
                    <a:pt x="1236" y="1361"/>
                    <a:pt x="1221" y="1361"/>
                  </a:cubicBezTo>
                  <a:cubicBezTo>
                    <a:pt x="1216" y="1361"/>
                    <a:pt x="1095" y="1308"/>
                    <a:pt x="979" y="1240"/>
                  </a:cubicBezTo>
                  <a:lnTo>
                    <a:pt x="916" y="1134"/>
                  </a:lnTo>
                  <a:lnTo>
                    <a:pt x="829" y="1148"/>
                  </a:lnTo>
                  <a:cubicBezTo>
                    <a:pt x="727" y="1134"/>
                    <a:pt x="655" y="1119"/>
                    <a:pt x="664" y="1134"/>
                  </a:cubicBezTo>
                  <a:cubicBezTo>
                    <a:pt x="679" y="1143"/>
                    <a:pt x="703" y="1192"/>
                    <a:pt x="684" y="1206"/>
                  </a:cubicBezTo>
                  <a:cubicBezTo>
                    <a:pt x="664" y="1216"/>
                    <a:pt x="616" y="1231"/>
                    <a:pt x="606" y="1216"/>
                  </a:cubicBezTo>
                  <a:cubicBezTo>
                    <a:pt x="601" y="1211"/>
                    <a:pt x="563" y="1172"/>
                    <a:pt x="558" y="1172"/>
                  </a:cubicBezTo>
                  <a:cubicBezTo>
                    <a:pt x="553" y="1172"/>
                    <a:pt x="524" y="1119"/>
                    <a:pt x="558" y="1046"/>
                  </a:cubicBezTo>
                  <a:lnTo>
                    <a:pt x="674" y="1017"/>
                  </a:lnTo>
                  <a:lnTo>
                    <a:pt x="756" y="993"/>
                  </a:lnTo>
                  <a:cubicBezTo>
                    <a:pt x="776" y="954"/>
                    <a:pt x="795" y="930"/>
                    <a:pt x="800" y="940"/>
                  </a:cubicBezTo>
                  <a:cubicBezTo>
                    <a:pt x="805" y="950"/>
                    <a:pt x="819" y="930"/>
                    <a:pt x="819" y="872"/>
                  </a:cubicBezTo>
                  <a:cubicBezTo>
                    <a:pt x="819" y="809"/>
                    <a:pt x="732" y="756"/>
                    <a:pt x="732" y="751"/>
                  </a:cubicBezTo>
                  <a:cubicBezTo>
                    <a:pt x="732" y="746"/>
                    <a:pt x="742" y="732"/>
                    <a:pt x="761" y="732"/>
                  </a:cubicBezTo>
                  <a:cubicBezTo>
                    <a:pt x="781" y="732"/>
                    <a:pt x="819" y="741"/>
                    <a:pt x="834" y="746"/>
                  </a:cubicBezTo>
                  <a:cubicBezTo>
                    <a:pt x="853" y="751"/>
                    <a:pt x="882" y="708"/>
                    <a:pt x="887" y="683"/>
                  </a:cubicBezTo>
                  <a:cubicBezTo>
                    <a:pt x="897" y="659"/>
                    <a:pt x="863" y="606"/>
                    <a:pt x="829" y="630"/>
                  </a:cubicBezTo>
                  <a:cubicBezTo>
                    <a:pt x="795" y="654"/>
                    <a:pt x="674" y="678"/>
                    <a:pt x="630" y="645"/>
                  </a:cubicBezTo>
                  <a:cubicBezTo>
                    <a:pt x="587" y="606"/>
                    <a:pt x="451" y="557"/>
                    <a:pt x="422" y="533"/>
                  </a:cubicBezTo>
                  <a:cubicBezTo>
                    <a:pt x="393" y="509"/>
                    <a:pt x="316" y="441"/>
                    <a:pt x="345" y="431"/>
                  </a:cubicBezTo>
                  <a:cubicBezTo>
                    <a:pt x="369" y="417"/>
                    <a:pt x="422" y="359"/>
                    <a:pt x="417" y="335"/>
                  </a:cubicBezTo>
                  <a:cubicBezTo>
                    <a:pt x="413" y="310"/>
                    <a:pt x="185" y="354"/>
                    <a:pt x="195" y="339"/>
                  </a:cubicBezTo>
                  <a:cubicBezTo>
                    <a:pt x="199" y="330"/>
                    <a:pt x="180" y="291"/>
                    <a:pt x="151" y="267"/>
                  </a:cubicBezTo>
                  <a:cubicBezTo>
                    <a:pt x="122" y="243"/>
                    <a:pt x="35" y="189"/>
                    <a:pt x="30" y="185"/>
                  </a:cubicBezTo>
                  <a:cubicBezTo>
                    <a:pt x="25" y="175"/>
                    <a:pt x="1" y="146"/>
                    <a:pt x="1" y="117"/>
                  </a:cubicBezTo>
                  <a:cubicBezTo>
                    <a:pt x="1" y="88"/>
                    <a:pt x="15" y="0"/>
                    <a:pt x="35" y="0"/>
                  </a:cubicBezTo>
                  <a:cubicBezTo>
                    <a:pt x="54" y="0"/>
                    <a:pt x="127" y="15"/>
                    <a:pt x="127" y="49"/>
                  </a:cubicBezTo>
                  <a:cubicBezTo>
                    <a:pt x="127" y="88"/>
                    <a:pt x="161" y="185"/>
                    <a:pt x="204" y="189"/>
                  </a:cubicBezTo>
                  <a:cubicBezTo>
                    <a:pt x="248" y="194"/>
                    <a:pt x="354" y="194"/>
                    <a:pt x="345" y="204"/>
                  </a:cubicBezTo>
                  <a:cubicBezTo>
                    <a:pt x="335" y="218"/>
                    <a:pt x="321" y="267"/>
                    <a:pt x="364" y="252"/>
                  </a:cubicBezTo>
                  <a:cubicBezTo>
                    <a:pt x="403" y="243"/>
                    <a:pt x="563" y="267"/>
                    <a:pt x="630" y="315"/>
                  </a:cubicBezTo>
                  <a:lnTo>
                    <a:pt x="737" y="364"/>
                  </a:lnTo>
                  <a:lnTo>
                    <a:pt x="756" y="369"/>
                  </a:lnTo>
                  <a:cubicBezTo>
                    <a:pt x="761" y="398"/>
                    <a:pt x="761" y="431"/>
                    <a:pt x="756" y="441"/>
                  </a:cubicBezTo>
                  <a:cubicBezTo>
                    <a:pt x="747" y="446"/>
                    <a:pt x="732" y="528"/>
                    <a:pt x="737" y="591"/>
                  </a:cubicBezTo>
                  <a:lnTo>
                    <a:pt x="800" y="553"/>
                  </a:lnTo>
                  <a:lnTo>
                    <a:pt x="868" y="509"/>
                  </a:lnTo>
                  <a:cubicBezTo>
                    <a:pt x="916" y="543"/>
                    <a:pt x="969" y="557"/>
                    <a:pt x="989" y="538"/>
                  </a:cubicBezTo>
                  <a:cubicBezTo>
                    <a:pt x="1003" y="519"/>
                    <a:pt x="916" y="456"/>
                    <a:pt x="882" y="436"/>
                  </a:cubicBezTo>
                  <a:cubicBezTo>
                    <a:pt x="853" y="417"/>
                    <a:pt x="853" y="325"/>
                    <a:pt x="868" y="320"/>
                  </a:cubicBezTo>
                  <a:cubicBezTo>
                    <a:pt x="877" y="320"/>
                    <a:pt x="921" y="320"/>
                    <a:pt x="921" y="325"/>
                  </a:cubicBezTo>
                  <a:cubicBezTo>
                    <a:pt x="921" y="335"/>
                    <a:pt x="1037" y="325"/>
                    <a:pt x="1173" y="296"/>
                  </a:cubicBezTo>
                  <a:lnTo>
                    <a:pt x="1037" y="247"/>
                  </a:lnTo>
                  <a:lnTo>
                    <a:pt x="1018" y="243"/>
                  </a:lnTo>
                  <a:cubicBezTo>
                    <a:pt x="994" y="247"/>
                    <a:pt x="960" y="247"/>
                    <a:pt x="950" y="243"/>
                  </a:cubicBezTo>
                  <a:cubicBezTo>
                    <a:pt x="940" y="238"/>
                    <a:pt x="940" y="194"/>
                    <a:pt x="979" y="151"/>
                  </a:cubicBezTo>
                  <a:lnTo>
                    <a:pt x="1042" y="122"/>
                  </a:lnTo>
                  <a:lnTo>
                    <a:pt x="1052" y="117"/>
                  </a:lnTo>
                  <a:cubicBezTo>
                    <a:pt x="1071" y="107"/>
                    <a:pt x="1091" y="107"/>
                    <a:pt x="1100" y="122"/>
                  </a:cubicBezTo>
                  <a:cubicBezTo>
                    <a:pt x="1115" y="126"/>
                    <a:pt x="1139" y="175"/>
                    <a:pt x="1168" y="204"/>
                  </a:cubicBezTo>
                  <a:cubicBezTo>
                    <a:pt x="1192" y="238"/>
                    <a:pt x="1270" y="339"/>
                    <a:pt x="1308" y="335"/>
                  </a:cubicBezTo>
                  <a:lnTo>
                    <a:pt x="1333" y="339"/>
                  </a:lnTo>
                  <a:cubicBezTo>
                    <a:pt x="1381" y="359"/>
                    <a:pt x="1400" y="393"/>
                    <a:pt x="1430" y="431"/>
                  </a:cubicBezTo>
                  <a:lnTo>
                    <a:pt x="1391" y="456"/>
                  </a:lnTo>
                  <a:cubicBezTo>
                    <a:pt x="1352" y="485"/>
                    <a:pt x="1313" y="519"/>
                    <a:pt x="1308" y="533"/>
                  </a:cubicBezTo>
                  <a:cubicBezTo>
                    <a:pt x="1304" y="543"/>
                    <a:pt x="1313" y="582"/>
                    <a:pt x="1328" y="586"/>
                  </a:cubicBezTo>
                  <a:cubicBezTo>
                    <a:pt x="1338" y="591"/>
                    <a:pt x="1391" y="601"/>
                    <a:pt x="1410" y="591"/>
                  </a:cubicBezTo>
                  <a:cubicBezTo>
                    <a:pt x="1430" y="586"/>
                    <a:pt x="1497" y="586"/>
                    <a:pt x="1488" y="606"/>
                  </a:cubicBezTo>
                  <a:cubicBezTo>
                    <a:pt x="1483" y="625"/>
                    <a:pt x="1497" y="683"/>
                    <a:pt x="1531" y="698"/>
                  </a:cubicBezTo>
                  <a:cubicBezTo>
                    <a:pt x="1560" y="708"/>
                    <a:pt x="1633" y="751"/>
                    <a:pt x="1618" y="756"/>
                  </a:cubicBezTo>
                  <a:cubicBezTo>
                    <a:pt x="1604" y="770"/>
                    <a:pt x="1594" y="833"/>
                    <a:pt x="1628" y="882"/>
                  </a:cubicBezTo>
                  <a:lnTo>
                    <a:pt x="1584" y="979"/>
                  </a:lnTo>
                  <a:lnTo>
                    <a:pt x="1580" y="998"/>
                  </a:lnTo>
                  <a:cubicBezTo>
                    <a:pt x="1594" y="1027"/>
                    <a:pt x="1599" y="1051"/>
                    <a:pt x="1599" y="1051"/>
                  </a:cubicBezTo>
                  <a:cubicBezTo>
                    <a:pt x="1599" y="1051"/>
                    <a:pt x="1584" y="1051"/>
                    <a:pt x="1570" y="1061"/>
                  </a:cubicBezTo>
                  <a:cubicBezTo>
                    <a:pt x="1551" y="1061"/>
                    <a:pt x="1512" y="1076"/>
                    <a:pt x="1526" y="1090"/>
                  </a:cubicBezTo>
                  <a:cubicBezTo>
                    <a:pt x="1546" y="1134"/>
                    <a:pt x="1599" y="1182"/>
                    <a:pt x="1604" y="1187"/>
                  </a:cubicBezTo>
                  <a:close/>
                  <a:moveTo>
                    <a:pt x="1245" y="945"/>
                  </a:moveTo>
                  <a:cubicBezTo>
                    <a:pt x="1245" y="1013"/>
                    <a:pt x="1289" y="1046"/>
                    <a:pt x="1342" y="1037"/>
                  </a:cubicBezTo>
                  <a:cubicBezTo>
                    <a:pt x="1400" y="1022"/>
                    <a:pt x="1522" y="930"/>
                    <a:pt x="1512" y="921"/>
                  </a:cubicBezTo>
                  <a:cubicBezTo>
                    <a:pt x="1507" y="911"/>
                    <a:pt x="1483" y="882"/>
                    <a:pt x="1454" y="872"/>
                  </a:cubicBezTo>
                  <a:cubicBezTo>
                    <a:pt x="1425" y="862"/>
                    <a:pt x="1245" y="877"/>
                    <a:pt x="1245" y="945"/>
                  </a:cubicBezTo>
                  <a:close/>
                  <a:moveTo>
                    <a:pt x="1124" y="475"/>
                  </a:moveTo>
                  <a:cubicBezTo>
                    <a:pt x="1120" y="504"/>
                    <a:pt x="1221" y="509"/>
                    <a:pt x="1357" y="490"/>
                  </a:cubicBezTo>
                  <a:lnTo>
                    <a:pt x="1270" y="431"/>
                  </a:lnTo>
                  <a:lnTo>
                    <a:pt x="1241" y="407"/>
                  </a:lnTo>
                  <a:cubicBezTo>
                    <a:pt x="1212" y="383"/>
                    <a:pt x="1173" y="364"/>
                    <a:pt x="1163" y="359"/>
                  </a:cubicBezTo>
                  <a:cubicBezTo>
                    <a:pt x="1149" y="364"/>
                    <a:pt x="1129" y="441"/>
                    <a:pt x="1124" y="475"/>
                  </a:cubicBezTo>
                  <a:close/>
                  <a:moveTo>
                    <a:pt x="1386" y="746"/>
                  </a:moveTo>
                  <a:cubicBezTo>
                    <a:pt x="1405" y="741"/>
                    <a:pt x="1415" y="732"/>
                    <a:pt x="1410" y="727"/>
                  </a:cubicBezTo>
                  <a:cubicBezTo>
                    <a:pt x="1410" y="722"/>
                    <a:pt x="1391" y="708"/>
                    <a:pt x="1381" y="703"/>
                  </a:cubicBezTo>
                  <a:cubicBezTo>
                    <a:pt x="1367" y="698"/>
                    <a:pt x="1318" y="693"/>
                    <a:pt x="1318" y="708"/>
                  </a:cubicBezTo>
                  <a:cubicBezTo>
                    <a:pt x="1318" y="722"/>
                    <a:pt x="1371" y="751"/>
                    <a:pt x="1386" y="7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rot="-487982" flipH="1">
              <a:off x="4818345" y="4418128"/>
              <a:ext cx="53362" cy="37911"/>
            </a:xfrm>
            <a:custGeom>
              <a:avLst/>
              <a:gdLst/>
              <a:ahLst/>
              <a:cxnLst/>
              <a:rect l="l" t="t" r="r" b="b"/>
              <a:pathLst>
                <a:path w="335" h="238" extrusionOk="0">
                  <a:moveTo>
                    <a:pt x="1" y="83"/>
                  </a:moveTo>
                  <a:cubicBezTo>
                    <a:pt x="1" y="78"/>
                    <a:pt x="10" y="68"/>
                    <a:pt x="25" y="54"/>
                  </a:cubicBezTo>
                  <a:cubicBezTo>
                    <a:pt x="35" y="49"/>
                    <a:pt x="93" y="20"/>
                    <a:pt x="112" y="10"/>
                  </a:cubicBezTo>
                  <a:cubicBezTo>
                    <a:pt x="127" y="1"/>
                    <a:pt x="219" y="49"/>
                    <a:pt x="267" y="68"/>
                  </a:cubicBezTo>
                  <a:lnTo>
                    <a:pt x="296" y="102"/>
                  </a:lnTo>
                  <a:cubicBezTo>
                    <a:pt x="330" y="141"/>
                    <a:pt x="316" y="180"/>
                    <a:pt x="335" y="223"/>
                  </a:cubicBezTo>
                  <a:lnTo>
                    <a:pt x="291" y="228"/>
                  </a:lnTo>
                  <a:cubicBezTo>
                    <a:pt x="243" y="238"/>
                    <a:pt x="175" y="223"/>
                    <a:pt x="141" y="214"/>
                  </a:cubicBezTo>
                  <a:cubicBezTo>
                    <a:pt x="102" y="194"/>
                    <a:pt x="64" y="117"/>
                    <a:pt x="49" y="117"/>
                  </a:cubicBezTo>
                  <a:cubicBezTo>
                    <a:pt x="30" y="107"/>
                    <a:pt x="1" y="98"/>
                    <a:pt x="1" y="8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rot="-487982" flipH="1">
              <a:off x="4855677" y="4395403"/>
              <a:ext cx="11787" cy="21026"/>
            </a:xfrm>
            <a:custGeom>
              <a:avLst/>
              <a:gdLst/>
              <a:ahLst/>
              <a:cxnLst/>
              <a:rect l="l" t="t" r="r" b="b"/>
              <a:pathLst>
                <a:path w="74" h="132" extrusionOk="0">
                  <a:moveTo>
                    <a:pt x="1" y="83"/>
                  </a:moveTo>
                  <a:cubicBezTo>
                    <a:pt x="1" y="35"/>
                    <a:pt x="10" y="1"/>
                    <a:pt x="30" y="6"/>
                  </a:cubicBezTo>
                  <a:cubicBezTo>
                    <a:pt x="49" y="10"/>
                    <a:pt x="73" y="59"/>
                    <a:pt x="49" y="98"/>
                  </a:cubicBezTo>
                  <a:lnTo>
                    <a:pt x="1" y="13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
            <p:cNvSpPr/>
            <p:nvPr/>
          </p:nvSpPr>
          <p:spPr>
            <a:xfrm rot="-487982" flipH="1">
              <a:off x="4422941" y="4218499"/>
              <a:ext cx="270155" cy="211537"/>
            </a:xfrm>
            <a:custGeom>
              <a:avLst/>
              <a:gdLst/>
              <a:ahLst/>
              <a:cxnLst/>
              <a:rect l="l" t="t" r="r" b="b"/>
              <a:pathLst>
                <a:path w="1696" h="1328" extrusionOk="0">
                  <a:moveTo>
                    <a:pt x="1506" y="286"/>
                  </a:moveTo>
                  <a:lnTo>
                    <a:pt x="1516" y="286"/>
                  </a:lnTo>
                  <a:cubicBezTo>
                    <a:pt x="1521" y="286"/>
                    <a:pt x="1550" y="301"/>
                    <a:pt x="1574" y="315"/>
                  </a:cubicBezTo>
                  <a:cubicBezTo>
                    <a:pt x="1603" y="325"/>
                    <a:pt x="1681" y="325"/>
                    <a:pt x="1685" y="335"/>
                  </a:cubicBezTo>
                  <a:cubicBezTo>
                    <a:pt x="1690" y="339"/>
                    <a:pt x="1695" y="364"/>
                    <a:pt x="1695" y="373"/>
                  </a:cubicBezTo>
                  <a:cubicBezTo>
                    <a:pt x="1695" y="388"/>
                    <a:pt x="1681" y="422"/>
                    <a:pt x="1656" y="446"/>
                  </a:cubicBezTo>
                  <a:cubicBezTo>
                    <a:pt x="1632" y="465"/>
                    <a:pt x="1569" y="538"/>
                    <a:pt x="1569" y="562"/>
                  </a:cubicBezTo>
                  <a:cubicBezTo>
                    <a:pt x="1569" y="586"/>
                    <a:pt x="1589" y="654"/>
                    <a:pt x="1593" y="654"/>
                  </a:cubicBezTo>
                  <a:cubicBezTo>
                    <a:pt x="1603" y="654"/>
                    <a:pt x="1627" y="664"/>
                    <a:pt x="1627" y="664"/>
                  </a:cubicBezTo>
                  <a:cubicBezTo>
                    <a:pt x="1627" y="674"/>
                    <a:pt x="1584" y="712"/>
                    <a:pt x="1545" y="761"/>
                  </a:cubicBezTo>
                  <a:cubicBezTo>
                    <a:pt x="1511" y="809"/>
                    <a:pt x="1371" y="1003"/>
                    <a:pt x="1327" y="1090"/>
                  </a:cubicBezTo>
                  <a:cubicBezTo>
                    <a:pt x="1288" y="1172"/>
                    <a:pt x="1056" y="1313"/>
                    <a:pt x="1051" y="1318"/>
                  </a:cubicBezTo>
                  <a:cubicBezTo>
                    <a:pt x="1051" y="1318"/>
                    <a:pt x="998" y="1327"/>
                    <a:pt x="940" y="1327"/>
                  </a:cubicBezTo>
                  <a:cubicBezTo>
                    <a:pt x="886" y="1327"/>
                    <a:pt x="722" y="1318"/>
                    <a:pt x="702" y="1308"/>
                  </a:cubicBezTo>
                  <a:cubicBezTo>
                    <a:pt x="688" y="1293"/>
                    <a:pt x="644" y="1279"/>
                    <a:pt x="649" y="1269"/>
                  </a:cubicBezTo>
                  <a:cubicBezTo>
                    <a:pt x="649" y="1264"/>
                    <a:pt x="668" y="1260"/>
                    <a:pt x="673" y="1260"/>
                  </a:cubicBezTo>
                  <a:cubicBezTo>
                    <a:pt x="688" y="1260"/>
                    <a:pt x="722" y="1245"/>
                    <a:pt x="717" y="1240"/>
                  </a:cubicBezTo>
                  <a:cubicBezTo>
                    <a:pt x="712" y="1235"/>
                    <a:pt x="722" y="1206"/>
                    <a:pt x="746" y="1206"/>
                  </a:cubicBezTo>
                  <a:cubicBezTo>
                    <a:pt x="770" y="1197"/>
                    <a:pt x="819" y="1168"/>
                    <a:pt x="799" y="1138"/>
                  </a:cubicBezTo>
                  <a:cubicBezTo>
                    <a:pt x="785" y="1114"/>
                    <a:pt x="673" y="1046"/>
                    <a:pt x="668" y="1003"/>
                  </a:cubicBezTo>
                  <a:lnTo>
                    <a:pt x="639" y="969"/>
                  </a:lnTo>
                  <a:cubicBezTo>
                    <a:pt x="576" y="882"/>
                    <a:pt x="576" y="858"/>
                    <a:pt x="460" y="892"/>
                  </a:cubicBezTo>
                  <a:lnTo>
                    <a:pt x="455" y="892"/>
                  </a:lnTo>
                  <a:cubicBezTo>
                    <a:pt x="451" y="896"/>
                    <a:pt x="422" y="892"/>
                    <a:pt x="392" y="872"/>
                  </a:cubicBezTo>
                  <a:cubicBezTo>
                    <a:pt x="359" y="858"/>
                    <a:pt x="281" y="892"/>
                    <a:pt x="276" y="882"/>
                  </a:cubicBezTo>
                  <a:cubicBezTo>
                    <a:pt x="271" y="877"/>
                    <a:pt x="213" y="843"/>
                    <a:pt x="175" y="819"/>
                  </a:cubicBezTo>
                  <a:lnTo>
                    <a:pt x="141" y="761"/>
                  </a:lnTo>
                  <a:lnTo>
                    <a:pt x="175" y="756"/>
                  </a:lnTo>
                  <a:cubicBezTo>
                    <a:pt x="208" y="751"/>
                    <a:pt x="233" y="727"/>
                    <a:pt x="233" y="703"/>
                  </a:cubicBezTo>
                  <a:cubicBezTo>
                    <a:pt x="233" y="678"/>
                    <a:pt x="150" y="664"/>
                    <a:pt x="155" y="659"/>
                  </a:cubicBezTo>
                  <a:cubicBezTo>
                    <a:pt x="160" y="649"/>
                    <a:pt x="194" y="630"/>
                    <a:pt x="233" y="635"/>
                  </a:cubicBezTo>
                  <a:cubicBezTo>
                    <a:pt x="276" y="635"/>
                    <a:pt x="392" y="591"/>
                    <a:pt x="417" y="543"/>
                  </a:cubicBezTo>
                  <a:lnTo>
                    <a:pt x="417" y="519"/>
                  </a:lnTo>
                  <a:lnTo>
                    <a:pt x="392" y="514"/>
                  </a:lnTo>
                  <a:lnTo>
                    <a:pt x="339" y="504"/>
                  </a:lnTo>
                  <a:cubicBezTo>
                    <a:pt x="339" y="504"/>
                    <a:pt x="349" y="480"/>
                    <a:pt x="354" y="446"/>
                  </a:cubicBezTo>
                  <a:cubicBezTo>
                    <a:pt x="359" y="417"/>
                    <a:pt x="281" y="359"/>
                    <a:pt x="281" y="339"/>
                  </a:cubicBezTo>
                  <a:cubicBezTo>
                    <a:pt x="281" y="320"/>
                    <a:pt x="262" y="277"/>
                    <a:pt x="252" y="286"/>
                  </a:cubicBezTo>
                  <a:cubicBezTo>
                    <a:pt x="233" y="296"/>
                    <a:pt x="194" y="310"/>
                    <a:pt x="194" y="310"/>
                  </a:cubicBezTo>
                  <a:cubicBezTo>
                    <a:pt x="189" y="301"/>
                    <a:pt x="194" y="277"/>
                    <a:pt x="208" y="262"/>
                  </a:cubicBezTo>
                  <a:cubicBezTo>
                    <a:pt x="218" y="243"/>
                    <a:pt x="242" y="180"/>
                    <a:pt x="228" y="151"/>
                  </a:cubicBezTo>
                  <a:cubicBezTo>
                    <a:pt x="213" y="122"/>
                    <a:pt x="160" y="68"/>
                    <a:pt x="136" y="73"/>
                  </a:cubicBezTo>
                  <a:cubicBezTo>
                    <a:pt x="112" y="78"/>
                    <a:pt x="34" y="92"/>
                    <a:pt x="20" y="83"/>
                  </a:cubicBezTo>
                  <a:cubicBezTo>
                    <a:pt x="10" y="78"/>
                    <a:pt x="0" y="44"/>
                    <a:pt x="58" y="30"/>
                  </a:cubicBezTo>
                  <a:cubicBezTo>
                    <a:pt x="107" y="20"/>
                    <a:pt x="233" y="0"/>
                    <a:pt x="233" y="20"/>
                  </a:cubicBezTo>
                  <a:cubicBezTo>
                    <a:pt x="233" y="34"/>
                    <a:pt x="252" y="78"/>
                    <a:pt x="276" y="59"/>
                  </a:cubicBezTo>
                  <a:cubicBezTo>
                    <a:pt x="300" y="44"/>
                    <a:pt x="388" y="54"/>
                    <a:pt x="422" y="141"/>
                  </a:cubicBezTo>
                  <a:lnTo>
                    <a:pt x="402" y="252"/>
                  </a:lnTo>
                  <a:lnTo>
                    <a:pt x="436" y="238"/>
                  </a:lnTo>
                  <a:cubicBezTo>
                    <a:pt x="470" y="223"/>
                    <a:pt x="504" y="218"/>
                    <a:pt x="523" y="218"/>
                  </a:cubicBezTo>
                  <a:cubicBezTo>
                    <a:pt x="543" y="218"/>
                    <a:pt x="654" y="325"/>
                    <a:pt x="736" y="412"/>
                  </a:cubicBezTo>
                  <a:lnTo>
                    <a:pt x="838" y="461"/>
                  </a:lnTo>
                  <a:lnTo>
                    <a:pt x="867" y="480"/>
                  </a:lnTo>
                  <a:cubicBezTo>
                    <a:pt x="896" y="504"/>
                    <a:pt x="848" y="562"/>
                    <a:pt x="760" y="625"/>
                  </a:cubicBezTo>
                  <a:cubicBezTo>
                    <a:pt x="673" y="678"/>
                    <a:pt x="620" y="795"/>
                    <a:pt x="639" y="780"/>
                  </a:cubicBezTo>
                  <a:cubicBezTo>
                    <a:pt x="664" y="775"/>
                    <a:pt x="722" y="770"/>
                    <a:pt x="741" y="780"/>
                  </a:cubicBezTo>
                  <a:cubicBezTo>
                    <a:pt x="760" y="795"/>
                    <a:pt x="765" y="872"/>
                    <a:pt x="717" y="916"/>
                  </a:cubicBezTo>
                  <a:lnTo>
                    <a:pt x="678" y="969"/>
                  </a:lnTo>
                  <a:lnTo>
                    <a:pt x="712" y="964"/>
                  </a:lnTo>
                  <a:cubicBezTo>
                    <a:pt x="746" y="954"/>
                    <a:pt x="775" y="954"/>
                    <a:pt x="775" y="954"/>
                  </a:cubicBezTo>
                  <a:lnTo>
                    <a:pt x="838" y="921"/>
                  </a:lnTo>
                  <a:cubicBezTo>
                    <a:pt x="867" y="901"/>
                    <a:pt x="954" y="974"/>
                    <a:pt x="978" y="969"/>
                  </a:cubicBezTo>
                  <a:cubicBezTo>
                    <a:pt x="1003" y="964"/>
                    <a:pt x="1066" y="954"/>
                    <a:pt x="1061" y="950"/>
                  </a:cubicBezTo>
                  <a:cubicBezTo>
                    <a:pt x="1061" y="945"/>
                    <a:pt x="1041" y="940"/>
                    <a:pt x="1027" y="940"/>
                  </a:cubicBezTo>
                  <a:cubicBezTo>
                    <a:pt x="1007" y="940"/>
                    <a:pt x="964" y="925"/>
                    <a:pt x="969" y="906"/>
                  </a:cubicBezTo>
                  <a:cubicBezTo>
                    <a:pt x="978" y="892"/>
                    <a:pt x="1007" y="843"/>
                    <a:pt x="1017" y="843"/>
                  </a:cubicBezTo>
                  <a:cubicBezTo>
                    <a:pt x="1037" y="843"/>
                    <a:pt x="1104" y="829"/>
                    <a:pt x="1148" y="819"/>
                  </a:cubicBezTo>
                  <a:lnTo>
                    <a:pt x="1133" y="756"/>
                  </a:lnTo>
                  <a:lnTo>
                    <a:pt x="1080" y="795"/>
                  </a:lnTo>
                  <a:cubicBezTo>
                    <a:pt x="1032" y="824"/>
                    <a:pt x="983" y="833"/>
                    <a:pt x="969" y="829"/>
                  </a:cubicBezTo>
                  <a:cubicBezTo>
                    <a:pt x="959" y="819"/>
                    <a:pt x="978" y="775"/>
                    <a:pt x="969" y="775"/>
                  </a:cubicBezTo>
                  <a:cubicBezTo>
                    <a:pt x="964" y="775"/>
                    <a:pt x="920" y="780"/>
                    <a:pt x="911" y="780"/>
                  </a:cubicBezTo>
                  <a:cubicBezTo>
                    <a:pt x="891" y="780"/>
                    <a:pt x="857" y="770"/>
                    <a:pt x="862" y="756"/>
                  </a:cubicBezTo>
                  <a:cubicBezTo>
                    <a:pt x="862" y="737"/>
                    <a:pt x="911" y="683"/>
                    <a:pt x="935" y="659"/>
                  </a:cubicBezTo>
                  <a:cubicBezTo>
                    <a:pt x="964" y="635"/>
                    <a:pt x="1041" y="567"/>
                    <a:pt x="1051" y="577"/>
                  </a:cubicBezTo>
                  <a:cubicBezTo>
                    <a:pt x="1056" y="582"/>
                    <a:pt x="1075" y="586"/>
                    <a:pt x="1090" y="586"/>
                  </a:cubicBezTo>
                  <a:cubicBezTo>
                    <a:pt x="1109" y="586"/>
                    <a:pt x="1148" y="557"/>
                    <a:pt x="1148" y="514"/>
                  </a:cubicBezTo>
                  <a:cubicBezTo>
                    <a:pt x="1148" y="480"/>
                    <a:pt x="1235" y="422"/>
                    <a:pt x="1250" y="398"/>
                  </a:cubicBezTo>
                  <a:cubicBezTo>
                    <a:pt x="1259" y="373"/>
                    <a:pt x="1346" y="373"/>
                    <a:pt x="1405" y="456"/>
                  </a:cubicBezTo>
                  <a:lnTo>
                    <a:pt x="1443" y="349"/>
                  </a:lnTo>
                  <a:lnTo>
                    <a:pt x="1448" y="335"/>
                  </a:lnTo>
                  <a:cubicBezTo>
                    <a:pt x="1482" y="296"/>
                    <a:pt x="1506" y="286"/>
                    <a:pt x="1506" y="286"/>
                  </a:cubicBezTo>
                  <a:close/>
                  <a:moveTo>
                    <a:pt x="649" y="494"/>
                  </a:moveTo>
                  <a:cubicBezTo>
                    <a:pt x="693" y="470"/>
                    <a:pt x="693" y="441"/>
                    <a:pt x="664" y="422"/>
                  </a:cubicBezTo>
                  <a:cubicBezTo>
                    <a:pt x="625" y="412"/>
                    <a:pt x="528" y="461"/>
                    <a:pt x="504" y="485"/>
                  </a:cubicBezTo>
                  <a:cubicBezTo>
                    <a:pt x="480" y="499"/>
                    <a:pt x="606" y="519"/>
                    <a:pt x="649" y="494"/>
                  </a:cubicBezTo>
                  <a:close/>
                  <a:moveTo>
                    <a:pt x="383" y="795"/>
                  </a:moveTo>
                  <a:cubicBezTo>
                    <a:pt x="354" y="761"/>
                    <a:pt x="325" y="727"/>
                    <a:pt x="286" y="683"/>
                  </a:cubicBezTo>
                  <a:cubicBezTo>
                    <a:pt x="257" y="775"/>
                    <a:pt x="276" y="800"/>
                    <a:pt x="383" y="7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rot="-487982" flipH="1">
              <a:off x="4337999" y="4431606"/>
              <a:ext cx="290226" cy="176015"/>
            </a:xfrm>
            <a:custGeom>
              <a:avLst/>
              <a:gdLst/>
              <a:ahLst/>
              <a:cxnLst/>
              <a:rect l="l" t="t" r="r" b="b"/>
              <a:pathLst>
                <a:path w="1822" h="1105" extrusionOk="0">
                  <a:moveTo>
                    <a:pt x="1371" y="68"/>
                  </a:moveTo>
                  <a:cubicBezTo>
                    <a:pt x="1395" y="54"/>
                    <a:pt x="1415" y="54"/>
                    <a:pt x="1415" y="73"/>
                  </a:cubicBezTo>
                  <a:cubicBezTo>
                    <a:pt x="1415" y="93"/>
                    <a:pt x="1419" y="141"/>
                    <a:pt x="1419" y="141"/>
                  </a:cubicBezTo>
                  <a:cubicBezTo>
                    <a:pt x="1424" y="141"/>
                    <a:pt x="1473" y="126"/>
                    <a:pt x="1521" y="107"/>
                  </a:cubicBezTo>
                  <a:cubicBezTo>
                    <a:pt x="1569" y="93"/>
                    <a:pt x="1724" y="44"/>
                    <a:pt x="1773" y="54"/>
                  </a:cubicBezTo>
                  <a:lnTo>
                    <a:pt x="1821" y="102"/>
                  </a:lnTo>
                  <a:lnTo>
                    <a:pt x="1787" y="102"/>
                  </a:lnTo>
                  <a:cubicBezTo>
                    <a:pt x="1768" y="102"/>
                    <a:pt x="1695" y="170"/>
                    <a:pt x="1623" y="252"/>
                  </a:cubicBezTo>
                  <a:lnTo>
                    <a:pt x="1516" y="330"/>
                  </a:lnTo>
                  <a:cubicBezTo>
                    <a:pt x="1429" y="393"/>
                    <a:pt x="1347" y="296"/>
                    <a:pt x="1260" y="248"/>
                  </a:cubicBezTo>
                  <a:cubicBezTo>
                    <a:pt x="1177" y="320"/>
                    <a:pt x="1061" y="383"/>
                    <a:pt x="1008" y="470"/>
                  </a:cubicBezTo>
                  <a:cubicBezTo>
                    <a:pt x="959" y="557"/>
                    <a:pt x="964" y="654"/>
                    <a:pt x="940" y="746"/>
                  </a:cubicBezTo>
                  <a:lnTo>
                    <a:pt x="988" y="712"/>
                  </a:lnTo>
                  <a:cubicBezTo>
                    <a:pt x="1042" y="679"/>
                    <a:pt x="1080" y="640"/>
                    <a:pt x="1066" y="630"/>
                  </a:cubicBezTo>
                  <a:cubicBezTo>
                    <a:pt x="1056" y="625"/>
                    <a:pt x="1032" y="591"/>
                    <a:pt x="1042" y="586"/>
                  </a:cubicBezTo>
                  <a:cubicBezTo>
                    <a:pt x="1061" y="586"/>
                    <a:pt x="1105" y="562"/>
                    <a:pt x="1100" y="553"/>
                  </a:cubicBezTo>
                  <a:cubicBezTo>
                    <a:pt x="1090" y="538"/>
                    <a:pt x="1085" y="494"/>
                    <a:pt x="1105" y="494"/>
                  </a:cubicBezTo>
                  <a:cubicBezTo>
                    <a:pt x="1124" y="494"/>
                    <a:pt x="1187" y="432"/>
                    <a:pt x="1206" y="364"/>
                  </a:cubicBezTo>
                  <a:lnTo>
                    <a:pt x="1206" y="330"/>
                  </a:lnTo>
                  <a:lnTo>
                    <a:pt x="1245" y="354"/>
                  </a:lnTo>
                  <a:cubicBezTo>
                    <a:pt x="1269" y="373"/>
                    <a:pt x="1284" y="412"/>
                    <a:pt x="1274" y="432"/>
                  </a:cubicBezTo>
                  <a:cubicBezTo>
                    <a:pt x="1269" y="451"/>
                    <a:pt x="1342" y="470"/>
                    <a:pt x="1356" y="461"/>
                  </a:cubicBezTo>
                  <a:cubicBezTo>
                    <a:pt x="1376" y="446"/>
                    <a:pt x="1429" y="432"/>
                    <a:pt x="1439" y="432"/>
                  </a:cubicBezTo>
                  <a:cubicBezTo>
                    <a:pt x="1448" y="432"/>
                    <a:pt x="1473" y="436"/>
                    <a:pt x="1473" y="446"/>
                  </a:cubicBezTo>
                  <a:cubicBezTo>
                    <a:pt x="1473" y="461"/>
                    <a:pt x="1453" y="494"/>
                    <a:pt x="1444" y="519"/>
                  </a:cubicBezTo>
                  <a:cubicBezTo>
                    <a:pt x="1429" y="543"/>
                    <a:pt x="1415" y="611"/>
                    <a:pt x="1424" y="596"/>
                  </a:cubicBezTo>
                  <a:cubicBezTo>
                    <a:pt x="1439" y="591"/>
                    <a:pt x="1468" y="586"/>
                    <a:pt x="1473" y="596"/>
                  </a:cubicBezTo>
                  <a:cubicBezTo>
                    <a:pt x="1477" y="611"/>
                    <a:pt x="1419" y="664"/>
                    <a:pt x="1405" y="679"/>
                  </a:cubicBezTo>
                  <a:cubicBezTo>
                    <a:pt x="1395" y="688"/>
                    <a:pt x="1352" y="737"/>
                    <a:pt x="1332" y="766"/>
                  </a:cubicBezTo>
                  <a:cubicBezTo>
                    <a:pt x="1308" y="790"/>
                    <a:pt x="1211" y="858"/>
                    <a:pt x="1177" y="877"/>
                  </a:cubicBezTo>
                  <a:cubicBezTo>
                    <a:pt x="1138" y="896"/>
                    <a:pt x="1027" y="930"/>
                    <a:pt x="969" y="882"/>
                  </a:cubicBezTo>
                  <a:lnTo>
                    <a:pt x="916" y="959"/>
                  </a:lnTo>
                  <a:lnTo>
                    <a:pt x="945" y="974"/>
                  </a:lnTo>
                  <a:cubicBezTo>
                    <a:pt x="993" y="998"/>
                    <a:pt x="911" y="1042"/>
                    <a:pt x="761" y="1076"/>
                  </a:cubicBezTo>
                  <a:cubicBezTo>
                    <a:pt x="761" y="1076"/>
                    <a:pt x="717" y="1090"/>
                    <a:pt x="553" y="1100"/>
                  </a:cubicBezTo>
                  <a:lnTo>
                    <a:pt x="509" y="1105"/>
                  </a:lnTo>
                  <a:cubicBezTo>
                    <a:pt x="461" y="1100"/>
                    <a:pt x="412" y="1100"/>
                    <a:pt x="407" y="1095"/>
                  </a:cubicBezTo>
                  <a:cubicBezTo>
                    <a:pt x="402" y="1095"/>
                    <a:pt x="349" y="1090"/>
                    <a:pt x="291" y="1080"/>
                  </a:cubicBezTo>
                  <a:cubicBezTo>
                    <a:pt x="238" y="1076"/>
                    <a:pt x="92" y="1095"/>
                    <a:pt x="107" y="1080"/>
                  </a:cubicBezTo>
                  <a:cubicBezTo>
                    <a:pt x="117" y="1071"/>
                    <a:pt x="112" y="1022"/>
                    <a:pt x="88" y="1003"/>
                  </a:cubicBezTo>
                  <a:cubicBezTo>
                    <a:pt x="63" y="984"/>
                    <a:pt x="0" y="925"/>
                    <a:pt x="20" y="911"/>
                  </a:cubicBezTo>
                  <a:cubicBezTo>
                    <a:pt x="39" y="901"/>
                    <a:pt x="92" y="882"/>
                    <a:pt x="107" y="901"/>
                  </a:cubicBezTo>
                  <a:cubicBezTo>
                    <a:pt x="117" y="911"/>
                    <a:pt x="155" y="950"/>
                    <a:pt x="165" y="945"/>
                  </a:cubicBezTo>
                  <a:cubicBezTo>
                    <a:pt x="180" y="930"/>
                    <a:pt x="233" y="911"/>
                    <a:pt x="262" y="925"/>
                  </a:cubicBezTo>
                  <a:cubicBezTo>
                    <a:pt x="301" y="935"/>
                    <a:pt x="407" y="863"/>
                    <a:pt x="383" y="858"/>
                  </a:cubicBezTo>
                  <a:cubicBezTo>
                    <a:pt x="359" y="853"/>
                    <a:pt x="315" y="737"/>
                    <a:pt x="310" y="616"/>
                  </a:cubicBezTo>
                  <a:lnTo>
                    <a:pt x="407" y="645"/>
                  </a:lnTo>
                  <a:lnTo>
                    <a:pt x="431" y="654"/>
                  </a:lnTo>
                  <a:cubicBezTo>
                    <a:pt x="456" y="679"/>
                    <a:pt x="475" y="688"/>
                    <a:pt x="480" y="688"/>
                  </a:cubicBezTo>
                  <a:cubicBezTo>
                    <a:pt x="485" y="683"/>
                    <a:pt x="494" y="654"/>
                    <a:pt x="499" y="616"/>
                  </a:cubicBezTo>
                  <a:cubicBezTo>
                    <a:pt x="504" y="582"/>
                    <a:pt x="601" y="611"/>
                    <a:pt x="582" y="659"/>
                  </a:cubicBezTo>
                  <a:lnTo>
                    <a:pt x="567" y="674"/>
                  </a:lnTo>
                  <a:lnTo>
                    <a:pt x="630" y="693"/>
                  </a:lnTo>
                  <a:cubicBezTo>
                    <a:pt x="664" y="664"/>
                    <a:pt x="654" y="538"/>
                    <a:pt x="606" y="412"/>
                  </a:cubicBezTo>
                  <a:lnTo>
                    <a:pt x="698" y="325"/>
                  </a:lnTo>
                  <a:lnTo>
                    <a:pt x="761" y="272"/>
                  </a:lnTo>
                  <a:cubicBezTo>
                    <a:pt x="775" y="320"/>
                    <a:pt x="809" y="325"/>
                    <a:pt x="824" y="286"/>
                  </a:cubicBezTo>
                  <a:cubicBezTo>
                    <a:pt x="843" y="243"/>
                    <a:pt x="964" y="272"/>
                    <a:pt x="959" y="262"/>
                  </a:cubicBezTo>
                  <a:cubicBezTo>
                    <a:pt x="945" y="243"/>
                    <a:pt x="833" y="146"/>
                    <a:pt x="722" y="44"/>
                  </a:cubicBezTo>
                  <a:cubicBezTo>
                    <a:pt x="722" y="44"/>
                    <a:pt x="688" y="5"/>
                    <a:pt x="872" y="1"/>
                  </a:cubicBezTo>
                  <a:lnTo>
                    <a:pt x="896" y="1"/>
                  </a:lnTo>
                  <a:cubicBezTo>
                    <a:pt x="930" y="1"/>
                    <a:pt x="959" y="5"/>
                    <a:pt x="959" y="5"/>
                  </a:cubicBezTo>
                  <a:cubicBezTo>
                    <a:pt x="964" y="10"/>
                    <a:pt x="964" y="44"/>
                    <a:pt x="945" y="68"/>
                  </a:cubicBezTo>
                  <a:cubicBezTo>
                    <a:pt x="930" y="88"/>
                    <a:pt x="984" y="156"/>
                    <a:pt x="988" y="156"/>
                  </a:cubicBezTo>
                  <a:cubicBezTo>
                    <a:pt x="988" y="156"/>
                    <a:pt x="1003" y="151"/>
                    <a:pt x="1008" y="141"/>
                  </a:cubicBezTo>
                  <a:cubicBezTo>
                    <a:pt x="1008" y="131"/>
                    <a:pt x="1027" y="107"/>
                    <a:pt x="1037" y="117"/>
                  </a:cubicBezTo>
                  <a:cubicBezTo>
                    <a:pt x="1051" y="122"/>
                    <a:pt x="1182" y="146"/>
                    <a:pt x="1303" y="156"/>
                  </a:cubicBezTo>
                  <a:lnTo>
                    <a:pt x="1274" y="49"/>
                  </a:lnTo>
                  <a:lnTo>
                    <a:pt x="1274" y="49"/>
                  </a:lnTo>
                  <a:cubicBezTo>
                    <a:pt x="1279" y="49"/>
                    <a:pt x="1347" y="83"/>
                    <a:pt x="1371" y="68"/>
                  </a:cubicBezTo>
                  <a:close/>
                  <a:moveTo>
                    <a:pt x="325" y="1047"/>
                  </a:moveTo>
                  <a:cubicBezTo>
                    <a:pt x="315" y="1066"/>
                    <a:pt x="310" y="1085"/>
                    <a:pt x="315" y="1085"/>
                  </a:cubicBezTo>
                  <a:cubicBezTo>
                    <a:pt x="325" y="1085"/>
                    <a:pt x="378" y="1071"/>
                    <a:pt x="431" y="1047"/>
                  </a:cubicBezTo>
                  <a:lnTo>
                    <a:pt x="407" y="993"/>
                  </a:lnTo>
                  <a:lnTo>
                    <a:pt x="402" y="988"/>
                  </a:lnTo>
                  <a:cubicBezTo>
                    <a:pt x="383" y="988"/>
                    <a:pt x="335" y="1027"/>
                    <a:pt x="325" y="1047"/>
                  </a:cubicBezTo>
                  <a:close/>
                  <a:moveTo>
                    <a:pt x="766" y="582"/>
                  </a:moveTo>
                  <a:cubicBezTo>
                    <a:pt x="819" y="616"/>
                    <a:pt x="862" y="616"/>
                    <a:pt x="867" y="543"/>
                  </a:cubicBezTo>
                  <a:cubicBezTo>
                    <a:pt x="824" y="557"/>
                    <a:pt x="795" y="567"/>
                    <a:pt x="766" y="58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rot="-487982" flipH="1">
              <a:off x="4445305" y="4081643"/>
              <a:ext cx="139697" cy="129662"/>
            </a:xfrm>
            <a:custGeom>
              <a:avLst/>
              <a:gdLst/>
              <a:ahLst/>
              <a:cxnLst/>
              <a:rect l="l" t="t" r="r" b="b"/>
              <a:pathLst>
                <a:path w="877" h="814" extrusionOk="0">
                  <a:moveTo>
                    <a:pt x="146" y="577"/>
                  </a:moveTo>
                  <a:cubicBezTo>
                    <a:pt x="146" y="577"/>
                    <a:pt x="165" y="577"/>
                    <a:pt x="180" y="581"/>
                  </a:cubicBezTo>
                  <a:cubicBezTo>
                    <a:pt x="199" y="581"/>
                    <a:pt x="267" y="494"/>
                    <a:pt x="320" y="446"/>
                  </a:cubicBezTo>
                  <a:lnTo>
                    <a:pt x="397" y="431"/>
                  </a:lnTo>
                  <a:lnTo>
                    <a:pt x="514" y="412"/>
                  </a:lnTo>
                  <a:cubicBezTo>
                    <a:pt x="494" y="339"/>
                    <a:pt x="489" y="257"/>
                    <a:pt x="504" y="228"/>
                  </a:cubicBezTo>
                  <a:cubicBezTo>
                    <a:pt x="514" y="189"/>
                    <a:pt x="591" y="92"/>
                    <a:pt x="625" y="68"/>
                  </a:cubicBezTo>
                  <a:cubicBezTo>
                    <a:pt x="654" y="44"/>
                    <a:pt x="756" y="0"/>
                    <a:pt x="770" y="44"/>
                  </a:cubicBezTo>
                  <a:cubicBezTo>
                    <a:pt x="780" y="83"/>
                    <a:pt x="819" y="160"/>
                    <a:pt x="833" y="131"/>
                  </a:cubicBezTo>
                  <a:cubicBezTo>
                    <a:pt x="853" y="92"/>
                    <a:pt x="877" y="112"/>
                    <a:pt x="848" y="242"/>
                  </a:cubicBezTo>
                  <a:cubicBezTo>
                    <a:pt x="848" y="242"/>
                    <a:pt x="833" y="286"/>
                    <a:pt x="736" y="378"/>
                  </a:cubicBezTo>
                  <a:cubicBezTo>
                    <a:pt x="673" y="436"/>
                    <a:pt x="480" y="664"/>
                    <a:pt x="383" y="572"/>
                  </a:cubicBezTo>
                  <a:lnTo>
                    <a:pt x="368" y="649"/>
                  </a:lnTo>
                  <a:cubicBezTo>
                    <a:pt x="310" y="625"/>
                    <a:pt x="252" y="673"/>
                    <a:pt x="247" y="746"/>
                  </a:cubicBezTo>
                  <a:lnTo>
                    <a:pt x="121" y="814"/>
                  </a:lnTo>
                  <a:cubicBezTo>
                    <a:pt x="34" y="693"/>
                    <a:pt x="0" y="654"/>
                    <a:pt x="146"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rot="-487982" flipH="1">
              <a:off x="4631534" y="4208916"/>
              <a:ext cx="152122" cy="93503"/>
            </a:xfrm>
            <a:custGeom>
              <a:avLst/>
              <a:gdLst/>
              <a:ahLst/>
              <a:cxnLst/>
              <a:rect l="l" t="t" r="r" b="b"/>
              <a:pathLst>
                <a:path w="955" h="587" extrusionOk="0">
                  <a:moveTo>
                    <a:pt x="761" y="175"/>
                  </a:moveTo>
                  <a:cubicBezTo>
                    <a:pt x="780" y="190"/>
                    <a:pt x="804" y="209"/>
                    <a:pt x="804" y="214"/>
                  </a:cubicBezTo>
                  <a:cubicBezTo>
                    <a:pt x="809" y="219"/>
                    <a:pt x="785" y="258"/>
                    <a:pt x="751" y="292"/>
                  </a:cubicBezTo>
                  <a:cubicBezTo>
                    <a:pt x="712" y="321"/>
                    <a:pt x="591" y="427"/>
                    <a:pt x="562" y="437"/>
                  </a:cubicBezTo>
                  <a:cubicBezTo>
                    <a:pt x="533" y="451"/>
                    <a:pt x="475" y="490"/>
                    <a:pt x="509" y="505"/>
                  </a:cubicBezTo>
                  <a:cubicBezTo>
                    <a:pt x="538" y="514"/>
                    <a:pt x="635" y="417"/>
                    <a:pt x="649" y="417"/>
                  </a:cubicBezTo>
                  <a:cubicBezTo>
                    <a:pt x="659" y="417"/>
                    <a:pt x="688" y="427"/>
                    <a:pt x="688" y="437"/>
                  </a:cubicBezTo>
                  <a:cubicBezTo>
                    <a:pt x="688" y="446"/>
                    <a:pt x="751" y="451"/>
                    <a:pt x="799" y="422"/>
                  </a:cubicBezTo>
                  <a:lnTo>
                    <a:pt x="799" y="422"/>
                  </a:lnTo>
                  <a:cubicBezTo>
                    <a:pt x="853" y="413"/>
                    <a:pt x="896" y="408"/>
                    <a:pt x="954" y="417"/>
                  </a:cubicBezTo>
                  <a:lnTo>
                    <a:pt x="954" y="417"/>
                  </a:lnTo>
                  <a:lnTo>
                    <a:pt x="930" y="442"/>
                  </a:lnTo>
                  <a:cubicBezTo>
                    <a:pt x="920" y="456"/>
                    <a:pt x="882" y="495"/>
                    <a:pt x="877" y="505"/>
                  </a:cubicBezTo>
                  <a:cubicBezTo>
                    <a:pt x="872" y="509"/>
                    <a:pt x="761" y="505"/>
                    <a:pt x="635" y="495"/>
                  </a:cubicBezTo>
                  <a:lnTo>
                    <a:pt x="586" y="519"/>
                  </a:lnTo>
                  <a:cubicBezTo>
                    <a:pt x="470" y="587"/>
                    <a:pt x="368" y="519"/>
                    <a:pt x="247" y="495"/>
                  </a:cubicBezTo>
                  <a:lnTo>
                    <a:pt x="291" y="446"/>
                  </a:lnTo>
                  <a:cubicBezTo>
                    <a:pt x="320" y="413"/>
                    <a:pt x="344" y="374"/>
                    <a:pt x="344" y="374"/>
                  </a:cubicBezTo>
                  <a:cubicBezTo>
                    <a:pt x="344" y="374"/>
                    <a:pt x="320" y="374"/>
                    <a:pt x="301" y="384"/>
                  </a:cubicBezTo>
                  <a:cubicBezTo>
                    <a:pt x="286" y="388"/>
                    <a:pt x="218" y="417"/>
                    <a:pt x="204" y="408"/>
                  </a:cubicBezTo>
                  <a:cubicBezTo>
                    <a:pt x="199" y="393"/>
                    <a:pt x="209" y="364"/>
                    <a:pt x="223" y="350"/>
                  </a:cubicBezTo>
                  <a:cubicBezTo>
                    <a:pt x="242" y="340"/>
                    <a:pt x="291" y="296"/>
                    <a:pt x="291" y="287"/>
                  </a:cubicBezTo>
                  <a:cubicBezTo>
                    <a:pt x="286" y="272"/>
                    <a:pt x="286" y="229"/>
                    <a:pt x="291" y="229"/>
                  </a:cubicBezTo>
                  <a:cubicBezTo>
                    <a:pt x="301" y="224"/>
                    <a:pt x="330" y="195"/>
                    <a:pt x="315" y="180"/>
                  </a:cubicBezTo>
                  <a:cubicBezTo>
                    <a:pt x="296" y="170"/>
                    <a:pt x="199" y="214"/>
                    <a:pt x="131" y="282"/>
                  </a:cubicBezTo>
                  <a:lnTo>
                    <a:pt x="0" y="248"/>
                  </a:lnTo>
                  <a:lnTo>
                    <a:pt x="25" y="238"/>
                  </a:lnTo>
                  <a:cubicBezTo>
                    <a:pt x="54" y="219"/>
                    <a:pt x="68" y="200"/>
                    <a:pt x="54" y="190"/>
                  </a:cubicBezTo>
                  <a:cubicBezTo>
                    <a:pt x="44" y="175"/>
                    <a:pt x="20" y="146"/>
                    <a:pt x="25" y="141"/>
                  </a:cubicBezTo>
                  <a:cubicBezTo>
                    <a:pt x="25" y="137"/>
                    <a:pt x="58" y="112"/>
                    <a:pt x="97" y="93"/>
                  </a:cubicBezTo>
                  <a:lnTo>
                    <a:pt x="155" y="49"/>
                  </a:lnTo>
                  <a:cubicBezTo>
                    <a:pt x="228" y="1"/>
                    <a:pt x="412" y="175"/>
                    <a:pt x="465" y="214"/>
                  </a:cubicBezTo>
                  <a:lnTo>
                    <a:pt x="528" y="200"/>
                  </a:lnTo>
                  <a:cubicBezTo>
                    <a:pt x="615" y="170"/>
                    <a:pt x="736" y="166"/>
                    <a:pt x="761" y="17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rot="-487982" flipH="1">
              <a:off x="4368720" y="4348555"/>
              <a:ext cx="99715" cy="98760"/>
            </a:xfrm>
            <a:custGeom>
              <a:avLst/>
              <a:gdLst/>
              <a:ahLst/>
              <a:cxnLst/>
              <a:rect l="l" t="t" r="r" b="b"/>
              <a:pathLst>
                <a:path w="626" h="620" extrusionOk="0">
                  <a:moveTo>
                    <a:pt x="122" y="596"/>
                  </a:moveTo>
                  <a:cubicBezTo>
                    <a:pt x="112" y="596"/>
                    <a:pt x="97" y="591"/>
                    <a:pt x="93" y="581"/>
                  </a:cubicBezTo>
                  <a:cubicBezTo>
                    <a:pt x="88" y="576"/>
                    <a:pt x="39" y="475"/>
                    <a:pt x="1" y="358"/>
                  </a:cubicBezTo>
                  <a:lnTo>
                    <a:pt x="102" y="315"/>
                  </a:lnTo>
                  <a:lnTo>
                    <a:pt x="151" y="329"/>
                  </a:lnTo>
                  <a:cubicBezTo>
                    <a:pt x="199" y="339"/>
                    <a:pt x="247" y="344"/>
                    <a:pt x="247" y="339"/>
                  </a:cubicBezTo>
                  <a:cubicBezTo>
                    <a:pt x="247" y="334"/>
                    <a:pt x="228" y="291"/>
                    <a:pt x="189" y="257"/>
                  </a:cubicBezTo>
                  <a:lnTo>
                    <a:pt x="102" y="315"/>
                  </a:lnTo>
                  <a:lnTo>
                    <a:pt x="93" y="305"/>
                  </a:lnTo>
                  <a:cubicBezTo>
                    <a:pt x="78" y="291"/>
                    <a:pt x="73" y="262"/>
                    <a:pt x="78" y="237"/>
                  </a:cubicBezTo>
                  <a:cubicBezTo>
                    <a:pt x="88" y="213"/>
                    <a:pt x="112" y="145"/>
                    <a:pt x="122" y="141"/>
                  </a:cubicBezTo>
                  <a:cubicBezTo>
                    <a:pt x="136" y="136"/>
                    <a:pt x="175" y="126"/>
                    <a:pt x="194" y="126"/>
                  </a:cubicBezTo>
                  <a:cubicBezTo>
                    <a:pt x="214" y="126"/>
                    <a:pt x="286" y="112"/>
                    <a:pt x="296" y="87"/>
                  </a:cubicBezTo>
                  <a:cubicBezTo>
                    <a:pt x="310" y="63"/>
                    <a:pt x="359" y="0"/>
                    <a:pt x="388" y="0"/>
                  </a:cubicBezTo>
                  <a:cubicBezTo>
                    <a:pt x="417" y="0"/>
                    <a:pt x="490" y="5"/>
                    <a:pt x="490" y="5"/>
                  </a:cubicBezTo>
                  <a:cubicBezTo>
                    <a:pt x="490" y="15"/>
                    <a:pt x="470" y="112"/>
                    <a:pt x="446" y="218"/>
                  </a:cubicBezTo>
                  <a:lnTo>
                    <a:pt x="315" y="170"/>
                  </a:lnTo>
                  <a:lnTo>
                    <a:pt x="335" y="218"/>
                  </a:lnTo>
                  <a:cubicBezTo>
                    <a:pt x="354" y="262"/>
                    <a:pt x="369" y="291"/>
                    <a:pt x="369" y="291"/>
                  </a:cubicBezTo>
                  <a:cubicBezTo>
                    <a:pt x="378" y="291"/>
                    <a:pt x="388" y="281"/>
                    <a:pt x="388" y="276"/>
                  </a:cubicBezTo>
                  <a:cubicBezTo>
                    <a:pt x="388" y="266"/>
                    <a:pt x="412" y="242"/>
                    <a:pt x="441" y="252"/>
                  </a:cubicBezTo>
                  <a:cubicBezTo>
                    <a:pt x="465" y="252"/>
                    <a:pt x="562" y="262"/>
                    <a:pt x="577" y="266"/>
                  </a:cubicBezTo>
                  <a:cubicBezTo>
                    <a:pt x="586" y="276"/>
                    <a:pt x="625" y="315"/>
                    <a:pt x="606" y="339"/>
                  </a:cubicBezTo>
                  <a:cubicBezTo>
                    <a:pt x="586" y="363"/>
                    <a:pt x="475" y="363"/>
                    <a:pt x="431" y="358"/>
                  </a:cubicBezTo>
                  <a:cubicBezTo>
                    <a:pt x="388" y="354"/>
                    <a:pt x="339" y="412"/>
                    <a:pt x="359" y="412"/>
                  </a:cubicBezTo>
                  <a:cubicBezTo>
                    <a:pt x="378" y="412"/>
                    <a:pt x="427" y="417"/>
                    <a:pt x="427" y="426"/>
                  </a:cubicBezTo>
                  <a:cubicBezTo>
                    <a:pt x="427" y="431"/>
                    <a:pt x="402" y="450"/>
                    <a:pt x="369" y="455"/>
                  </a:cubicBezTo>
                  <a:cubicBezTo>
                    <a:pt x="339" y="460"/>
                    <a:pt x="257" y="499"/>
                    <a:pt x="257" y="509"/>
                  </a:cubicBezTo>
                  <a:cubicBezTo>
                    <a:pt x="262" y="523"/>
                    <a:pt x="349" y="523"/>
                    <a:pt x="436" y="499"/>
                  </a:cubicBezTo>
                  <a:lnTo>
                    <a:pt x="470" y="480"/>
                  </a:lnTo>
                  <a:lnTo>
                    <a:pt x="470" y="518"/>
                  </a:lnTo>
                  <a:cubicBezTo>
                    <a:pt x="470" y="538"/>
                    <a:pt x="456" y="562"/>
                    <a:pt x="436" y="572"/>
                  </a:cubicBezTo>
                  <a:cubicBezTo>
                    <a:pt x="417" y="576"/>
                    <a:pt x="393" y="620"/>
                    <a:pt x="393" y="620"/>
                  </a:cubicBezTo>
                  <a:cubicBezTo>
                    <a:pt x="393" y="620"/>
                    <a:pt x="359" y="620"/>
                    <a:pt x="315" y="610"/>
                  </a:cubicBezTo>
                  <a:cubicBezTo>
                    <a:pt x="272" y="605"/>
                    <a:pt x="165" y="605"/>
                    <a:pt x="165" y="601"/>
                  </a:cubicBezTo>
                  <a:cubicBezTo>
                    <a:pt x="165" y="605"/>
                    <a:pt x="136" y="596"/>
                    <a:pt x="122"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rot="-487982" flipH="1">
              <a:off x="4441414" y="4167243"/>
              <a:ext cx="57981" cy="74229"/>
            </a:xfrm>
            <a:custGeom>
              <a:avLst/>
              <a:gdLst/>
              <a:ahLst/>
              <a:cxnLst/>
              <a:rect l="l" t="t" r="r" b="b"/>
              <a:pathLst>
                <a:path w="364" h="466" extrusionOk="0">
                  <a:moveTo>
                    <a:pt x="63" y="102"/>
                  </a:moveTo>
                  <a:cubicBezTo>
                    <a:pt x="121" y="34"/>
                    <a:pt x="199" y="0"/>
                    <a:pt x="238" y="15"/>
                  </a:cubicBezTo>
                  <a:cubicBezTo>
                    <a:pt x="271" y="34"/>
                    <a:pt x="364" y="112"/>
                    <a:pt x="339" y="150"/>
                  </a:cubicBezTo>
                  <a:cubicBezTo>
                    <a:pt x="315" y="179"/>
                    <a:pt x="330" y="296"/>
                    <a:pt x="291" y="305"/>
                  </a:cubicBezTo>
                  <a:cubicBezTo>
                    <a:pt x="257" y="320"/>
                    <a:pt x="189" y="363"/>
                    <a:pt x="218" y="378"/>
                  </a:cubicBezTo>
                  <a:cubicBezTo>
                    <a:pt x="247" y="397"/>
                    <a:pt x="184" y="465"/>
                    <a:pt x="165" y="451"/>
                  </a:cubicBezTo>
                  <a:cubicBezTo>
                    <a:pt x="146" y="436"/>
                    <a:pt x="92" y="397"/>
                    <a:pt x="68" y="397"/>
                  </a:cubicBezTo>
                  <a:cubicBezTo>
                    <a:pt x="49" y="388"/>
                    <a:pt x="0" y="165"/>
                    <a:pt x="63" y="10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rot="-487982" flipH="1">
              <a:off x="4632499" y="4111967"/>
              <a:ext cx="78052" cy="76459"/>
            </a:xfrm>
            <a:custGeom>
              <a:avLst/>
              <a:gdLst/>
              <a:ahLst/>
              <a:cxnLst/>
              <a:rect l="l" t="t" r="r" b="b"/>
              <a:pathLst>
                <a:path w="490" h="480" extrusionOk="0">
                  <a:moveTo>
                    <a:pt x="301" y="480"/>
                  </a:moveTo>
                  <a:cubicBezTo>
                    <a:pt x="296" y="480"/>
                    <a:pt x="204" y="436"/>
                    <a:pt x="97" y="383"/>
                  </a:cubicBezTo>
                  <a:lnTo>
                    <a:pt x="59" y="291"/>
                  </a:lnTo>
                  <a:lnTo>
                    <a:pt x="54" y="286"/>
                  </a:lnTo>
                  <a:cubicBezTo>
                    <a:pt x="20" y="286"/>
                    <a:pt x="1" y="272"/>
                    <a:pt x="10" y="262"/>
                  </a:cubicBezTo>
                  <a:cubicBezTo>
                    <a:pt x="30" y="248"/>
                    <a:pt x="73" y="180"/>
                    <a:pt x="73" y="131"/>
                  </a:cubicBezTo>
                  <a:cubicBezTo>
                    <a:pt x="78" y="83"/>
                    <a:pt x="175" y="49"/>
                    <a:pt x="180" y="34"/>
                  </a:cubicBezTo>
                  <a:cubicBezTo>
                    <a:pt x="180" y="25"/>
                    <a:pt x="214" y="1"/>
                    <a:pt x="243" y="20"/>
                  </a:cubicBezTo>
                  <a:cubicBezTo>
                    <a:pt x="272" y="34"/>
                    <a:pt x="349" y="97"/>
                    <a:pt x="340" y="97"/>
                  </a:cubicBezTo>
                  <a:cubicBezTo>
                    <a:pt x="325" y="97"/>
                    <a:pt x="296" y="107"/>
                    <a:pt x="296" y="126"/>
                  </a:cubicBezTo>
                  <a:cubicBezTo>
                    <a:pt x="296" y="146"/>
                    <a:pt x="315" y="189"/>
                    <a:pt x="335" y="180"/>
                  </a:cubicBezTo>
                  <a:cubicBezTo>
                    <a:pt x="349" y="175"/>
                    <a:pt x="407" y="170"/>
                    <a:pt x="417" y="180"/>
                  </a:cubicBezTo>
                  <a:cubicBezTo>
                    <a:pt x="432" y="194"/>
                    <a:pt x="432" y="243"/>
                    <a:pt x="373" y="243"/>
                  </a:cubicBezTo>
                  <a:cubicBezTo>
                    <a:pt x="325" y="233"/>
                    <a:pt x="214" y="248"/>
                    <a:pt x="223" y="272"/>
                  </a:cubicBezTo>
                  <a:cubicBezTo>
                    <a:pt x="238" y="296"/>
                    <a:pt x="320" y="364"/>
                    <a:pt x="398" y="369"/>
                  </a:cubicBezTo>
                  <a:lnTo>
                    <a:pt x="490" y="412"/>
                  </a:lnTo>
                  <a:lnTo>
                    <a:pt x="490" y="412"/>
                  </a:lnTo>
                  <a:cubicBezTo>
                    <a:pt x="490" y="412"/>
                    <a:pt x="461" y="407"/>
                    <a:pt x="417" y="407"/>
                  </a:cubicBezTo>
                  <a:cubicBezTo>
                    <a:pt x="388" y="398"/>
                    <a:pt x="310" y="480"/>
                    <a:pt x="301" y="48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rot="-487982" flipH="1">
              <a:off x="4505691" y="4212114"/>
              <a:ext cx="41097" cy="56548"/>
            </a:xfrm>
            <a:custGeom>
              <a:avLst/>
              <a:gdLst/>
              <a:ahLst/>
              <a:cxnLst/>
              <a:rect l="l" t="t" r="r" b="b"/>
              <a:pathLst>
                <a:path w="258" h="355" extrusionOk="0">
                  <a:moveTo>
                    <a:pt x="88" y="68"/>
                  </a:moveTo>
                  <a:lnTo>
                    <a:pt x="98" y="34"/>
                  </a:lnTo>
                  <a:cubicBezTo>
                    <a:pt x="103" y="15"/>
                    <a:pt x="165" y="34"/>
                    <a:pt x="219" y="122"/>
                  </a:cubicBezTo>
                  <a:lnTo>
                    <a:pt x="219" y="228"/>
                  </a:lnTo>
                  <a:lnTo>
                    <a:pt x="214" y="228"/>
                  </a:lnTo>
                  <a:cubicBezTo>
                    <a:pt x="209" y="228"/>
                    <a:pt x="209" y="233"/>
                    <a:pt x="219" y="238"/>
                  </a:cubicBezTo>
                  <a:cubicBezTo>
                    <a:pt x="233" y="243"/>
                    <a:pt x="257" y="291"/>
                    <a:pt x="233" y="325"/>
                  </a:cubicBezTo>
                  <a:cubicBezTo>
                    <a:pt x="209" y="354"/>
                    <a:pt x="98" y="310"/>
                    <a:pt x="88" y="310"/>
                  </a:cubicBezTo>
                  <a:cubicBezTo>
                    <a:pt x="73" y="315"/>
                    <a:pt x="40" y="267"/>
                    <a:pt x="20" y="194"/>
                  </a:cubicBezTo>
                  <a:cubicBezTo>
                    <a:pt x="1" y="122"/>
                    <a:pt x="54" y="1"/>
                    <a:pt x="64" y="15"/>
                  </a:cubicBezTo>
                  <a:cubicBezTo>
                    <a:pt x="69" y="34"/>
                    <a:pt x="83" y="68"/>
                    <a:pt x="88"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rot="-487982" flipH="1">
              <a:off x="4346206" y="4307614"/>
              <a:ext cx="47150" cy="42690"/>
            </a:xfrm>
            <a:custGeom>
              <a:avLst/>
              <a:gdLst/>
              <a:ahLst/>
              <a:cxnLst/>
              <a:rect l="l" t="t" r="r" b="b"/>
              <a:pathLst>
                <a:path w="296" h="268" extrusionOk="0">
                  <a:moveTo>
                    <a:pt x="247" y="194"/>
                  </a:moveTo>
                  <a:cubicBezTo>
                    <a:pt x="199" y="238"/>
                    <a:pt x="131" y="267"/>
                    <a:pt x="102" y="262"/>
                  </a:cubicBezTo>
                  <a:cubicBezTo>
                    <a:pt x="73" y="257"/>
                    <a:pt x="0" y="233"/>
                    <a:pt x="15" y="223"/>
                  </a:cubicBezTo>
                  <a:cubicBezTo>
                    <a:pt x="34" y="219"/>
                    <a:pt x="73" y="185"/>
                    <a:pt x="49" y="151"/>
                  </a:cubicBezTo>
                  <a:cubicBezTo>
                    <a:pt x="24" y="122"/>
                    <a:pt x="136" y="88"/>
                    <a:pt x="136" y="78"/>
                  </a:cubicBezTo>
                  <a:lnTo>
                    <a:pt x="136" y="49"/>
                  </a:lnTo>
                  <a:cubicBezTo>
                    <a:pt x="136" y="35"/>
                    <a:pt x="146" y="1"/>
                    <a:pt x="155" y="1"/>
                  </a:cubicBezTo>
                  <a:cubicBezTo>
                    <a:pt x="175" y="6"/>
                    <a:pt x="296" y="151"/>
                    <a:pt x="247"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rot="-487982" flipH="1">
              <a:off x="4571774" y="4480829"/>
              <a:ext cx="51928" cy="40141"/>
            </a:xfrm>
            <a:custGeom>
              <a:avLst/>
              <a:gdLst/>
              <a:ahLst/>
              <a:cxnLst/>
              <a:rect l="l" t="t" r="r" b="b"/>
              <a:pathLst>
                <a:path w="326" h="252" extrusionOk="0">
                  <a:moveTo>
                    <a:pt x="1" y="126"/>
                  </a:moveTo>
                  <a:cubicBezTo>
                    <a:pt x="1" y="126"/>
                    <a:pt x="20" y="121"/>
                    <a:pt x="49" y="116"/>
                  </a:cubicBezTo>
                  <a:cubicBezTo>
                    <a:pt x="78" y="107"/>
                    <a:pt x="98" y="53"/>
                    <a:pt x="151" y="68"/>
                  </a:cubicBezTo>
                  <a:cubicBezTo>
                    <a:pt x="209" y="82"/>
                    <a:pt x="311" y="0"/>
                    <a:pt x="311" y="0"/>
                  </a:cubicBezTo>
                  <a:lnTo>
                    <a:pt x="320" y="10"/>
                  </a:lnTo>
                  <a:cubicBezTo>
                    <a:pt x="325" y="20"/>
                    <a:pt x="267" y="102"/>
                    <a:pt x="199" y="199"/>
                  </a:cubicBezTo>
                  <a:lnTo>
                    <a:pt x="54" y="252"/>
                  </a:lnTo>
                  <a:lnTo>
                    <a:pt x="78" y="223"/>
                  </a:lnTo>
                  <a:cubicBezTo>
                    <a:pt x="98" y="199"/>
                    <a:pt x="98" y="170"/>
                    <a:pt x="78" y="155"/>
                  </a:cubicBezTo>
                  <a:cubicBezTo>
                    <a:pt x="49" y="145"/>
                    <a:pt x="1" y="126"/>
                    <a:pt x="1" y="12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rot="-487982" flipH="1">
              <a:off x="4380296" y="4262909"/>
              <a:ext cx="36477" cy="33451"/>
            </a:xfrm>
            <a:custGeom>
              <a:avLst/>
              <a:gdLst/>
              <a:ahLst/>
              <a:cxnLst/>
              <a:rect l="l" t="t" r="r" b="b"/>
              <a:pathLst>
                <a:path w="229" h="210" extrusionOk="0">
                  <a:moveTo>
                    <a:pt x="73" y="199"/>
                  </a:moveTo>
                  <a:cubicBezTo>
                    <a:pt x="44" y="204"/>
                    <a:pt x="10" y="209"/>
                    <a:pt x="5" y="204"/>
                  </a:cubicBezTo>
                  <a:cubicBezTo>
                    <a:pt x="0" y="199"/>
                    <a:pt x="44" y="103"/>
                    <a:pt x="102" y="1"/>
                  </a:cubicBezTo>
                  <a:lnTo>
                    <a:pt x="170" y="40"/>
                  </a:lnTo>
                  <a:lnTo>
                    <a:pt x="194" y="59"/>
                  </a:lnTo>
                  <a:cubicBezTo>
                    <a:pt x="218" y="83"/>
                    <a:pt x="228" y="107"/>
                    <a:pt x="223" y="112"/>
                  </a:cubicBezTo>
                  <a:cubicBezTo>
                    <a:pt x="218" y="112"/>
                    <a:pt x="102" y="195"/>
                    <a:pt x="73" y="19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rot="-487982" flipH="1">
              <a:off x="4550454" y="4458428"/>
              <a:ext cx="35522" cy="26442"/>
            </a:xfrm>
            <a:custGeom>
              <a:avLst/>
              <a:gdLst/>
              <a:ahLst/>
              <a:cxnLst/>
              <a:rect l="l" t="t" r="r" b="b"/>
              <a:pathLst>
                <a:path w="223" h="166" extrusionOk="0">
                  <a:moveTo>
                    <a:pt x="102" y="165"/>
                  </a:moveTo>
                  <a:cubicBezTo>
                    <a:pt x="102" y="165"/>
                    <a:pt x="73" y="146"/>
                    <a:pt x="34" y="117"/>
                  </a:cubicBezTo>
                  <a:cubicBezTo>
                    <a:pt x="0" y="88"/>
                    <a:pt x="34" y="1"/>
                    <a:pt x="58" y="5"/>
                  </a:cubicBezTo>
                  <a:cubicBezTo>
                    <a:pt x="82" y="15"/>
                    <a:pt x="160" y="54"/>
                    <a:pt x="179" y="73"/>
                  </a:cubicBezTo>
                  <a:cubicBezTo>
                    <a:pt x="199" y="88"/>
                    <a:pt x="223" y="136"/>
                    <a:pt x="199" y="141"/>
                  </a:cubicBezTo>
                  <a:cubicBezTo>
                    <a:pt x="165" y="146"/>
                    <a:pt x="102" y="165"/>
                    <a:pt x="102" y="16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rot="-487982" flipH="1">
              <a:off x="4633564" y="4178730"/>
              <a:ext cx="65627" cy="24053"/>
            </a:xfrm>
            <a:custGeom>
              <a:avLst/>
              <a:gdLst/>
              <a:ahLst/>
              <a:cxnLst/>
              <a:rect l="l" t="t" r="r" b="b"/>
              <a:pathLst>
                <a:path w="412" h="151" extrusionOk="0">
                  <a:moveTo>
                    <a:pt x="145" y="39"/>
                  </a:moveTo>
                  <a:cubicBezTo>
                    <a:pt x="170" y="53"/>
                    <a:pt x="189" y="63"/>
                    <a:pt x="194" y="63"/>
                  </a:cubicBezTo>
                  <a:cubicBezTo>
                    <a:pt x="203" y="63"/>
                    <a:pt x="242" y="58"/>
                    <a:pt x="286" y="63"/>
                  </a:cubicBezTo>
                  <a:cubicBezTo>
                    <a:pt x="329" y="73"/>
                    <a:pt x="397" y="0"/>
                    <a:pt x="397" y="0"/>
                  </a:cubicBezTo>
                  <a:lnTo>
                    <a:pt x="407" y="24"/>
                  </a:lnTo>
                  <a:cubicBezTo>
                    <a:pt x="412" y="34"/>
                    <a:pt x="407" y="78"/>
                    <a:pt x="373" y="83"/>
                  </a:cubicBezTo>
                  <a:cubicBezTo>
                    <a:pt x="334" y="87"/>
                    <a:pt x="252" y="97"/>
                    <a:pt x="242" y="97"/>
                  </a:cubicBezTo>
                  <a:cubicBezTo>
                    <a:pt x="237" y="97"/>
                    <a:pt x="194" y="112"/>
                    <a:pt x="165" y="121"/>
                  </a:cubicBezTo>
                  <a:cubicBezTo>
                    <a:pt x="141" y="131"/>
                    <a:pt x="68" y="150"/>
                    <a:pt x="63" y="150"/>
                  </a:cubicBezTo>
                  <a:cubicBezTo>
                    <a:pt x="58" y="150"/>
                    <a:pt x="49" y="131"/>
                    <a:pt x="58" y="126"/>
                  </a:cubicBezTo>
                  <a:cubicBezTo>
                    <a:pt x="58" y="121"/>
                    <a:pt x="58" y="102"/>
                    <a:pt x="44" y="102"/>
                  </a:cubicBezTo>
                  <a:cubicBezTo>
                    <a:pt x="34" y="102"/>
                    <a:pt x="0" y="97"/>
                    <a:pt x="0" y="83"/>
                  </a:cubicBezTo>
                  <a:cubicBezTo>
                    <a:pt x="0" y="78"/>
                    <a:pt x="15" y="53"/>
                    <a:pt x="19" y="39"/>
                  </a:cubicBezTo>
                  <a:cubicBezTo>
                    <a:pt x="24" y="34"/>
                    <a:pt x="121" y="24"/>
                    <a:pt x="145"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rot="-487982" flipH="1">
              <a:off x="4767740" y="4432550"/>
              <a:ext cx="17044" cy="24053"/>
            </a:xfrm>
            <a:custGeom>
              <a:avLst/>
              <a:gdLst/>
              <a:ahLst/>
              <a:cxnLst/>
              <a:rect l="l" t="t" r="r" b="b"/>
              <a:pathLst>
                <a:path w="107" h="151" extrusionOk="0">
                  <a:moveTo>
                    <a:pt x="82" y="1"/>
                  </a:moveTo>
                  <a:cubicBezTo>
                    <a:pt x="87" y="6"/>
                    <a:pt x="82" y="20"/>
                    <a:pt x="77" y="30"/>
                  </a:cubicBezTo>
                  <a:cubicBezTo>
                    <a:pt x="63" y="44"/>
                    <a:pt x="39" y="73"/>
                    <a:pt x="48" y="78"/>
                  </a:cubicBezTo>
                  <a:cubicBezTo>
                    <a:pt x="53" y="83"/>
                    <a:pt x="63" y="83"/>
                    <a:pt x="82" y="78"/>
                  </a:cubicBezTo>
                  <a:cubicBezTo>
                    <a:pt x="92" y="73"/>
                    <a:pt x="107" y="93"/>
                    <a:pt x="73" y="122"/>
                  </a:cubicBezTo>
                  <a:cubicBezTo>
                    <a:pt x="34" y="151"/>
                    <a:pt x="0" y="83"/>
                    <a:pt x="73" y="6"/>
                  </a:cubicBezTo>
                  <a:cubicBezTo>
                    <a:pt x="63" y="6"/>
                    <a:pt x="63" y="6"/>
                    <a:pt x="8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rot="-487982" flipH="1">
              <a:off x="4801295" y="4287666"/>
              <a:ext cx="24849" cy="19433"/>
            </a:xfrm>
            <a:custGeom>
              <a:avLst/>
              <a:gdLst/>
              <a:ahLst/>
              <a:cxnLst/>
              <a:rect l="l" t="t" r="r" b="b"/>
              <a:pathLst>
                <a:path w="156" h="122" extrusionOk="0">
                  <a:moveTo>
                    <a:pt x="5" y="49"/>
                  </a:moveTo>
                  <a:cubicBezTo>
                    <a:pt x="1" y="35"/>
                    <a:pt x="64" y="15"/>
                    <a:pt x="156" y="1"/>
                  </a:cubicBezTo>
                  <a:lnTo>
                    <a:pt x="136" y="122"/>
                  </a:lnTo>
                  <a:lnTo>
                    <a:pt x="107" y="112"/>
                  </a:lnTo>
                  <a:cubicBezTo>
                    <a:pt x="64" y="98"/>
                    <a:pt x="10" y="64"/>
                    <a:pt x="5" y="4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rot="-487982" flipH="1">
              <a:off x="4566877" y="4224298"/>
              <a:ext cx="18000" cy="18637"/>
            </a:xfrm>
            <a:custGeom>
              <a:avLst/>
              <a:gdLst/>
              <a:ahLst/>
              <a:cxnLst/>
              <a:rect l="l" t="t" r="r" b="b"/>
              <a:pathLst>
                <a:path w="113" h="117" extrusionOk="0">
                  <a:moveTo>
                    <a:pt x="15" y="97"/>
                  </a:moveTo>
                  <a:cubicBezTo>
                    <a:pt x="1" y="83"/>
                    <a:pt x="1" y="49"/>
                    <a:pt x="20" y="25"/>
                  </a:cubicBezTo>
                  <a:cubicBezTo>
                    <a:pt x="39" y="1"/>
                    <a:pt x="112" y="59"/>
                    <a:pt x="112" y="73"/>
                  </a:cubicBezTo>
                  <a:cubicBezTo>
                    <a:pt x="112" y="93"/>
                    <a:pt x="25" y="117"/>
                    <a:pt x="15" y="9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rot="-487982" flipH="1">
              <a:off x="4522947" y="4490747"/>
              <a:ext cx="20230" cy="14814"/>
            </a:xfrm>
            <a:custGeom>
              <a:avLst/>
              <a:gdLst/>
              <a:ahLst/>
              <a:cxnLst/>
              <a:rect l="l" t="t" r="r" b="b"/>
              <a:pathLst>
                <a:path w="127" h="93" extrusionOk="0">
                  <a:moveTo>
                    <a:pt x="107" y="15"/>
                  </a:moveTo>
                  <a:cubicBezTo>
                    <a:pt x="127" y="24"/>
                    <a:pt x="127" y="48"/>
                    <a:pt x="107" y="58"/>
                  </a:cubicBezTo>
                  <a:cubicBezTo>
                    <a:pt x="83" y="73"/>
                    <a:pt x="30" y="92"/>
                    <a:pt x="10" y="82"/>
                  </a:cubicBezTo>
                  <a:cubicBezTo>
                    <a:pt x="1" y="77"/>
                    <a:pt x="1" y="53"/>
                    <a:pt x="10" y="34"/>
                  </a:cubicBezTo>
                  <a:cubicBezTo>
                    <a:pt x="25" y="24"/>
                    <a:pt x="83" y="0"/>
                    <a:pt x="107" y="1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rot="-487982" flipH="1">
              <a:off x="4690566" y="4309457"/>
              <a:ext cx="17840" cy="18796"/>
            </a:xfrm>
            <a:custGeom>
              <a:avLst/>
              <a:gdLst/>
              <a:ahLst/>
              <a:cxnLst/>
              <a:rect l="l" t="t" r="r" b="b"/>
              <a:pathLst>
                <a:path w="112" h="118" extrusionOk="0">
                  <a:moveTo>
                    <a:pt x="107" y="1"/>
                  </a:moveTo>
                  <a:cubicBezTo>
                    <a:pt x="112" y="1"/>
                    <a:pt x="107" y="15"/>
                    <a:pt x="102" y="30"/>
                  </a:cubicBezTo>
                  <a:cubicBezTo>
                    <a:pt x="97" y="40"/>
                    <a:pt x="78" y="78"/>
                    <a:pt x="87" y="78"/>
                  </a:cubicBezTo>
                  <a:cubicBezTo>
                    <a:pt x="102" y="78"/>
                    <a:pt x="112" y="83"/>
                    <a:pt x="102" y="103"/>
                  </a:cubicBezTo>
                  <a:cubicBezTo>
                    <a:pt x="83" y="117"/>
                    <a:pt x="0" y="59"/>
                    <a:pt x="15" y="44"/>
                  </a:cubicBezTo>
                  <a:cubicBezTo>
                    <a:pt x="34" y="35"/>
                    <a:pt x="107" y="1"/>
                    <a:pt x="10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rot="-487982" flipH="1">
              <a:off x="4768970" y="4190401"/>
              <a:ext cx="24053" cy="34088"/>
            </a:xfrm>
            <a:custGeom>
              <a:avLst/>
              <a:gdLst/>
              <a:ahLst/>
              <a:cxnLst/>
              <a:rect l="l" t="t" r="r" b="b"/>
              <a:pathLst>
                <a:path w="151" h="214" extrusionOk="0">
                  <a:moveTo>
                    <a:pt x="1" y="214"/>
                  </a:moveTo>
                  <a:cubicBezTo>
                    <a:pt x="34" y="136"/>
                    <a:pt x="59" y="73"/>
                    <a:pt x="97" y="1"/>
                  </a:cubicBezTo>
                  <a:cubicBezTo>
                    <a:pt x="151" y="63"/>
                    <a:pt x="102" y="146"/>
                    <a:pt x="1" y="21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rot="-487982" flipH="1">
              <a:off x="4833483" y="4376632"/>
              <a:ext cx="14814" cy="20230"/>
            </a:xfrm>
            <a:custGeom>
              <a:avLst/>
              <a:gdLst/>
              <a:ahLst/>
              <a:cxnLst/>
              <a:rect l="l" t="t" r="r" b="b"/>
              <a:pathLst>
                <a:path w="93" h="127" extrusionOk="0">
                  <a:moveTo>
                    <a:pt x="63" y="20"/>
                  </a:moveTo>
                  <a:cubicBezTo>
                    <a:pt x="88" y="34"/>
                    <a:pt x="92" y="68"/>
                    <a:pt x="88" y="87"/>
                  </a:cubicBezTo>
                  <a:cubicBezTo>
                    <a:pt x="73" y="102"/>
                    <a:pt x="39" y="126"/>
                    <a:pt x="25" y="107"/>
                  </a:cubicBezTo>
                  <a:cubicBezTo>
                    <a:pt x="0" y="87"/>
                    <a:pt x="39" y="0"/>
                    <a:pt x="63" y="2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rot="-487982" flipH="1">
              <a:off x="4533444" y="4455142"/>
              <a:ext cx="15610" cy="14814"/>
            </a:xfrm>
            <a:custGeom>
              <a:avLst/>
              <a:gdLst/>
              <a:ahLst/>
              <a:cxnLst/>
              <a:rect l="l" t="t" r="r" b="b"/>
              <a:pathLst>
                <a:path w="98" h="93" extrusionOk="0">
                  <a:moveTo>
                    <a:pt x="1" y="88"/>
                  </a:moveTo>
                  <a:cubicBezTo>
                    <a:pt x="1" y="83"/>
                    <a:pt x="6" y="69"/>
                    <a:pt x="20" y="49"/>
                  </a:cubicBezTo>
                  <a:lnTo>
                    <a:pt x="69" y="1"/>
                  </a:lnTo>
                  <a:cubicBezTo>
                    <a:pt x="73" y="1"/>
                    <a:pt x="83" y="15"/>
                    <a:pt x="93" y="25"/>
                  </a:cubicBezTo>
                  <a:cubicBezTo>
                    <a:pt x="98" y="45"/>
                    <a:pt x="93" y="88"/>
                    <a:pt x="73" y="88"/>
                  </a:cubicBezTo>
                  <a:cubicBezTo>
                    <a:pt x="54" y="93"/>
                    <a:pt x="6" y="93"/>
                    <a:pt x="1"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rot="-487982" flipH="1">
              <a:off x="4425199" y="4219523"/>
              <a:ext cx="30265" cy="17203"/>
            </a:xfrm>
            <a:custGeom>
              <a:avLst/>
              <a:gdLst/>
              <a:ahLst/>
              <a:cxnLst/>
              <a:rect l="l" t="t" r="r" b="b"/>
              <a:pathLst>
                <a:path w="190" h="108" extrusionOk="0">
                  <a:moveTo>
                    <a:pt x="1" y="107"/>
                  </a:moveTo>
                  <a:cubicBezTo>
                    <a:pt x="1" y="102"/>
                    <a:pt x="25" y="73"/>
                    <a:pt x="59" y="44"/>
                  </a:cubicBezTo>
                  <a:cubicBezTo>
                    <a:pt x="88" y="10"/>
                    <a:pt x="190" y="0"/>
                    <a:pt x="156" y="25"/>
                  </a:cubicBezTo>
                  <a:cubicBezTo>
                    <a:pt x="117" y="49"/>
                    <a:pt x="10" y="107"/>
                    <a:pt x="1" y="10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rot="-487982" flipH="1">
              <a:off x="4497483" y="4453571"/>
              <a:ext cx="24053" cy="16248"/>
            </a:xfrm>
            <a:custGeom>
              <a:avLst/>
              <a:gdLst/>
              <a:ahLst/>
              <a:cxnLst/>
              <a:rect l="l" t="t" r="r" b="b"/>
              <a:pathLst>
                <a:path w="151" h="102" extrusionOk="0">
                  <a:moveTo>
                    <a:pt x="126" y="10"/>
                  </a:moveTo>
                  <a:cubicBezTo>
                    <a:pt x="150" y="24"/>
                    <a:pt x="146" y="34"/>
                    <a:pt x="121" y="34"/>
                  </a:cubicBezTo>
                  <a:cubicBezTo>
                    <a:pt x="97" y="34"/>
                    <a:pt x="29" y="49"/>
                    <a:pt x="34" y="58"/>
                  </a:cubicBezTo>
                  <a:cubicBezTo>
                    <a:pt x="44" y="73"/>
                    <a:pt x="58" y="102"/>
                    <a:pt x="54" y="102"/>
                  </a:cubicBezTo>
                  <a:cubicBezTo>
                    <a:pt x="54" y="102"/>
                    <a:pt x="44" y="102"/>
                    <a:pt x="29" y="97"/>
                  </a:cubicBezTo>
                  <a:cubicBezTo>
                    <a:pt x="20" y="87"/>
                    <a:pt x="0" y="63"/>
                    <a:pt x="5" y="53"/>
                  </a:cubicBezTo>
                  <a:cubicBezTo>
                    <a:pt x="10" y="34"/>
                    <a:pt x="102" y="0"/>
                    <a:pt x="126"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rot="-487982" flipH="1">
              <a:off x="4444697" y="4266891"/>
              <a:ext cx="14814" cy="11787"/>
            </a:xfrm>
            <a:custGeom>
              <a:avLst/>
              <a:gdLst/>
              <a:ahLst/>
              <a:cxnLst/>
              <a:rect l="l" t="t" r="r" b="b"/>
              <a:pathLst>
                <a:path w="93" h="74" extrusionOk="0">
                  <a:moveTo>
                    <a:pt x="92" y="73"/>
                  </a:moveTo>
                  <a:lnTo>
                    <a:pt x="83" y="73"/>
                  </a:lnTo>
                  <a:cubicBezTo>
                    <a:pt x="78" y="73"/>
                    <a:pt x="54" y="73"/>
                    <a:pt x="44" y="64"/>
                  </a:cubicBezTo>
                  <a:cubicBezTo>
                    <a:pt x="29" y="64"/>
                    <a:pt x="0" y="39"/>
                    <a:pt x="5" y="30"/>
                  </a:cubicBezTo>
                  <a:cubicBezTo>
                    <a:pt x="20" y="15"/>
                    <a:pt x="68" y="1"/>
                    <a:pt x="92" y="30"/>
                  </a:cubicBezTo>
                  <a:cubicBezTo>
                    <a:pt x="83" y="34"/>
                    <a:pt x="83" y="34"/>
                    <a:pt x="92"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rot="-487982" flipH="1">
              <a:off x="4397854" y="4241478"/>
              <a:ext cx="18637" cy="17044"/>
            </a:xfrm>
            <a:custGeom>
              <a:avLst/>
              <a:gdLst/>
              <a:ahLst/>
              <a:cxnLst/>
              <a:rect l="l" t="t" r="r" b="b"/>
              <a:pathLst>
                <a:path w="117" h="107" extrusionOk="0">
                  <a:moveTo>
                    <a:pt x="15" y="34"/>
                  </a:moveTo>
                  <a:cubicBezTo>
                    <a:pt x="24" y="0"/>
                    <a:pt x="29" y="10"/>
                    <a:pt x="20" y="39"/>
                  </a:cubicBezTo>
                  <a:cubicBezTo>
                    <a:pt x="5" y="68"/>
                    <a:pt x="116" y="87"/>
                    <a:pt x="116" y="87"/>
                  </a:cubicBezTo>
                  <a:cubicBezTo>
                    <a:pt x="116" y="92"/>
                    <a:pt x="102" y="107"/>
                    <a:pt x="92" y="107"/>
                  </a:cubicBezTo>
                  <a:cubicBezTo>
                    <a:pt x="78" y="107"/>
                    <a:pt x="0" y="63"/>
                    <a:pt x="15" y="3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
            <p:cNvSpPr/>
            <p:nvPr/>
          </p:nvSpPr>
          <p:spPr>
            <a:xfrm rot="-487982" flipH="1">
              <a:off x="4747247" y="4243023"/>
              <a:ext cx="27876" cy="16407"/>
            </a:xfrm>
            <a:custGeom>
              <a:avLst/>
              <a:gdLst/>
              <a:ahLst/>
              <a:cxnLst/>
              <a:rect l="l" t="t" r="r" b="b"/>
              <a:pathLst>
                <a:path w="175" h="103" extrusionOk="0">
                  <a:moveTo>
                    <a:pt x="175" y="0"/>
                  </a:moveTo>
                  <a:cubicBezTo>
                    <a:pt x="146" y="78"/>
                    <a:pt x="83" y="102"/>
                    <a:pt x="1" y="78"/>
                  </a:cubicBezTo>
                  <a:cubicBezTo>
                    <a:pt x="64" y="54"/>
                    <a:pt x="112" y="30"/>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
            <p:cNvSpPr/>
            <p:nvPr/>
          </p:nvSpPr>
          <p:spPr>
            <a:xfrm rot="-487982" flipH="1">
              <a:off x="4482695" y="4244180"/>
              <a:ext cx="17840" cy="10035"/>
            </a:xfrm>
            <a:custGeom>
              <a:avLst/>
              <a:gdLst/>
              <a:ahLst/>
              <a:cxnLst/>
              <a:rect l="l" t="t" r="r" b="b"/>
              <a:pathLst>
                <a:path w="112" h="63" extrusionOk="0">
                  <a:moveTo>
                    <a:pt x="112" y="10"/>
                  </a:moveTo>
                  <a:cubicBezTo>
                    <a:pt x="112" y="15"/>
                    <a:pt x="102" y="24"/>
                    <a:pt x="87" y="29"/>
                  </a:cubicBezTo>
                  <a:cubicBezTo>
                    <a:pt x="68" y="39"/>
                    <a:pt x="15" y="63"/>
                    <a:pt x="10" y="44"/>
                  </a:cubicBezTo>
                  <a:cubicBezTo>
                    <a:pt x="0" y="24"/>
                    <a:pt x="20" y="15"/>
                    <a:pt x="39" y="10"/>
                  </a:cubicBezTo>
                  <a:cubicBezTo>
                    <a:pt x="58" y="0"/>
                    <a:pt x="112" y="0"/>
                    <a:pt x="112"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rot="-487982" flipH="1">
              <a:off x="4353961" y="4373181"/>
              <a:ext cx="17044" cy="10991"/>
            </a:xfrm>
            <a:custGeom>
              <a:avLst/>
              <a:gdLst/>
              <a:ahLst/>
              <a:cxnLst/>
              <a:rect l="l" t="t" r="r" b="b"/>
              <a:pathLst>
                <a:path w="107" h="69" extrusionOk="0">
                  <a:moveTo>
                    <a:pt x="20" y="1"/>
                  </a:moveTo>
                  <a:cubicBezTo>
                    <a:pt x="54" y="15"/>
                    <a:pt x="83" y="39"/>
                    <a:pt x="107" y="59"/>
                  </a:cubicBezTo>
                  <a:cubicBezTo>
                    <a:pt x="15" y="68"/>
                    <a:pt x="0" y="64"/>
                    <a:pt x="20"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rot="-487982" flipH="1">
              <a:off x="4728132" y="4181193"/>
              <a:ext cx="14177" cy="6372"/>
            </a:xfrm>
            <a:custGeom>
              <a:avLst/>
              <a:gdLst/>
              <a:ahLst/>
              <a:cxnLst/>
              <a:rect l="l" t="t" r="r" b="b"/>
              <a:pathLst>
                <a:path w="89" h="40" extrusionOk="0">
                  <a:moveTo>
                    <a:pt x="30" y="39"/>
                  </a:moveTo>
                  <a:cubicBezTo>
                    <a:pt x="6" y="30"/>
                    <a:pt x="1" y="25"/>
                    <a:pt x="20" y="15"/>
                  </a:cubicBezTo>
                  <a:cubicBezTo>
                    <a:pt x="30" y="1"/>
                    <a:pt x="59" y="1"/>
                    <a:pt x="74" y="15"/>
                  </a:cubicBezTo>
                  <a:cubicBezTo>
                    <a:pt x="88" y="15"/>
                    <a:pt x="54" y="39"/>
                    <a:pt x="30"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rot="-487982" flipH="1">
              <a:off x="7240737" y="3687674"/>
              <a:ext cx="1316847" cy="752325"/>
            </a:xfrm>
            <a:custGeom>
              <a:avLst/>
              <a:gdLst/>
              <a:ahLst/>
              <a:cxnLst/>
              <a:rect l="l" t="t" r="r" b="b"/>
              <a:pathLst>
                <a:path w="8267" h="4723" extrusionOk="0">
                  <a:moveTo>
                    <a:pt x="7850" y="2500"/>
                  </a:moveTo>
                  <a:cubicBezTo>
                    <a:pt x="7812" y="2437"/>
                    <a:pt x="7778" y="2383"/>
                    <a:pt x="7729" y="2335"/>
                  </a:cubicBezTo>
                  <a:cubicBezTo>
                    <a:pt x="7831" y="2311"/>
                    <a:pt x="7933" y="2267"/>
                    <a:pt x="8020" y="2214"/>
                  </a:cubicBezTo>
                  <a:cubicBezTo>
                    <a:pt x="8088" y="2170"/>
                    <a:pt x="8049" y="2069"/>
                    <a:pt x="7971" y="2078"/>
                  </a:cubicBezTo>
                  <a:cubicBezTo>
                    <a:pt x="7807" y="2102"/>
                    <a:pt x="7637" y="2059"/>
                    <a:pt x="7482" y="2073"/>
                  </a:cubicBezTo>
                  <a:cubicBezTo>
                    <a:pt x="7473" y="2059"/>
                    <a:pt x="7473" y="2054"/>
                    <a:pt x="7473" y="2044"/>
                  </a:cubicBezTo>
                  <a:cubicBezTo>
                    <a:pt x="7531" y="2030"/>
                    <a:pt x="7589" y="2006"/>
                    <a:pt x="7637" y="1977"/>
                  </a:cubicBezTo>
                  <a:cubicBezTo>
                    <a:pt x="7686" y="1938"/>
                    <a:pt x="7710" y="1885"/>
                    <a:pt x="7758" y="1851"/>
                  </a:cubicBezTo>
                  <a:cubicBezTo>
                    <a:pt x="7807" y="1817"/>
                    <a:pt x="7802" y="1754"/>
                    <a:pt x="7749" y="1734"/>
                  </a:cubicBezTo>
                  <a:cubicBezTo>
                    <a:pt x="7657" y="1696"/>
                    <a:pt x="7560" y="1657"/>
                    <a:pt x="7463" y="1647"/>
                  </a:cubicBezTo>
                  <a:cubicBezTo>
                    <a:pt x="7395" y="1642"/>
                    <a:pt x="7342" y="1662"/>
                    <a:pt x="7293" y="1696"/>
                  </a:cubicBezTo>
                  <a:cubicBezTo>
                    <a:pt x="7269" y="1662"/>
                    <a:pt x="7240" y="1623"/>
                    <a:pt x="7206" y="1594"/>
                  </a:cubicBezTo>
                  <a:cubicBezTo>
                    <a:pt x="7289" y="1512"/>
                    <a:pt x="7323" y="1395"/>
                    <a:pt x="7323" y="1270"/>
                  </a:cubicBezTo>
                  <a:cubicBezTo>
                    <a:pt x="7323" y="1202"/>
                    <a:pt x="7245" y="1182"/>
                    <a:pt x="7201" y="1231"/>
                  </a:cubicBezTo>
                  <a:cubicBezTo>
                    <a:pt x="7134" y="1318"/>
                    <a:pt x="7037" y="1347"/>
                    <a:pt x="6940" y="1371"/>
                  </a:cubicBezTo>
                  <a:cubicBezTo>
                    <a:pt x="6848" y="1308"/>
                    <a:pt x="6746" y="1260"/>
                    <a:pt x="6645" y="1226"/>
                  </a:cubicBezTo>
                  <a:cubicBezTo>
                    <a:pt x="6756" y="1187"/>
                    <a:pt x="6867" y="1178"/>
                    <a:pt x="6998" y="1187"/>
                  </a:cubicBezTo>
                  <a:cubicBezTo>
                    <a:pt x="7061" y="1197"/>
                    <a:pt x="7085" y="1105"/>
                    <a:pt x="7032" y="1076"/>
                  </a:cubicBezTo>
                  <a:cubicBezTo>
                    <a:pt x="6809" y="931"/>
                    <a:pt x="6543" y="979"/>
                    <a:pt x="6349" y="1139"/>
                  </a:cubicBezTo>
                  <a:cubicBezTo>
                    <a:pt x="6349" y="1100"/>
                    <a:pt x="6359" y="1061"/>
                    <a:pt x="6398" y="1037"/>
                  </a:cubicBezTo>
                  <a:cubicBezTo>
                    <a:pt x="6407" y="1032"/>
                    <a:pt x="6417" y="1018"/>
                    <a:pt x="6417" y="1008"/>
                  </a:cubicBezTo>
                  <a:cubicBezTo>
                    <a:pt x="6475" y="989"/>
                    <a:pt x="6456" y="887"/>
                    <a:pt x="6393" y="882"/>
                  </a:cubicBezTo>
                  <a:cubicBezTo>
                    <a:pt x="6277" y="868"/>
                    <a:pt x="6136" y="916"/>
                    <a:pt x="6063" y="1013"/>
                  </a:cubicBezTo>
                  <a:cubicBezTo>
                    <a:pt x="6063" y="1013"/>
                    <a:pt x="6063" y="1018"/>
                    <a:pt x="6059" y="1018"/>
                  </a:cubicBezTo>
                  <a:cubicBezTo>
                    <a:pt x="6001" y="1066"/>
                    <a:pt x="5962" y="1134"/>
                    <a:pt x="5947" y="1207"/>
                  </a:cubicBezTo>
                  <a:cubicBezTo>
                    <a:pt x="5894" y="1221"/>
                    <a:pt x="5841" y="1236"/>
                    <a:pt x="5787" y="1260"/>
                  </a:cubicBezTo>
                  <a:cubicBezTo>
                    <a:pt x="5754" y="1211"/>
                    <a:pt x="5720" y="1163"/>
                    <a:pt x="5681" y="1124"/>
                  </a:cubicBezTo>
                  <a:cubicBezTo>
                    <a:pt x="5715" y="1086"/>
                    <a:pt x="5744" y="1056"/>
                    <a:pt x="5768" y="1013"/>
                  </a:cubicBezTo>
                  <a:cubicBezTo>
                    <a:pt x="5821" y="931"/>
                    <a:pt x="5894" y="785"/>
                    <a:pt x="5875" y="679"/>
                  </a:cubicBezTo>
                  <a:cubicBezTo>
                    <a:pt x="5850" y="553"/>
                    <a:pt x="5725" y="626"/>
                    <a:pt x="5652" y="664"/>
                  </a:cubicBezTo>
                  <a:cubicBezTo>
                    <a:pt x="5550" y="718"/>
                    <a:pt x="5463" y="776"/>
                    <a:pt x="5390" y="863"/>
                  </a:cubicBezTo>
                  <a:cubicBezTo>
                    <a:pt x="5356" y="839"/>
                    <a:pt x="5327" y="819"/>
                    <a:pt x="5284" y="795"/>
                  </a:cubicBezTo>
                  <a:cubicBezTo>
                    <a:pt x="5303" y="577"/>
                    <a:pt x="5187" y="359"/>
                    <a:pt x="5085" y="170"/>
                  </a:cubicBezTo>
                  <a:cubicBezTo>
                    <a:pt x="5051" y="117"/>
                    <a:pt x="4950" y="132"/>
                    <a:pt x="4950" y="204"/>
                  </a:cubicBezTo>
                  <a:cubicBezTo>
                    <a:pt x="4964" y="359"/>
                    <a:pt x="4945" y="509"/>
                    <a:pt x="4901" y="655"/>
                  </a:cubicBezTo>
                  <a:cubicBezTo>
                    <a:pt x="4892" y="655"/>
                    <a:pt x="4872" y="650"/>
                    <a:pt x="4858" y="645"/>
                  </a:cubicBezTo>
                  <a:cubicBezTo>
                    <a:pt x="4843" y="558"/>
                    <a:pt x="4829" y="480"/>
                    <a:pt x="4809" y="398"/>
                  </a:cubicBezTo>
                  <a:cubicBezTo>
                    <a:pt x="4800" y="340"/>
                    <a:pt x="4737" y="330"/>
                    <a:pt x="4698" y="359"/>
                  </a:cubicBezTo>
                  <a:cubicBezTo>
                    <a:pt x="4606" y="432"/>
                    <a:pt x="4538" y="524"/>
                    <a:pt x="4490" y="626"/>
                  </a:cubicBezTo>
                  <a:cubicBezTo>
                    <a:pt x="4398" y="630"/>
                    <a:pt x="4306" y="650"/>
                    <a:pt x="4223" y="674"/>
                  </a:cubicBezTo>
                  <a:cubicBezTo>
                    <a:pt x="4243" y="616"/>
                    <a:pt x="4252" y="558"/>
                    <a:pt x="4267" y="500"/>
                  </a:cubicBezTo>
                  <a:cubicBezTo>
                    <a:pt x="4272" y="456"/>
                    <a:pt x="4243" y="403"/>
                    <a:pt x="4194" y="422"/>
                  </a:cubicBezTo>
                  <a:cubicBezTo>
                    <a:pt x="4015" y="475"/>
                    <a:pt x="3841" y="572"/>
                    <a:pt x="3763" y="727"/>
                  </a:cubicBezTo>
                  <a:cubicBezTo>
                    <a:pt x="3686" y="669"/>
                    <a:pt x="3608" y="616"/>
                    <a:pt x="3516" y="577"/>
                  </a:cubicBezTo>
                  <a:cubicBezTo>
                    <a:pt x="3599" y="471"/>
                    <a:pt x="3710" y="379"/>
                    <a:pt x="3836" y="311"/>
                  </a:cubicBezTo>
                  <a:cubicBezTo>
                    <a:pt x="3904" y="277"/>
                    <a:pt x="3860" y="185"/>
                    <a:pt x="3792" y="195"/>
                  </a:cubicBezTo>
                  <a:cubicBezTo>
                    <a:pt x="3618" y="219"/>
                    <a:pt x="3424" y="325"/>
                    <a:pt x="3308" y="471"/>
                  </a:cubicBezTo>
                  <a:cubicBezTo>
                    <a:pt x="3332" y="359"/>
                    <a:pt x="3327" y="238"/>
                    <a:pt x="3308" y="132"/>
                  </a:cubicBezTo>
                  <a:cubicBezTo>
                    <a:pt x="3298" y="69"/>
                    <a:pt x="3202" y="64"/>
                    <a:pt x="3187" y="122"/>
                  </a:cubicBezTo>
                  <a:cubicBezTo>
                    <a:pt x="3153" y="243"/>
                    <a:pt x="3114" y="374"/>
                    <a:pt x="3056" y="480"/>
                  </a:cubicBezTo>
                  <a:cubicBezTo>
                    <a:pt x="3003" y="480"/>
                    <a:pt x="2940" y="485"/>
                    <a:pt x="2887" y="500"/>
                  </a:cubicBezTo>
                  <a:cubicBezTo>
                    <a:pt x="2896" y="412"/>
                    <a:pt x="2916" y="301"/>
                    <a:pt x="2964" y="238"/>
                  </a:cubicBezTo>
                  <a:cubicBezTo>
                    <a:pt x="2964" y="238"/>
                    <a:pt x="2964" y="233"/>
                    <a:pt x="2969" y="233"/>
                  </a:cubicBezTo>
                  <a:cubicBezTo>
                    <a:pt x="2979" y="233"/>
                    <a:pt x="2984" y="228"/>
                    <a:pt x="2984" y="228"/>
                  </a:cubicBezTo>
                  <a:cubicBezTo>
                    <a:pt x="3051" y="190"/>
                    <a:pt x="2993" y="93"/>
                    <a:pt x="2930" y="122"/>
                  </a:cubicBezTo>
                  <a:cubicBezTo>
                    <a:pt x="2785" y="190"/>
                    <a:pt x="2664" y="325"/>
                    <a:pt x="2601" y="480"/>
                  </a:cubicBezTo>
                  <a:cubicBezTo>
                    <a:pt x="2596" y="480"/>
                    <a:pt x="2582" y="475"/>
                    <a:pt x="2577" y="475"/>
                  </a:cubicBezTo>
                  <a:cubicBezTo>
                    <a:pt x="2577" y="471"/>
                    <a:pt x="2582" y="461"/>
                    <a:pt x="2582" y="456"/>
                  </a:cubicBezTo>
                  <a:cubicBezTo>
                    <a:pt x="2601" y="349"/>
                    <a:pt x="2553" y="243"/>
                    <a:pt x="2528" y="141"/>
                  </a:cubicBezTo>
                  <a:cubicBezTo>
                    <a:pt x="2519" y="88"/>
                    <a:pt x="2436" y="83"/>
                    <a:pt x="2412" y="132"/>
                  </a:cubicBezTo>
                  <a:cubicBezTo>
                    <a:pt x="2281" y="195"/>
                    <a:pt x="2185" y="311"/>
                    <a:pt x="2141" y="451"/>
                  </a:cubicBezTo>
                  <a:cubicBezTo>
                    <a:pt x="2068" y="461"/>
                    <a:pt x="1996" y="480"/>
                    <a:pt x="1928" y="504"/>
                  </a:cubicBezTo>
                  <a:cubicBezTo>
                    <a:pt x="1875" y="379"/>
                    <a:pt x="1836" y="243"/>
                    <a:pt x="1846" y="98"/>
                  </a:cubicBezTo>
                  <a:cubicBezTo>
                    <a:pt x="1846" y="15"/>
                    <a:pt x="1734" y="1"/>
                    <a:pt x="1705" y="73"/>
                  </a:cubicBezTo>
                  <a:cubicBezTo>
                    <a:pt x="1633" y="262"/>
                    <a:pt x="1613" y="456"/>
                    <a:pt x="1652" y="650"/>
                  </a:cubicBezTo>
                  <a:cubicBezTo>
                    <a:pt x="1637" y="655"/>
                    <a:pt x="1633" y="664"/>
                    <a:pt x="1618" y="669"/>
                  </a:cubicBezTo>
                  <a:cubicBezTo>
                    <a:pt x="1570" y="645"/>
                    <a:pt x="1516" y="630"/>
                    <a:pt x="1458" y="626"/>
                  </a:cubicBezTo>
                  <a:cubicBezTo>
                    <a:pt x="1318" y="616"/>
                    <a:pt x="1129" y="601"/>
                    <a:pt x="1003" y="679"/>
                  </a:cubicBezTo>
                  <a:cubicBezTo>
                    <a:pt x="950" y="713"/>
                    <a:pt x="959" y="810"/>
                    <a:pt x="1032" y="810"/>
                  </a:cubicBezTo>
                  <a:cubicBezTo>
                    <a:pt x="1148" y="810"/>
                    <a:pt x="1226" y="906"/>
                    <a:pt x="1323" y="955"/>
                  </a:cubicBezTo>
                  <a:cubicBezTo>
                    <a:pt x="1327" y="960"/>
                    <a:pt x="1337" y="960"/>
                    <a:pt x="1342" y="960"/>
                  </a:cubicBezTo>
                  <a:cubicBezTo>
                    <a:pt x="1298" y="1013"/>
                    <a:pt x="1269" y="1081"/>
                    <a:pt x="1240" y="1139"/>
                  </a:cubicBezTo>
                  <a:cubicBezTo>
                    <a:pt x="1071" y="1052"/>
                    <a:pt x="824" y="1066"/>
                    <a:pt x="659" y="1149"/>
                  </a:cubicBezTo>
                  <a:cubicBezTo>
                    <a:pt x="606" y="1178"/>
                    <a:pt x="616" y="1255"/>
                    <a:pt x="669" y="1274"/>
                  </a:cubicBezTo>
                  <a:cubicBezTo>
                    <a:pt x="848" y="1342"/>
                    <a:pt x="979" y="1415"/>
                    <a:pt x="1119" y="1526"/>
                  </a:cubicBezTo>
                  <a:cubicBezTo>
                    <a:pt x="1114" y="1546"/>
                    <a:pt x="1114" y="1570"/>
                    <a:pt x="1114" y="1589"/>
                  </a:cubicBezTo>
                  <a:cubicBezTo>
                    <a:pt x="959" y="1575"/>
                    <a:pt x="804" y="1633"/>
                    <a:pt x="664" y="1696"/>
                  </a:cubicBezTo>
                  <a:cubicBezTo>
                    <a:pt x="616" y="1720"/>
                    <a:pt x="620" y="1788"/>
                    <a:pt x="659" y="1817"/>
                  </a:cubicBezTo>
                  <a:cubicBezTo>
                    <a:pt x="785" y="1909"/>
                    <a:pt x="926" y="1981"/>
                    <a:pt x="1076" y="1996"/>
                  </a:cubicBezTo>
                  <a:cubicBezTo>
                    <a:pt x="950" y="2078"/>
                    <a:pt x="838" y="2180"/>
                    <a:pt x="742" y="2301"/>
                  </a:cubicBezTo>
                  <a:cubicBezTo>
                    <a:pt x="635" y="2180"/>
                    <a:pt x="490" y="2093"/>
                    <a:pt x="344" y="2059"/>
                  </a:cubicBezTo>
                  <a:cubicBezTo>
                    <a:pt x="281" y="2049"/>
                    <a:pt x="209" y="2127"/>
                    <a:pt x="272" y="2180"/>
                  </a:cubicBezTo>
                  <a:cubicBezTo>
                    <a:pt x="281" y="2194"/>
                    <a:pt x="296" y="2204"/>
                    <a:pt x="315" y="2219"/>
                  </a:cubicBezTo>
                  <a:cubicBezTo>
                    <a:pt x="388" y="2320"/>
                    <a:pt x="461" y="2417"/>
                    <a:pt x="499" y="2538"/>
                  </a:cubicBezTo>
                  <a:cubicBezTo>
                    <a:pt x="509" y="2558"/>
                    <a:pt x="514" y="2582"/>
                    <a:pt x="519" y="2606"/>
                  </a:cubicBezTo>
                  <a:cubicBezTo>
                    <a:pt x="417" y="2495"/>
                    <a:pt x="281" y="2417"/>
                    <a:pt x="156" y="2412"/>
                  </a:cubicBezTo>
                  <a:cubicBezTo>
                    <a:pt x="126" y="2412"/>
                    <a:pt x="97" y="2432"/>
                    <a:pt x="83" y="2461"/>
                  </a:cubicBezTo>
                  <a:cubicBezTo>
                    <a:pt x="49" y="2563"/>
                    <a:pt x="185" y="2640"/>
                    <a:pt x="248" y="2703"/>
                  </a:cubicBezTo>
                  <a:cubicBezTo>
                    <a:pt x="340" y="2795"/>
                    <a:pt x="412" y="2882"/>
                    <a:pt x="470" y="2989"/>
                  </a:cubicBezTo>
                  <a:cubicBezTo>
                    <a:pt x="465" y="3023"/>
                    <a:pt x="465" y="3061"/>
                    <a:pt x="465" y="3090"/>
                  </a:cubicBezTo>
                  <a:cubicBezTo>
                    <a:pt x="325" y="3066"/>
                    <a:pt x="194" y="3066"/>
                    <a:pt x="64" y="3148"/>
                  </a:cubicBezTo>
                  <a:cubicBezTo>
                    <a:pt x="1" y="3192"/>
                    <a:pt x="30" y="3303"/>
                    <a:pt x="112" y="3284"/>
                  </a:cubicBezTo>
                  <a:cubicBezTo>
                    <a:pt x="223" y="3260"/>
                    <a:pt x="306" y="3332"/>
                    <a:pt x="393" y="3391"/>
                  </a:cubicBezTo>
                  <a:cubicBezTo>
                    <a:pt x="281" y="3439"/>
                    <a:pt x="185" y="3512"/>
                    <a:pt x="102" y="3609"/>
                  </a:cubicBezTo>
                  <a:cubicBezTo>
                    <a:pt x="49" y="3667"/>
                    <a:pt x="97" y="3754"/>
                    <a:pt x="175" y="3744"/>
                  </a:cubicBezTo>
                  <a:cubicBezTo>
                    <a:pt x="296" y="3725"/>
                    <a:pt x="412" y="3730"/>
                    <a:pt x="533" y="3715"/>
                  </a:cubicBezTo>
                  <a:cubicBezTo>
                    <a:pt x="538" y="3715"/>
                    <a:pt x="543" y="3715"/>
                    <a:pt x="548" y="3705"/>
                  </a:cubicBezTo>
                  <a:cubicBezTo>
                    <a:pt x="490" y="3933"/>
                    <a:pt x="645" y="4165"/>
                    <a:pt x="824" y="4320"/>
                  </a:cubicBezTo>
                  <a:cubicBezTo>
                    <a:pt x="896" y="4378"/>
                    <a:pt x="1003" y="4286"/>
                    <a:pt x="930" y="4214"/>
                  </a:cubicBezTo>
                  <a:cubicBezTo>
                    <a:pt x="858" y="4141"/>
                    <a:pt x="834" y="4059"/>
                    <a:pt x="834" y="3967"/>
                  </a:cubicBezTo>
                  <a:lnTo>
                    <a:pt x="834" y="3967"/>
                  </a:lnTo>
                  <a:cubicBezTo>
                    <a:pt x="901" y="4248"/>
                    <a:pt x="1143" y="4504"/>
                    <a:pt x="1439" y="4466"/>
                  </a:cubicBezTo>
                  <a:cubicBezTo>
                    <a:pt x="1502" y="4456"/>
                    <a:pt x="1507" y="4359"/>
                    <a:pt x="1444" y="4349"/>
                  </a:cubicBezTo>
                  <a:cubicBezTo>
                    <a:pt x="1395" y="4335"/>
                    <a:pt x="1361" y="4311"/>
                    <a:pt x="1323" y="4277"/>
                  </a:cubicBezTo>
                  <a:cubicBezTo>
                    <a:pt x="1410" y="4306"/>
                    <a:pt x="1502" y="4325"/>
                    <a:pt x="1589" y="4330"/>
                  </a:cubicBezTo>
                  <a:cubicBezTo>
                    <a:pt x="1734" y="4466"/>
                    <a:pt x="1976" y="4504"/>
                    <a:pt x="2160" y="4451"/>
                  </a:cubicBezTo>
                  <a:cubicBezTo>
                    <a:pt x="2218" y="4432"/>
                    <a:pt x="2243" y="4325"/>
                    <a:pt x="2165" y="4311"/>
                  </a:cubicBezTo>
                  <a:cubicBezTo>
                    <a:pt x="2131" y="4306"/>
                    <a:pt x="2097" y="4296"/>
                    <a:pt x="2068" y="4277"/>
                  </a:cubicBezTo>
                  <a:cubicBezTo>
                    <a:pt x="2204" y="4233"/>
                    <a:pt x="2330" y="4161"/>
                    <a:pt x="2446" y="4083"/>
                  </a:cubicBezTo>
                  <a:cubicBezTo>
                    <a:pt x="2630" y="4369"/>
                    <a:pt x="2955" y="4524"/>
                    <a:pt x="3303" y="4543"/>
                  </a:cubicBezTo>
                  <a:cubicBezTo>
                    <a:pt x="3744" y="4567"/>
                    <a:pt x="4175" y="4335"/>
                    <a:pt x="4422" y="3981"/>
                  </a:cubicBezTo>
                  <a:cubicBezTo>
                    <a:pt x="4809" y="4320"/>
                    <a:pt x="5390" y="4432"/>
                    <a:pt x="5865" y="4199"/>
                  </a:cubicBezTo>
                  <a:cubicBezTo>
                    <a:pt x="5938" y="4233"/>
                    <a:pt x="6020" y="4262"/>
                    <a:pt x="6102" y="4282"/>
                  </a:cubicBezTo>
                  <a:cubicBezTo>
                    <a:pt x="6301" y="4451"/>
                    <a:pt x="6572" y="4538"/>
                    <a:pt x="6858" y="4470"/>
                  </a:cubicBezTo>
                  <a:cubicBezTo>
                    <a:pt x="6867" y="4470"/>
                    <a:pt x="6882" y="4466"/>
                    <a:pt x="6892" y="4456"/>
                  </a:cubicBezTo>
                  <a:cubicBezTo>
                    <a:pt x="6867" y="4500"/>
                    <a:pt x="6829" y="4548"/>
                    <a:pt x="6838" y="4601"/>
                  </a:cubicBezTo>
                  <a:cubicBezTo>
                    <a:pt x="6863" y="4722"/>
                    <a:pt x="7003" y="4669"/>
                    <a:pt x="7071" y="4625"/>
                  </a:cubicBezTo>
                  <a:cubicBezTo>
                    <a:pt x="7129" y="4592"/>
                    <a:pt x="7177" y="4538"/>
                    <a:pt x="7216" y="4480"/>
                  </a:cubicBezTo>
                  <a:cubicBezTo>
                    <a:pt x="7221" y="4480"/>
                    <a:pt x="7226" y="4475"/>
                    <a:pt x="7226" y="4475"/>
                  </a:cubicBezTo>
                  <a:cubicBezTo>
                    <a:pt x="7264" y="4456"/>
                    <a:pt x="7269" y="4422"/>
                    <a:pt x="7255" y="4393"/>
                  </a:cubicBezTo>
                  <a:cubicBezTo>
                    <a:pt x="7274" y="4345"/>
                    <a:pt x="7289" y="4296"/>
                    <a:pt x="7289" y="4248"/>
                  </a:cubicBezTo>
                  <a:lnTo>
                    <a:pt x="7323" y="4320"/>
                  </a:lnTo>
                  <a:cubicBezTo>
                    <a:pt x="7342" y="4354"/>
                    <a:pt x="7410" y="4374"/>
                    <a:pt x="7434" y="4335"/>
                  </a:cubicBezTo>
                  <a:cubicBezTo>
                    <a:pt x="7507" y="4248"/>
                    <a:pt x="7497" y="4151"/>
                    <a:pt x="7468" y="4040"/>
                  </a:cubicBezTo>
                  <a:cubicBezTo>
                    <a:pt x="7463" y="4020"/>
                    <a:pt x="7458" y="4006"/>
                    <a:pt x="7448" y="3981"/>
                  </a:cubicBezTo>
                  <a:cubicBezTo>
                    <a:pt x="7492" y="3894"/>
                    <a:pt x="7521" y="3812"/>
                    <a:pt x="7536" y="3720"/>
                  </a:cubicBezTo>
                  <a:cubicBezTo>
                    <a:pt x="7560" y="3841"/>
                    <a:pt x="7579" y="3962"/>
                    <a:pt x="7584" y="4088"/>
                  </a:cubicBezTo>
                  <a:cubicBezTo>
                    <a:pt x="7584" y="4136"/>
                    <a:pt x="7637" y="4180"/>
                    <a:pt x="7686" y="4156"/>
                  </a:cubicBezTo>
                  <a:cubicBezTo>
                    <a:pt x="7778" y="4102"/>
                    <a:pt x="7763" y="3962"/>
                    <a:pt x="7739" y="3846"/>
                  </a:cubicBezTo>
                  <a:cubicBezTo>
                    <a:pt x="7802" y="3793"/>
                    <a:pt x="7802" y="3676"/>
                    <a:pt x="7802" y="3604"/>
                  </a:cubicBezTo>
                  <a:cubicBezTo>
                    <a:pt x="7807" y="3546"/>
                    <a:pt x="7807" y="3478"/>
                    <a:pt x="7802" y="3410"/>
                  </a:cubicBezTo>
                  <a:cubicBezTo>
                    <a:pt x="7826" y="3376"/>
                    <a:pt x="7850" y="3332"/>
                    <a:pt x="7870" y="3289"/>
                  </a:cubicBezTo>
                  <a:cubicBezTo>
                    <a:pt x="7904" y="3386"/>
                    <a:pt x="7928" y="3483"/>
                    <a:pt x="7928" y="3594"/>
                  </a:cubicBezTo>
                  <a:cubicBezTo>
                    <a:pt x="7928" y="3671"/>
                    <a:pt x="8039" y="3696"/>
                    <a:pt x="8068" y="3618"/>
                  </a:cubicBezTo>
                  <a:cubicBezTo>
                    <a:pt x="8160" y="3376"/>
                    <a:pt x="8078" y="3139"/>
                    <a:pt x="7952" y="2931"/>
                  </a:cubicBezTo>
                  <a:lnTo>
                    <a:pt x="7952" y="2897"/>
                  </a:lnTo>
                  <a:cubicBezTo>
                    <a:pt x="8020" y="2964"/>
                    <a:pt x="8073" y="3047"/>
                    <a:pt x="8126" y="3139"/>
                  </a:cubicBezTo>
                  <a:cubicBezTo>
                    <a:pt x="8160" y="3192"/>
                    <a:pt x="8267" y="3182"/>
                    <a:pt x="8262" y="3110"/>
                  </a:cubicBezTo>
                  <a:cubicBezTo>
                    <a:pt x="8267" y="2868"/>
                    <a:pt x="8097" y="2543"/>
                    <a:pt x="7850" y="25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rot="-487982" flipH="1">
              <a:off x="7627670" y="3992162"/>
              <a:ext cx="255501" cy="204687"/>
            </a:xfrm>
            <a:custGeom>
              <a:avLst/>
              <a:gdLst/>
              <a:ahLst/>
              <a:cxnLst/>
              <a:rect l="l" t="t" r="r" b="b"/>
              <a:pathLst>
                <a:path w="1604" h="1285" extrusionOk="0">
                  <a:moveTo>
                    <a:pt x="1419" y="277"/>
                  </a:moveTo>
                  <a:lnTo>
                    <a:pt x="1429" y="277"/>
                  </a:lnTo>
                  <a:cubicBezTo>
                    <a:pt x="1434" y="277"/>
                    <a:pt x="1468" y="296"/>
                    <a:pt x="1492" y="311"/>
                  </a:cubicBezTo>
                  <a:cubicBezTo>
                    <a:pt x="1516" y="320"/>
                    <a:pt x="1594" y="320"/>
                    <a:pt x="1594" y="325"/>
                  </a:cubicBezTo>
                  <a:cubicBezTo>
                    <a:pt x="1594" y="335"/>
                    <a:pt x="1603" y="359"/>
                    <a:pt x="1603" y="369"/>
                  </a:cubicBezTo>
                  <a:cubicBezTo>
                    <a:pt x="1603" y="383"/>
                    <a:pt x="1589" y="417"/>
                    <a:pt x="1569" y="437"/>
                  </a:cubicBezTo>
                  <a:cubicBezTo>
                    <a:pt x="1550" y="456"/>
                    <a:pt x="1492" y="529"/>
                    <a:pt x="1492" y="543"/>
                  </a:cubicBezTo>
                  <a:cubicBezTo>
                    <a:pt x="1492" y="567"/>
                    <a:pt x="1502" y="635"/>
                    <a:pt x="1516" y="635"/>
                  </a:cubicBezTo>
                  <a:cubicBezTo>
                    <a:pt x="1521" y="635"/>
                    <a:pt x="1545" y="640"/>
                    <a:pt x="1540" y="650"/>
                  </a:cubicBezTo>
                  <a:cubicBezTo>
                    <a:pt x="1540" y="655"/>
                    <a:pt x="1502" y="698"/>
                    <a:pt x="1468" y="747"/>
                  </a:cubicBezTo>
                  <a:cubicBezTo>
                    <a:pt x="1429" y="795"/>
                    <a:pt x="1298" y="984"/>
                    <a:pt x="1255" y="1061"/>
                  </a:cubicBezTo>
                  <a:cubicBezTo>
                    <a:pt x="1211" y="1139"/>
                    <a:pt x="988" y="1279"/>
                    <a:pt x="988" y="1279"/>
                  </a:cubicBezTo>
                  <a:cubicBezTo>
                    <a:pt x="988" y="1279"/>
                    <a:pt x="935" y="1284"/>
                    <a:pt x="877" y="1284"/>
                  </a:cubicBezTo>
                  <a:cubicBezTo>
                    <a:pt x="824" y="1284"/>
                    <a:pt x="669" y="1279"/>
                    <a:pt x="654" y="1265"/>
                  </a:cubicBezTo>
                  <a:cubicBezTo>
                    <a:pt x="644" y="1255"/>
                    <a:pt x="601" y="1236"/>
                    <a:pt x="601" y="1231"/>
                  </a:cubicBezTo>
                  <a:cubicBezTo>
                    <a:pt x="601" y="1226"/>
                    <a:pt x="611" y="1216"/>
                    <a:pt x="625" y="1216"/>
                  </a:cubicBezTo>
                  <a:cubicBezTo>
                    <a:pt x="635" y="1216"/>
                    <a:pt x="669" y="1212"/>
                    <a:pt x="669" y="1202"/>
                  </a:cubicBezTo>
                  <a:cubicBezTo>
                    <a:pt x="659" y="1192"/>
                    <a:pt x="673" y="1168"/>
                    <a:pt x="698" y="1163"/>
                  </a:cubicBezTo>
                  <a:cubicBezTo>
                    <a:pt x="722" y="1158"/>
                    <a:pt x="770" y="1129"/>
                    <a:pt x="751" y="1105"/>
                  </a:cubicBezTo>
                  <a:cubicBezTo>
                    <a:pt x="732" y="1081"/>
                    <a:pt x="630" y="1018"/>
                    <a:pt x="625" y="974"/>
                  </a:cubicBezTo>
                  <a:lnTo>
                    <a:pt x="601" y="940"/>
                  </a:lnTo>
                  <a:cubicBezTo>
                    <a:pt x="538" y="863"/>
                    <a:pt x="538" y="829"/>
                    <a:pt x="431" y="863"/>
                  </a:cubicBezTo>
                  <a:lnTo>
                    <a:pt x="427" y="863"/>
                  </a:lnTo>
                  <a:cubicBezTo>
                    <a:pt x="417" y="868"/>
                    <a:pt x="388" y="863"/>
                    <a:pt x="364" y="843"/>
                  </a:cubicBezTo>
                  <a:cubicBezTo>
                    <a:pt x="335" y="829"/>
                    <a:pt x="262" y="863"/>
                    <a:pt x="257" y="853"/>
                  </a:cubicBezTo>
                  <a:cubicBezTo>
                    <a:pt x="247" y="848"/>
                    <a:pt x="194" y="814"/>
                    <a:pt x="160" y="790"/>
                  </a:cubicBezTo>
                  <a:lnTo>
                    <a:pt x="126" y="732"/>
                  </a:lnTo>
                  <a:lnTo>
                    <a:pt x="150" y="727"/>
                  </a:lnTo>
                  <a:cubicBezTo>
                    <a:pt x="184" y="722"/>
                    <a:pt x="213" y="698"/>
                    <a:pt x="213" y="674"/>
                  </a:cubicBezTo>
                  <a:cubicBezTo>
                    <a:pt x="213" y="650"/>
                    <a:pt x="136" y="635"/>
                    <a:pt x="136" y="630"/>
                  </a:cubicBezTo>
                  <a:cubicBezTo>
                    <a:pt x="136" y="621"/>
                    <a:pt x="170" y="606"/>
                    <a:pt x="213" y="606"/>
                  </a:cubicBezTo>
                  <a:cubicBezTo>
                    <a:pt x="247" y="606"/>
                    <a:pt x="364" y="563"/>
                    <a:pt x="388" y="514"/>
                  </a:cubicBezTo>
                  <a:lnTo>
                    <a:pt x="388" y="490"/>
                  </a:lnTo>
                  <a:lnTo>
                    <a:pt x="368" y="485"/>
                  </a:lnTo>
                  <a:lnTo>
                    <a:pt x="320" y="475"/>
                  </a:lnTo>
                  <a:lnTo>
                    <a:pt x="335" y="427"/>
                  </a:lnTo>
                  <a:cubicBezTo>
                    <a:pt x="339" y="393"/>
                    <a:pt x="262" y="340"/>
                    <a:pt x="262" y="320"/>
                  </a:cubicBezTo>
                  <a:cubicBezTo>
                    <a:pt x="262" y="306"/>
                    <a:pt x="242" y="262"/>
                    <a:pt x="233" y="272"/>
                  </a:cubicBezTo>
                  <a:cubicBezTo>
                    <a:pt x="213" y="287"/>
                    <a:pt x="184" y="296"/>
                    <a:pt x="175" y="291"/>
                  </a:cubicBezTo>
                  <a:cubicBezTo>
                    <a:pt x="175" y="287"/>
                    <a:pt x="175" y="262"/>
                    <a:pt x="189" y="243"/>
                  </a:cubicBezTo>
                  <a:cubicBezTo>
                    <a:pt x="199" y="224"/>
                    <a:pt x="218" y="166"/>
                    <a:pt x="209" y="141"/>
                  </a:cubicBezTo>
                  <a:cubicBezTo>
                    <a:pt x="194" y="117"/>
                    <a:pt x="141" y="54"/>
                    <a:pt x="121" y="69"/>
                  </a:cubicBezTo>
                  <a:cubicBezTo>
                    <a:pt x="97" y="74"/>
                    <a:pt x="25" y="88"/>
                    <a:pt x="15" y="78"/>
                  </a:cubicBezTo>
                  <a:cubicBezTo>
                    <a:pt x="0" y="74"/>
                    <a:pt x="0" y="40"/>
                    <a:pt x="49" y="25"/>
                  </a:cubicBezTo>
                  <a:cubicBezTo>
                    <a:pt x="97" y="15"/>
                    <a:pt x="218" y="1"/>
                    <a:pt x="218" y="15"/>
                  </a:cubicBezTo>
                  <a:cubicBezTo>
                    <a:pt x="218" y="30"/>
                    <a:pt x="238" y="74"/>
                    <a:pt x="257" y="54"/>
                  </a:cubicBezTo>
                  <a:cubicBezTo>
                    <a:pt x="281" y="40"/>
                    <a:pt x="364" y="49"/>
                    <a:pt x="393" y="127"/>
                  </a:cubicBezTo>
                  <a:lnTo>
                    <a:pt x="378" y="238"/>
                  </a:lnTo>
                  <a:lnTo>
                    <a:pt x="412" y="219"/>
                  </a:lnTo>
                  <a:cubicBezTo>
                    <a:pt x="441" y="209"/>
                    <a:pt x="480" y="199"/>
                    <a:pt x="499" y="199"/>
                  </a:cubicBezTo>
                  <a:cubicBezTo>
                    <a:pt x="514" y="199"/>
                    <a:pt x="625" y="306"/>
                    <a:pt x="703" y="388"/>
                  </a:cubicBezTo>
                  <a:lnTo>
                    <a:pt x="799" y="437"/>
                  </a:lnTo>
                  <a:lnTo>
                    <a:pt x="828" y="451"/>
                  </a:lnTo>
                  <a:cubicBezTo>
                    <a:pt x="862" y="475"/>
                    <a:pt x="814" y="534"/>
                    <a:pt x="727" y="587"/>
                  </a:cubicBezTo>
                  <a:cubicBezTo>
                    <a:pt x="644" y="645"/>
                    <a:pt x="596" y="747"/>
                    <a:pt x="611" y="742"/>
                  </a:cubicBezTo>
                  <a:cubicBezTo>
                    <a:pt x="635" y="732"/>
                    <a:pt x="693" y="727"/>
                    <a:pt x="707" y="742"/>
                  </a:cubicBezTo>
                  <a:cubicBezTo>
                    <a:pt x="727" y="751"/>
                    <a:pt x="732" y="824"/>
                    <a:pt x="683" y="868"/>
                  </a:cubicBezTo>
                  <a:lnTo>
                    <a:pt x="649" y="921"/>
                  </a:lnTo>
                  <a:lnTo>
                    <a:pt x="678" y="916"/>
                  </a:lnTo>
                  <a:cubicBezTo>
                    <a:pt x="717" y="911"/>
                    <a:pt x="741" y="911"/>
                    <a:pt x="741" y="911"/>
                  </a:cubicBezTo>
                  <a:lnTo>
                    <a:pt x="799" y="873"/>
                  </a:lnTo>
                  <a:cubicBezTo>
                    <a:pt x="828" y="853"/>
                    <a:pt x="911" y="926"/>
                    <a:pt x="935" y="921"/>
                  </a:cubicBezTo>
                  <a:cubicBezTo>
                    <a:pt x="959" y="916"/>
                    <a:pt x="1017" y="911"/>
                    <a:pt x="1017" y="902"/>
                  </a:cubicBezTo>
                  <a:cubicBezTo>
                    <a:pt x="1017" y="897"/>
                    <a:pt x="1008" y="892"/>
                    <a:pt x="988" y="892"/>
                  </a:cubicBezTo>
                  <a:cubicBezTo>
                    <a:pt x="969" y="892"/>
                    <a:pt x="925" y="877"/>
                    <a:pt x="935" y="863"/>
                  </a:cubicBezTo>
                  <a:cubicBezTo>
                    <a:pt x="940" y="843"/>
                    <a:pt x="969" y="800"/>
                    <a:pt x="983" y="800"/>
                  </a:cubicBezTo>
                  <a:cubicBezTo>
                    <a:pt x="993" y="800"/>
                    <a:pt x="1066" y="790"/>
                    <a:pt x="1104" y="776"/>
                  </a:cubicBezTo>
                  <a:lnTo>
                    <a:pt x="1090" y="718"/>
                  </a:lnTo>
                  <a:lnTo>
                    <a:pt x="1037" y="751"/>
                  </a:lnTo>
                  <a:cubicBezTo>
                    <a:pt x="993" y="781"/>
                    <a:pt x="945" y="795"/>
                    <a:pt x="935" y="790"/>
                  </a:cubicBezTo>
                  <a:cubicBezTo>
                    <a:pt x="920" y="776"/>
                    <a:pt x="940" y="732"/>
                    <a:pt x="935" y="742"/>
                  </a:cubicBezTo>
                  <a:cubicBezTo>
                    <a:pt x="920" y="742"/>
                    <a:pt x="891" y="747"/>
                    <a:pt x="872" y="747"/>
                  </a:cubicBezTo>
                  <a:cubicBezTo>
                    <a:pt x="862" y="747"/>
                    <a:pt x="824" y="732"/>
                    <a:pt x="824" y="722"/>
                  </a:cubicBezTo>
                  <a:cubicBezTo>
                    <a:pt x="824" y="708"/>
                    <a:pt x="867" y="655"/>
                    <a:pt x="896" y="630"/>
                  </a:cubicBezTo>
                  <a:cubicBezTo>
                    <a:pt x="920" y="606"/>
                    <a:pt x="998" y="548"/>
                    <a:pt x="1008" y="553"/>
                  </a:cubicBezTo>
                  <a:cubicBezTo>
                    <a:pt x="1012" y="558"/>
                    <a:pt x="1032" y="563"/>
                    <a:pt x="1046" y="563"/>
                  </a:cubicBezTo>
                  <a:cubicBezTo>
                    <a:pt x="1066" y="563"/>
                    <a:pt x="1104" y="534"/>
                    <a:pt x="1104" y="500"/>
                  </a:cubicBezTo>
                  <a:cubicBezTo>
                    <a:pt x="1104" y="461"/>
                    <a:pt x="1187" y="408"/>
                    <a:pt x="1201" y="383"/>
                  </a:cubicBezTo>
                  <a:cubicBezTo>
                    <a:pt x="1211" y="359"/>
                    <a:pt x="1288" y="364"/>
                    <a:pt x="1351" y="432"/>
                  </a:cubicBezTo>
                  <a:lnTo>
                    <a:pt x="1385" y="335"/>
                  </a:lnTo>
                  <a:lnTo>
                    <a:pt x="1395" y="316"/>
                  </a:lnTo>
                  <a:cubicBezTo>
                    <a:pt x="1400" y="296"/>
                    <a:pt x="1419" y="277"/>
                    <a:pt x="1419" y="277"/>
                  </a:cubicBezTo>
                  <a:close/>
                  <a:moveTo>
                    <a:pt x="601" y="485"/>
                  </a:moveTo>
                  <a:cubicBezTo>
                    <a:pt x="635" y="461"/>
                    <a:pt x="644" y="432"/>
                    <a:pt x="611" y="417"/>
                  </a:cubicBezTo>
                  <a:cubicBezTo>
                    <a:pt x="581" y="408"/>
                    <a:pt x="485" y="456"/>
                    <a:pt x="460" y="475"/>
                  </a:cubicBezTo>
                  <a:cubicBezTo>
                    <a:pt x="436" y="490"/>
                    <a:pt x="567" y="505"/>
                    <a:pt x="601" y="485"/>
                  </a:cubicBezTo>
                  <a:close/>
                  <a:moveTo>
                    <a:pt x="349" y="771"/>
                  </a:moveTo>
                  <a:cubicBezTo>
                    <a:pt x="315" y="742"/>
                    <a:pt x="291" y="708"/>
                    <a:pt x="257" y="664"/>
                  </a:cubicBezTo>
                  <a:cubicBezTo>
                    <a:pt x="228" y="751"/>
                    <a:pt x="242" y="776"/>
                    <a:pt x="349" y="77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rot="-487982" flipH="1">
              <a:off x="7651046" y="3861744"/>
              <a:ext cx="132051" cy="123609"/>
            </a:xfrm>
            <a:custGeom>
              <a:avLst/>
              <a:gdLst/>
              <a:ahLst/>
              <a:cxnLst/>
              <a:rect l="l" t="t" r="r" b="b"/>
              <a:pathLst>
                <a:path w="829" h="776" extrusionOk="0">
                  <a:moveTo>
                    <a:pt x="141" y="552"/>
                  </a:moveTo>
                  <a:cubicBezTo>
                    <a:pt x="141" y="552"/>
                    <a:pt x="156" y="552"/>
                    <a:pt x="175" y="557"/>
                  </a:cubicBezTo>
                  <a:cubicBezTo>
                    <a:pt x="195" y="557"/>
                    <a:pt x="253" y="475"/>
                    <a:pt x="306" y="426"/>
                  </a:cubicBezTo>
                  <a:lnTo>
                    <a:pt x="379" y="412"/>
                  </a:lnTo>
                  <a:lnTo>
                    <a:pt x="490" y="393"/>
                  </a:lnTo>
                  <a:cubicBezTo>
                    <a:pt x="471" y="330"/>
                    <a:pt x="466" y="242"/>
                    <a:pt x="480" y="213"/>
                  </a:cubicBezTo>
                  <a:cubicBezTo>
                    <a:pt x="490" y="184"/>
                    <a:pt x="568" y="87"/>
                    <a:pt x="592" y="63"/>
                  </a:cubicBezTo>
                  <a:cubicBezTo>
                    <a:pt x="626" y="39"/>
                    <a:pt x="722" y="0"/>
                    <a:pt x="732" y="39"/>
                  </a:cubicBezTo>
                  <a:cubicBezTo>
                    <a:pt x="737" y="73"/>
                    <a:pt x="781" y="146"/>
                    <a:pt x="795" y="116"/>
                  </a:cubicBezTo>
                  <a:cubicBezTo>
                    <a:pt x="810" y="87"/>
                    <a:pt x="829" y="97"/>
                    <a:pt x="805" y="223"/>
                  </a:cubicBezTo>
                  <a:cubicBezTo>
                    <a:pt x="805" y="223"/>
                    <a:pt x="800" y="267"/>
                    <a:pt x="703" y="354"/>
                  </a:cubicBezTo>
                  <a:cubicBezTo>
                    <a:pt x="640" y="407"/>
                    <a:pt x="456" y="625"/>
                    <a:pt x="364" y="538"/>
                  </a:cubicBezTo>
                  <a:lnTo>
                    <a:pt x="350" y="620"/>
                  </a:lnTo>
                  <a:cubicBezTo>
                    <a:pt x="296" y="601"/>
                    <a:pt x="243" y="635"/>
                    <a:pt x="238" y="707"/>
                  </a:cubicBezTo>
                  <a:lnTo>
                    <a:pt x="117" y="775"/>
                  </a:lnTo>
                  <a:cubicBezTo>
                    <a:pt x="35" y="669"/>
                    <a:pt x="1" y="630"/>
                    <a:pt x="141" y="55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rot="-487982" flipH="1">
              <a:off x="7825565" y="3981278"/>
              <a:ext cx="145909" cy="92069"/>
            </a:xfrm>
            <a:custGeom>
              <a:avLst/>
              <a:gdLst/>
              <a:ahLst/>
              <a:cxnLst/>
              <a:rect l="l" t="t" r="r" b="b"/>
              <a:pathLst>
                <a:path w="916" h="578" extrusionOk="0">
                  <a:moveTo>
                    <a:pt x="722" y="195"/>
                  </a:moveTo>
                  <a:cubicBezTo>
                    <a:pt x="741" y="204"/>
                    <a:pt x="755" y="224"/>
                    <a:pt x="765" y="228"/>
                  </a:cubicBezTo>
                  <a:cubicBezTo>
                    <a:pt x="765" y="233"/>
                    <a:pt x="746" y="272"/>
                    <a:pt x="707" y="301"/>
                  </a:cubicBezTo>
                  <a:cubicBezTo>
                    <a:pt x="673" y="330"/>
                    <a:pt x="557" y="427"/>
                    <a:pt x="533" y="442"/>
                  </a:cubicBezTo>
                  <a:cubicBezTo>
                    <a:pt x="504" y="451"/>
                    <a:pt x="455" y="495"/>
                    <a:pt x="479" y="500"/>
                  </a:cubicBezTo>
                  <a:cubicBezTo>
                    <a:pt x="504" y="509"/>
                    <a:pt x="601" y="417"/>
                    <a:pt x="610" y="417"/>
                  </a:cubicBezTo>
                  <a:cubicBezTo>
                    <a:pt x="625" y="417"/>
                    <a:pt x="649" y="422"/>
                    <a:pt x="654" y="437"/>
                  </a:cubicBezTo>
                  <a:cubicBezTo>
                    <a:pt x="654" y="446"/>
                    <a:pt x="707" y="446"/>
                    <a:pt x="765" y="422"/>
                  </a:cubicBezTo>
                  <a:lnTo>
                    <a:pt x="765" y="422"/>
                  </a:lnTo>
                  <a:cubicBezTo>
                    <a:pt x="818" y="408"/>
                    <a:pt x="852" y="403"/>
                    <a:pt x="915" y="417"/>
                  </a:cubicBezTo>
                  <a:lnTo>
                    <a:pt x="915" y="417"/>
                  </a:lnTo>
                  <a:cubicBezTo>
                    <a:pt x="915" y="417"/>
                    <a:pt x="901" y="427"/>
                    <a:pt x="896" y="442"/>
                  </a:cubicBezTo>
                  <a:cubicBezTo>
                    <a:pt x="886" y="451"/>
                    <a:pt x="847" y="495"/>
                    <a:pt x="847" y="500"/>
                  </a:cubicBezTo>
                  <a:cubicBezTo>
                    <a:pt x="843" y="504"/>
                    <a:pt x="741" y="500"/>
                    <a:pt x="620" y="495"/>
                  </a:cubicBezTo>
                  <a:lnTo>
                    <a:pt x="576" y="519"/>
                  </a:lnTo>
                  <a:cubicBezTo>
                    <a:pt x="465" y="577"/>
                    <a:pt x="368" y="519"/>
                    <a:pt x="247" y="495"/>
                  </a:cubicBezTo>
                  <a:lnTo>
                    <a:pt x="286" y="446"/>
                  </a:lnTo>
                  <a:cubicBezTo>
                    <a:pt x="315" y="408"/>
                    <a:pt x="339" y="379"/>
                    <a:pt x="334" y="374"/>
                  </a:cubicBezTo>
                  <a:cubicBezTo>
                    <a:pt x="334" y="374"/>
                    <a:pt x="310" y="374"/>
                    <a:pt x="291" y="379"/>
                  </a:cubicBezTo>
                  <a:cubicBezTo>
                    <a:pt x="271" y="393"/>
                    <a:pt x="208" y="408"/>
                    <a:pt x="199" y="398"/>
                  </a:cubicBezTo>
                  <a:cubicBezTo>
                    <a:pt x="194" y="383"/>
                    <a:pt x="208" y="354"/>
                    <a:pt x="218" y="349"/>
                  </a:cubicBezTo>
                  <a:cubicBezTo>
                    <a:pt x="237" y="335"/>
                    <a:pt x="286" y="296"/>
                    <a:pt x="281" y="287"/>
                  </a:cubicBezTo>
                  <a:cubicBezTo>
                    <a:pt x="271" y="277"/>
                    <a:pt x="271" y="238"/>
                    <a:pt x="281" y="233"/>
                  </a:cubicBezTo>
                  <a:cubicBezTo>
                    <a:pt x="291" y="228"/>
                    <a:pt x="320" y="199"/>
                    <a:pt x="305" y="185"/>
                  </a:cubicBezTo>
                  <a:cubicBezTo>
                    <a:pt x="286" y="175"/>
                    <a:pt x="189" y="214"/>
                    <a:pt x="126" y="277"/>
                  </a:cubicBezTo>
                  <a:lnTo>
                    <a:pt x="0" y="248"/>
                  </a:lnTo>
                  <a:lnTo>
                    <a:pt x="24" y="233"/>
                  </a:lnTo>
                  <a:cubicBezTo>
                    <a:pt x="48" y="224"/>
                    <a:pt x="68" y="199"/>
                    <a:pt x="53" y="185"/>
                  </a:cubicBezTo>
                  <a:cubicBezTo>
                    <a:pt x="44" y="175"/>
                    <a:pt x="24" y="141"/>
                    <a:pt x="24" y="136"/>
                  </a:cubicBezTo>
                  <a:cubicBezTo>
                    <a:pt x="24" y="132"/>
                    <a:pt x="53" y="107"/>
                    <a:pt x="92" y="88"/>
                  </a:cubicBezTo>
                  <a:lnTo>
                    <a:pt x="150" y="49"/>
                  </a:lnTo>
                  <a:cubicBezTo>
                    <a:pt x="223" y="1"/>
                    <a:pt x="392" y="170"/>
                    <a:pt x="450" y="204"/>
                  </a:cubicBezTo>
                  <a:lnTo>
                    <a:pt x="504" y="195"/>
                  </a:lnTo>
                  <a:cubicBezTo>
                    <a:pt x="581" y="185"/>
                    <a:pt x="697" y="175"/>
                    <a:pt x="722" y="19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rot="-487982" flipH="1">
              <a:off x="7644466" y="3944078"/>
              <a:ext cx="56548" cy="70406"/>
            </a:xfrm>
            <a:custGeom>
              <a:avLst/>
              <a:gdLst/>
              <a:ahLst/>
              <a:cxnLst/>
              <a:rect l="l" t="t" r="r" b="b"/>
              <a:pathLst>
                <a:path w="355" h="442" extrusionOk="0">
                  <a:moveTo>
                    <a:pt x="64" y="98"/>
                  </a:moveTo>
                  <a:cubicBezTo>
                    <a:pt x="122" y="35"/>
                    <a:pt x="194" y="1"/>
                    <a:pt x="233" y="11"/>
                  </a:cubicBezTo>
                  <a:cubicBezTo>
                    <a:pt x="267" y="30"/>
                    <a:pt x="354" y="107"/>
                    <a:pt x="330" y="141"/>
                  </a:cubicBezTo>
                  <a:cubicBezTo>
                    <a:pt x="306" y="170"/>
                    <a:pt x="315" y="277"/>
                    <a:pt x="282" y="291"/>
                  </a:cubicBezTo>
                  <a:cubicBezTo>
                    <a:pt x="243" y="301"/>
                    <a:pt x="185" y="340"/>
                    <a:pt x="214" y="359"/>
                  </a:cubicBezTo>
                  <a:cubicBezTo>
                    <a:pt x="243" y="374"/>
                    <a:pt x="175" y="442"/>
                    <a:pt x="165" y="422"/>
                  </a:cubicBezTo>
                  <a:cubicBezTo>
                    <a:pt x="151" y="408"/>
                    <a:pt x="98" y="369"/>
                    <a:pt x="73" y="369"/>
                  </a:cubicBezTo>
                  <a:cubicBezTo>
                    <a:pt x="49" y="369"/>
                    <a:pt x="1" y="161"/>
                    <a:pt x="64" y="9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rot="-487982" flipH="1">
              <a:off x="7826698" y="3892488"/>
              <a:ext cx="76459" cy="71999"/>
            </a:xfrm>
            <a:custGeom>
              <a:avLst/>
              <a:gdLst/>
              <a:ahLst/>
              <a:cxnLst/>
              <a:rect l="l" t="t" r="r" b="b"/>
              <a:pathLst>
                <a:path w="480" h="452" extrusionOk="0">
                  <a:moveTo>
                    <a:pt x="291" y="451"/>
                  </a:moveTo>
                  <a:cubicBezTo>
                    <a:pt x="286" y="451"/>
                    <a:pt x="199" y="417"/>
                    <a:pt x="97" y="364"/>
                  </a:cubicBezTo>
                  <a:lnTo>
                    <a:pt x="63" y="277"/>
                  </a:lnTo>
                  <a:lnTo>
                    <a:pt x="58" y="272"/>
                  </a:lnTo>
                  <a:cubicBezTo>
                    <a:pt x="19" y="272"/>
                    <a:pt x="0" y="257"/>
                    <a:pt x="19" y="248"/>
                  </a:cubicBezTo>
                  <a:cubicBezTo>
                    <a:pt x="39" y="233"/>
                    <a:pt x="73" y="170"/>
                    <a:pt x="82" y="127"/>
                  </a:cubicBezTo>
                  <a:cubicBezTo>
                    <a:pt x="87" y="78"/>
                    <a:pt x="184" y="49"/>
                    <a:pt x="184" y="35"/>
                  </a:cubicBezTo>
                  <a:cubicBezTo>
                    <a:pt x="184" y="25"/>
                    <a:pt x="213" y="1"/>
                    <a:pt x="242" y="15"/>
                  </a:cubicBezTo>
                  <a:cubicBezTo>
                    <a:pt x="276" y="35"/>
                    <a:pt x="349" y="98"/>
                    <a:pt x="334" y="98"/>
                  </a:cubicBezTo>
                  <a:cubicBezTo>
                    <a:pt x="324" y="98"/>
                    <a:pt x="291" y="107"/>
                    <a:pt x="291" y="127"/>
                  </a:cubicBezTo>
                  <a:cubicBezTo>
                    <a:pt x="291" y="146"/>
                    <a:pt x="310" y="185"/>
                    <a:pt x="329" y="180"/>
                  </a:cubicBezTo>
                  <a:cubicBezTo>
                    <a:pt x="349" y="175"/>
                    <a:pt x="397" y="170"/>
                    <a:pt x="407" y="180"/>
                  </a:cubicBezTo>
                  <a:cubicBezTo>
                    <a:pt x="421" y="194"/>
                    <a:pt x="421" y="243"/>
                    <a:pt x="373" y="233"/>
                  </a:cubicBezTo>
                  <a:cubicBezTo>
                    <a:pt x="324" y="228"/>
                    <a:pt x="213" y="243"/>
                    <a:pt x="228" y="267"/>
                  </a:cubicBezTo>
                  <a:cubicBezTo>
                    <a:pt x="237" y="291"/>
                    <a:pt x="315" y="354"/>
                    <a:pt x="397" y="354"/>
                  </a:cubicBezTo>
                  <a:lnTo>
                    <a:pt x="479" y="398"/>
                  </a:lnTo>
                  <a:lnTo>
                    <a:pt x="479" y="398"/>
                  </a:lnTo>
                  <a:cubicBezTo>
                    <a:pt x="479" y="398"/>
                    <a:pt x="450" y="393"/>
                    <a:pt x="412" y="393"/>
                  </a:cubicBezTo>
                  <a:cubicBezTo>
                    <a:pt x="373" y="374"/>
                    <a:pt x="300" y="446"/>
                    <a:pt x="291" y="45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rot="-487982" flipH="1">
              <a:off x="7707231" y="3987849"/>
              <a:ext cx="37911" cy="54158"/>
            </a:xfrm>
            <a:custGeom>
              <a:avLst/>
              <a:gdLst/>
              <a:ahLst/>
              <a:cxnLst/>
              <a:rect l="l" t="t" r="r" b="b"/>
              <a:pathLst>
                <a:path w="238" h="340" extrusionOk="0">
                  <a:moveTo>
                    <a:pt x="73" y="63"/>
                  </a:moveTo>
                  <a:lnTo>
                    <a:pt x="83" y="25"/>
                  </a:lnTo>
                  <a:cubicBezTo>
                    <a:pt x="93" y="5"/>
                    <a:pt x="146" y="25"/>
                    <a:pt x="204" y="107"/>
                  </a:cubicBezTo>
                  <a:lnTo>
                    <a:pt x="204" y="214"/>
                  </a:lnTo>
                  <a:lnTo>
                    <a:pt x="199" y="214"/>
                  </a:lnTo>
                  <a:cubicBezTo>
                    <a:pt x="194" y="214"/>
                    <a:pt x="194" y="218"/>
                    <a:pt x="204" y="223"/>
                  </a:cubicBezTo>
                  <a:cubicBezTo>
                    <a:pt x="218" y="233"/>
                    <a:pt x="238" y="281"/>
                    <a:pt x="218" y="310"/>
                  </a:cubicBezTo>
                  <a:cubicBezTo>
                    <a:pt x="199" y="339"/>
                    <a:pt x="93" y="296"/>
                    <a:pt x="78" y="296"/>
                  </a:cubicBezTo>
                  <a:cubicBezTo>
                    <a:pt x="68" y="306"/>
                    <a:pt x="30" y="252"/>
                    <a:pt x="20" y="189"/>
                  </a:cubicBezTo>
                  <a:cubicBezTo>
                    <a:pt x="1" y="122"/>
                    <a:pt x="54" y="0"/>
                    <a:pt x="54" y="20"/>
                  </a:cubicBezTo>
                  <a:cubicBezTo>
                    <a:pt x="63" y="25"/>
                    <a:pt x="73" y="63"/>
                    <a:pt x="73" y="63"/>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rot="-487982" flipH="1">
              <a:off x="7554139" y="4079313"/>
              <a:ext cx="44920" cy="40937"/>
            </a:xfrm>
            <a:custGeom>
              <a:avLst/>
              <a:gdLst/>
              <a:ahLst/>
              <a:cxnLst/>
              <a:rect l="l" t="t" r="r" b="b"/>
              <a:pathLst>
                <a:path w="282" h="257" extrusionOk="0">
                  <a:moveTo>
                    <a:pt x="233" y="184"/>
                  </a:moveTo>
                  <a:cubicBezTo>
                    <a:pt x="185" y="223"/>
                    <a:pt x="126" y="257"/>
                    <a:pt x="93" y="247"/>
                  </a:cubicBezTo>
                  <a:cubicBezTo>
                    <a:pt x="68" y="242"/>
                    <a:pt x="1" y="218"/>
                    <a:pt x="15" y="213"/>
                  </a:cubicBezTo>
                  <a:cubicBezTo>
                    <a:pt x="34" y="209"/>
                    <a:pt x="64" y="175"/>
                    <a:pt x="44" y="141"/>
                  </a:cubicBezTo>
                  <a:cubicBezTo>
                    <a:pt x="30" y="112"/>
                    <a:pt x="131" y="73"/>
                    <a:pt x="131" y="73"/>
                  </a:cubicBezTo>
                  <a:lnTo>
                    <a:pt x="131" y="44"/>
                  </a:lnTo>
                  <a:cubicBezTo>
                    <a:pt x="131" y="29"/>
                    <a:pt x="136" y="0"/>
                    <a:pt x="151" y="0"/>
                  </a:cubicBezTo>
                  <a:cubicBezTo>
                    <a:pt x="160" y="0"/>
                    <a:pt x="281" y="141"/>
                    <a:pt x="233" y="18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rot="-487982" flipH="1">
              <a:off x="7586183" y="4035607"/>
              <a:ext cx="35681" cy="32495"/>
            </a:xfrm>
            <a:custGeom>
              <a:avLst/>
              <a:gdLst/>
              <a:ahLst/>
              <a:cxnLst/>
              <a:rect l="l" t="t" r="r" b="b"/>
              <a:pathLst>
                <a:path w="224" h="204" extrusionOk="0">
                  <a:moveTo>
                    <a:pt x="68" y="194"/>
                  </a:moveTo>
                  <a:cubicBezTo>
                    <a:pt x="34" y="199"/>
                    <a:pt x="5" y="204"/>
                    <a:pt x="5" y="199"/>
                  </a:cubicBezTo>
                  <a:cubicBezTo>
                    <a:pt x="1" y="194"/>
                    <a:pt x="44" y="97"/>
                    <a:pt x="97" y="0"/>
                  </a:cubicBezTo>
                  <a:lnTo>
                    <a:pt x="165" y="44"/>
                  </a:lnTo>
                  <a:lnTo>
                    <a:pt x="189" y="58"/>
                  </a:lnTo>
                  <a:cubicBezTo>
                    <a:pt x="214" y="83"/>
                    <a:pt x="223" y="107"/>
                    <a:pt x="214" y="117"/>
                  </a:cubicBezTo>
                  <a:cubicBezTo>
                    <a:pt x="214" y="117"/>
                    <a:pt x="97" y="189"/>
                    <a:pt x="68" y="19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rot="-487982" flipH="1">
              <a:off x="7829070" y="3955381"/>
              <a:ext cx="61804" cy="23256"/>
            </a:xfrm>
            <a:custGeom>
              <a:avLst/>
              <a:gdLst/>
              <a:ahLst/>
              <a:cxnLst/>
              <a:rect l="l" t="t" r="r" b="b"/>
              <a:pathLst>
                <a:path w="388" h="146" extrusionOk="0">
                  <a:moveTo>
                    <a:pt x="131" y="39"/>
                  </a:moveTo>
                  <a:cubicBezTo>
                    <a:pt x="151" y="53"/>
                    <a:pt x="175" y="63"/>
                    <a:pt x="180" y="63"/>
                  </a:cubicBezTo>
                  <a:cubicBezTo>
                    <a:pt x="189" y="63"/>
                    <a:pt x="228" y="58"/>
                    <a:pt x="267" y="63"/>
                  </a:cubicBezTo>
                  <a:cubicBezTo>
                    <a:pt x="301" y="73"/>
                    <a:pt x="368" y="0"/>
                    <a:pt x="368" y="0"/>
                  </a:cubicBezTo>
                  <a:lnTo>
                    <a:pt x="383" y="24"/>
                  </a:lnTo>
                  <a:cubicBezTo>
                    <a:pt x="388" y="34"/>
                    <a:pt x="383" y="78"/>
                    <a:pt x="349" y="78"/>
                  </a:cubicBezTo>
                  <a:cubicBezTo>
                    <a:pt x="320" y="78"/>
                    <a:pt x="238" y="87"/>
                    <a:pt x="228" y="87"/>
                  </a:cubicBezTo>
                  <a:cubicBezTo>
                    <a:pt x="223" y="87"/>
                    <a:pt x="180" y="107"/>
                    <a:pt x="155" y="112"/>
                  </a:cubicBezTo>
                  <a:cubicBezTo>
                    <a:pt x="131" y="126"/>
                    <a:pt x="59" y="145"/>
                    <a:pt x="59" y="145"/>
                  </a:cubicBezTo>
                  <a:cubicBezTo>
                    <a:pt x="59" y="136"/>
                    <a:pt x="54" y="126"/>
                    <a:pt x="54" y="121"/>
                  </a:cubicBezTo>
                  <a:cubicBezTo>
                    <a:pt x="54" y="112"/>
                    <a:pt x="54" y="97"/>
                    <a:pt x="44" y="97"/>
                  </a:cubicBezTo>
                  <a:cubicBezTo>
                    <a:pt x="29" y="97"/>
                    <a:pt x="0" y="87"/>
                    <a:pt x="5" y="82"/>
                  </a:cubicBezTo>
                  <a:cubicBezTo>
                    <a:pt x="10" y="78"/>
                    <a:pt x="20" y="53"/>
                    <a:pt x="25" y="44"/>
                  </a:cubicBezTo>
                  <a:cubicBezTo>
                    <a:pt x="20" y="34"/>
                    <a:pt x="107" y="29"/>
                    <a:pt x="131" y="39"/>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rot="-487982" flipH="1">
              <a:off x="7764572" y="3999567"/>
              <a:ext cx="17840" cy="17203"/>
            </a:xfrm>
            <a:custGeom>
              <a:avLst/>
              <a:gdLst/>
              <a:ahLst/>
              <a:cxnLst/>
              <a:rect l="l" t="t" r="r" b="b"/>
              <a:pathLst>
                <a:path w="112" h="108" extrusionOk="0">
                  <a:moveTo>
                    <a:pt x="15" y="88"/>
                  </a:moveTo>
                  <a:cubicBezTo>
                    <a:pt x="0" y="73"/>
                    <a:pt x="0" y="44"/>
                    <a:pt x="20" y="25"/>
                  </a:cubicBezTo>
                  <a:cubicBezTo>
                    <a:pt x="39" y="1"/>
                    <a:pt x="112" y="54"/>
                    <a:pt x="112" y="73"/>
                  </a:cubicBezTo>
                  <a:cubicBezTo>
                    <a:pt x="112" y="88"/>
                    <a:pt x="24" y="107"/>
                    <a:pt x="15" y="8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rot="-487982" flipH="1">
              <a:off x="7959723" y="3966763"/>
              <a:ext cx="22460" cy="32495"/>
            </a:xfrm>
            <a:custGeom>
              <a:avLst/>
              <a:gdLst/>
              <a:ahLst/>
              <a:cxnLst/>
              <a:rect l="l" t="t" r="r" b="b"/>
              <a:pathLst>
                <a:path w="141" h="204" extrusionOk="0">
                  <a:moveTo>
                    <a:pt x="0" y="204"/>
                  </a:moveTo>
                  <a:cubicBezTo>
                    <a:pt x="29" y="131"/>
                    <a:pt x="63" y="73"/>
                    <a:pt x="92" y="1"/>
                  </a:cubicBezTo>
                  <a:cubicBezTo>
                    <a:pt x="141" y="54"/>
                    <a:pt x="97" y="136"/>
                    <a:pt x="0" y="20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rot="-487982" flipH="1">
              <a:off x="7627354" y="3993350"/>
              <a:ext cx="30265" cy="18000"/>
            </a:xfrm>
            <a:custGeom>
              <a:avLst/>
              <a:gdLst/>
              <a:ahLst/>
              <a:cxnLst/>
              <a:rect l="l" t="t" r="r" b="b"/>
              <a:pathLst>
                <a:path w="190" h="113" extrusionOk="0">
                  <a:moveTo>
                    <a:pt x="0" y="112"/>
                  </a:moveTo>
                  <a:cubicBezTo>
                    <a:pt x="0" y="107"/>
                    <a:pt x="24" y="83"/>
                    <a:pt x="53" y="44"/>
                  </a:cubicBezTo>
                  <a:cubicBezTo>
                    <a:pt x="87" y="15"/>
                    <a:pt x="189" y="1"/>
                    <a:pt x="146" y="35"/>
                  </a:cubicBezTo>
                  <a:cubicBezTo>
                    <a:pt x="102" y="59"/>
                    <a:pt x="0" y="112"/>
                    <a:pt x="0" y="11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rot="-487982" flipH="1">
              <a:off x="7648935" y="4039603"/>
              <a:ext cx="14814" cy="10195"/>
            </a:xfrm>
            <a:custGeom>
              <a:avLst/>
              <a:gdLst/>
              <a:ahLst/>
              <a:cxnLst/>
              <a:rect l="l" t="t" r="r" b="b"/>
              <a:pathLst>
                <a:path w="93" h="64" extrusionOk="0">
                  <a:moveTo>
                    <a:pt x="92" y="64"/>
                  </a:moveTo>
                  <a:lnTo>
                    <a:pt x="87" y="64"/>
                  </a:lnTo>
                  <a:cubicBezTo>
                    <a:pt x="78" y="64"/>
                    <a:pt x="58" y="64"/>
                    <a:pt x="44" y="59"/>
                  </a:cubicBezTo>
                  <a:cubicBezTo>
                    <a:pt x="29" y="59"/>
                    <a:pt x="0" y="45"/>
                    <a:pt x="5" y="25"/>
                  </a:cubicBezTo>
                  <a:cubicBezTo>
                    <a:pt x="20" y="11"/>
                    <a:pt x="63" y="1"/>
                    <a:pt x="87" y="25"/>
                  </a:cubicBezTo>
                  <a:cubicBezTo>
                    <a:pt x="92" y="30"/>
                    <a:pt x="92" y="30"/>
                    <a:pt x="92" y="6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rot="-487982" flipH="1">
              <a:off x="7602528" y="4016333"/>
              <a:ext cx="19433" cy="17203"/>
            </a:xfrm>
            <a:custGeom>
              <a:avLst/>
              <a:gdLst/>
              <a:ahLst/>
              <a:cxnLst/>
              <a:rect l="l" t="t" r="r" b="b"/>
              <a:pathLst>
                <a:path w="122" h="108" extrusionOk="0">
                  <a:moveTo>
                    <a:pt x="20" y="25"/>
                  </a:moveTo>
                  <a:cubicBezTo>
                    <a:pt x="29" y="1"/>
                    <a:pt x="39" y="1"/>
                    <a:pt x="25" y="35"/>
                  </a:cubicBezTo>
                  <a:cubicBezTo>
                    <a:pt x="10" y="64"/>
                    <a:pt x="121" y="74"/>
                    <a:pt x="121" y="83"/>
                  </a:cubicBezTo>
                  <a:cubicBezTo>
                    <a:pt x="121" y="88"/>
                    <a:pt x="112" y="98"/>
                    <a:pt x="97" y="98"/>
                  </a:cubicBezTo>
                  <a:cubicBezTo>
                    <a:pt x="78" y="107"/>
                    <a:pt x="0" y="49"/>
                    <a:pt x="20" y="2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rot="-487982" flipH="1">
              <a:off x="7937567" y="4017129"/>
              <a:ext cx="27239" cy="15451"/>
            </a:xfrm>
            <a:custGeom>
              <a:avLst/>
              <a:gdLst/>
              <a:ahLst/>
              <a:cxnLst/>
              <a:rect l="l" t="t" r="r" b="b"/>
              <a:pathLst>
                <a:path w="171" h="97" extrusionOk="0">
                  <a:moveTo>
                    <a:pt x="170" y="0"/>
                  </a:moveTo>
                  <a:cubicBezTo>
                    <a:pt x="141" y="73"/>
                    <a:pt x="78" y="97"/>
                    <a:pt x="1" y="73"/>
                  </a:cubicBezTo>
                  <a:cubicBezTo>
                    <a:pt x="54" y="48"/>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rot="-487982" flipH="1">
              <a:off x="7684812" y="4018907"/>
              <a:ext cx="16407" cy="8602"/>
            </a:xfrm>
            <a:custGeom>
              <a:avLst/>
              <a:gdLst/>
              <a:ahLst/>
              <a:cxnLst/>
              <a:rect l="l" t="t" r="r" b="b"/>
              <a:pathLst>
                <a:path w="103" h="54" extrusionOk="0">
                  <a:moveTo>
                    <a:pt x="102" y="5"/>
                  </a:moveTo>
                  <a:cubicBezTo>
                    <a:pt x="102" y="10"/>
                    <a:pt x="88" y="24"/>
                    <a:pt x="78" y="29"/>
                  </a:cubicBezTo>
                  <a:cubicBezTo>
                    <a:pt x="59" y="34"/>
                    <a:pt x="5" y="53"/>
                    <a:pt x="5" y="44"/>
                  </a:cubicBezTo>
                  <a:cubicBezTo>
                    <a:pt x="0" y="29"/>
                    <a:pt x="15" y="10"/>
                    <a:pt x="34" y="5"/>
                  </a:cubicBezTo>
                  <a:cubicBezTo>
                    <a:pt x="54" y="0"/>
                    <a:pt x="102" y="0"/>
                    <a:pt x="102" y="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rot="-487982" flipH="1">
              <a:off x="7920522" y="3956585"/>
              <a:ext cx="11787" cy="7168"/>
            </a:xfrm>
            <a:custGeom>
              <a:avLst/>
              <a:gdLst/>
              <a:ahLst/>
              <a:cxnLst/>
              <a:rect l="l" t="t" r="r" b="b"/>
              <a:pathLst>
                <a:path w="74" h="45" extrusionOk="0">
                  <a:moveTo>
                    <a:pt x="25" y="40"/>
                  </a:moveTo>
                  <a:cubicBezTo>
                    <a:pt x="6" y="40"/>
                    <a:pt x="1" y="25"/>
                    <a:pt x="15" y="15"/>
                  </a:cubicBezTo>
                  <a:cubicBezTo>
                    <a:pt x="25" y="1"/>
                    <a:pt x="54" y="1"/>
                    <a:pt x="69" y="15"/>
                  </a:cubicBezTo>
                  <a:cubicBezTo>
                    <a:pt x="74" y="20"/>
                    <a:pt x="44" y="45"/>
                    <a:pt x="25" y="40"/>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rot="-487982" flipH="1">
              <a:off x="6148109" y="3833608"/>
              <a:ext cx="1317643" cy="752325"/>
            </a:xfrm>
            <a:custGeom>
              <a:avLst/>
              <a:gdLst/>
              <a:ahLst/>
              <a:cxnLst/>
              <a:rect l="l" t="t" r="r" b="b"/>
              <a:pathLst>
                <a:path w="8272" h="4723" extrusionOk="0">
                  <a:moveTo>
                    <a:pt x="7855" y="2495"/>
                  </a:moveTo>
                  <a:cubicBezTo>
                    <a:pt x="7817" y="2432"/>
                    <a:pt x="7783" y="2379"/>
                    <a:pt x="7734" y="2330"/>
                  </a:cubicBezTo>
                  <a:cubicBezTo>
                    <a:pt x="7836" y="2306"/>
                    <a:pt x="7938" y="2262"/>
                    <a:pt x="8025" y="2209"/>
                  </a:cubicBezTo>
                  <a:cubicBezTo>
                    <a:pt x="8088" y="2165"/>
                    <a:pt x="8054" y="2064"/>
                    <a:pt x="7976" y="2073"/>
                  </a:cubicBezTo>
                  <a:cubicBezTo>
                    <a:pt x="7812" y="2098"/>
                    <a:pt x="7642" y="2059"/>
                    <a:pt x="7483" y="2069"/>
                  </a:cubicBezTo>
                  <a:cubicBezTo>
                    <a:pt x="7478" y="2059"/>
                    <a:pt x="7478" y="2049"/>
                    <a:pt x="7478" y="2040"/>
                  </a:cubicBezTo>
                  <a:cubicBezTo>
                    <a:pt x="7531" y="2025"/>
                    <a:pt x="7594" y="2001"/>
                    <a:pt x="7642" y="1972"/>
                  </a:cubicBezTo>
                  <a:cubicBezTo>
                    <a:pt x="7691" y="1938"/>
                    <a:pt x="7715" y="1880"/>
                    <a:pt x="7763" y="1846"/>
                  </a:cubicBezTo>
                  <a:cubicBezTo>
                    <a:pt x="7812" y="1817"/>
                    <a:pt x="7802" y="1749"/>
                    <a:pt x="7749" y="1730"/>
                  </a:cubicBezTo>
                  <a:cubicBezTo>
                    <a:pt x="7662" y="1696"/>
                    <a:pt x="7565" y="1652"/>
                    <a:pt x="7468" y="1647"/>
                  </a:cubicBezTo>
                  <a:cubicBezTo>
                    <a:pt x="7400" y="1638"/>
                    <a:pt x="7347" y="1657"/>
                    <a:pt x="7299" y="1696"/>
                  </a:cubicBezTo>
                  <a:cubicBezTo>
                    <a:pt x="7274" y="1657"/>
                    <a:pt x="7240" y="1623"/>
                    <a:pt x="7211" y="1589"/>
                  </a:cubicBezTo>
                  <a:cubicBezTo>
                    <a:pt x="7289" y="1507"/>
                    <a:pt x="7328" y="1391"/>
                    <a:pt x="7328" y="1265"/>
                  </a:cubicBezTo>
                  <a:cubicBezTo>
                    <a:pt x="7328" y="1197"/>
                    <a:pt x="7250" y="1178"/>
                    <a:pt x="7207" y="1226"/>
                  </a:cubicBezTo>
                  <a:cubicBezTo>
                    <a:pt x="7139" y="1313"/>
                    <a:pt x="7042" y="1342"/>
                    <a:pt x="6945" y="1366"/>
                  </a:cubicBezTo>
                  <a:cubicBezTo>
                    <a:pt x="6853" y="1308"/>
                    <a:pt x="6751" y="1260"/>
                    <a:pt x="6650" y="1221"/>
                  </a:cubicBezTo>
                  <a:cubicBezTo>
                    <a:pt x="6756" y="1187"/>
                    <a:pt x="6872" y="1173"/>
                    <a:pt x="6998" y="1187"/>
                  </a:cubicBezTo>
                  <a:cubicBezTo>
                    <a:pt x="7066" y="1192"/>
                    <a:pt x="7090" y="1100"/>
                    <a:pt x="7037" y="1071"/>
                  </a:cubicBezTo>
                  <a:cubicBezTo>
                    <a:pt x="6814" y="926"/>
                    <a:pt x="6548" y="974"/>
                    <a:pt x="6349" y="1139"/>
                  </a:cubicBezTo>
                  <a:cubicBezTo>
                    <a:pt x="6349" y="1095"/>
                    <a:pt x="6364" y="1057"/>
                    <a:pt x="6403" y="1032"/>
                  </a:cubicBezTo>
                  <a:cubicBezTo>
                    <a:pt x="6412" y="1027"/>
                    <a:pt x="6417" y="1018"/>
                    <a:pt x="6417" y="1003"/>
                  </a:cubicBezTo>
                  <a:cubicBezTo>
                    <a:pt x="6480" y="984"/>
                    <a:pt x="6461" y="882"/>
                    <a:pt x="6393" y="877"/>
                  </a:cubicBezTo>
                  <a:cubicBezTo>
                    <a:pt x="6282" y="863"/>
                    <a:pt x="6141" y="911"/>
                    <a:pt x="6069" y="1008"/>
                  </a:cubicBezTo>
                  <a:cubicBezTo>
                    <a:pt x="6069" y="1008"/>
                    <a:pt x="6069" y="1018"/>
                    <a:pt x="6064" y="1018"/>
                  </a:cubicBezTo>
                  <a:cubicBezTo>
                    <a:pt x="6006" y="1066"/>
                    <a:pt x="5967" y="1129"/>
                    <a:pt x="5952" y="1202"/>
                  </a:cubicBezTo>
                  <a:cubicBezTo>
                    <a:pt x="5899" y="1216"/>
                    <a:pt x="5841" y="1236"/>
                    <a:pt x="5788" y="1260"/>
                  </a:cubicBezTo>
                  <a:cubicBezTo>
                    <a:pt x="5759" y="1212"/>
                    <a:pt x="5725" y="1163"/>
                    <a:pt x="5686" y="1119"/>
                  </a:cubicBezTo>
                  <a:cubicBezTo>
                    <a:pt x="5715" y="1081"/>
                    <a:pt x="5749" y="1052"/>
                    <a:pt x="5773" y="1008"/>
                  </a:cubicBezTo>
                  <a:cubicBezTo>
                    <a:pt x="5826" y="926"/>
                    <a:pt x="5899" y="781"/>
                    <a:pt x="5880" y="679"/>
                  </a:cubicBezTo>
                  <a:cubicBezTo>
                    <a:pt x="5855" y="548"/>
                    <a:pt x="5730" y="621"/>
                    <a:pt x="5657" y="659"/>
                  </a:cubicBezTo>
                  <a:cubicBezTo>
                    <a:pt x="5555" y="713"/>
                    <a:pt x="5468" y="776"/>
                    <a:pt x="5395" y="858"/>
                  </a:cubicBezTo>
                  <a:cubicBezTo>
                    <a:pt x="5361" y="834"/>
                    <a:pt x="5328" y="814"/>
                    <a:pt x="5289" y="790"/>
                  </a:cubicBezTo>
                  <a:cubicBezTo>
                    <a:pt x="5303" y="572"/>
                    <a:pt x="5192" y="354"/>
                    <a:pt x="5085" y="170"/>
                  </a:cubicBezTo>
                  <a:cubicBezTo>
                    <a:pt x="5056" y="112"/>
                    <a:pt x="4955" y="127"/>
                    <a:pt x="4955" y="199"/>
                  </a:cubicBezTo>
                  <a:cubicBezTo>
                    <a:pt x="4964" y="354"/>
                    <a:pt x="4950" y="509"/>
                    <a:pt x="4906" y="655"/>
                  </a:cubicBezTo>
                  <a:cubicBezTo>
                    <a:pt x="4892" y="655"/>
                    <a:pt x="4877" y="645"/>
                    <a:pt x="4863" y="640"/>
                  </a:cubicBezTo>
                  <a:cubicBezTo>
                    <a:pt x="4843" y="558"/>
                    <a:pt x="4834" y="475"/>
                    <a:pt x="4814" y="393"/>
                  </a:cubicBezTo>
                  <a:cubicBezTo>
                    <a:pt x="4805" y="340"/>
                    <a:pt x="4742" y="325"/>
                    <a:pt x="4698" y="354"/>
                  </a:cubicBezTo>
                  <a:cubicBezTo>
                    <a:pt x="4611" y="427"/>
                    <a:pt x="4543" y="519"/>
                    <a:pt x="4495" y="621"/>
                  </a:cubicBezTo>
                  <a:cubicBezTo>
                    <a:pt x="4403" y="630"/>
                    <a:pt x="4311" y="645"/>
                    <a:pt x="4228" y="669"/>
                  </a:cubicBezTo>
                  <a:cubicBezTo>
                    <a:pt x="4248" y="611"/>
                    <a:pt x="4257" y="558"/>
                    <a:pt x="4267" y="495"/>
                  </a:cubicBezTo>
                  <a:cubicBezTo>
                    <a:pt x="4277" y="451"/>
                    <a:pt x="4243" y="398"/>
                    <a:pt x="4199" y="417"/>
                  </a:cubicBezTo>
                  <a:cubicBezTo>
                    <a:pt x="4020" y="471"/>
                    <a:pt x="3846" y="567"/>
                    <a:pt x="3768" y="727"/>
                  </a:cubicBezTo>
                  <a:cubicBezTo>
                    <a:pt x="3686" y="664"/>
                    <a:pt x="3608" y="611"/>
                    <a:pt x="3521" y="572"/>
                  </a:cubicBezTo>
                  <a:cubicBezTo>
                    <a:pt x="3604" y="466"/>
                    <a:pt x="3715" y="374"/>
                    <a:pt x="3841" y="306"/>
                  </a:cubicBezTo>
                  <a:cubicBezTo>
                    <a:pt x="3909" y="272"/>
                    <a:pt x="3865" y="180"/>
                    <a:pt x="3797" y="195"/>
                  </a:cubicBezTo>
                  <a:cubicBezTo>
                    <a:pt x="3623" y="219"/>
                    <a:pt x="3429" y="320"/>
                    <a:pt x="3313" y="466"/>
                  </a:cubicBezTo>
                  <a:cubicBezTo>
                    <a:pt x="3337" y="354"/>
                    <a:pt x="3332" y="233"/>
                    <a:pt x="3313" y="127"/>
                  </a:cubicBezTo>
                  <a:cubicBezTo>
                    <a:pt x="3303" y="64"/>
                    <a:pt x="3207" y="59"/>
                    <a:pt x="3192" y="122"/>
                  </a:cubicBezTo>
                  <a:cubicBezTo>
                    <a:pt x="3158" y="243"/>
                    <a:pt x="3119" y="369"/>
                    <a:pt x="3061" y="475"/>
                  </a:cubicBezTo>
                  <a:cubicBezTo>
                    <a:pt x="3003" y="475"/>
                    <a:pt x="2945" y="485"/>
                    <a:pt x="2892" y="495"/>
                  </a:cubicBezTo>
                  <a:cubicBezTo>
                    <a:pt x="2901" y="412"/>
                    <a:pt x="2921" y="296"/>
                    <a:pt x="2969" y="233"/>
                  </a:cubicBezTo>
                  <a:cubicBezTo>
                    <a:pt x="2969" y="233"/>
                    <a:pt x="2969" y="228"/>
                    <a:pt x="2974" y="228"/>
                  </a:cubicBezTo>
                  <a:cubicBezTo>
                    <a:pt x="2979" y="228"/>
                    <a:pt x="2989" y="224"/>
                    <a:pt x="2989" y="224"/>
                  </a:cubicBezTo>
                  <a:cubicBezTo>
                    <a:pt x="3052" y="185"/>
                    <a:pt x="2998" y="88"/>
                    <a:pt x="2931" y="122"/>
                  </a:cubicBezTo>
                  <a:cubicBezTo>
                    <a:pt x="2785" y="185"/>
                    <a:pt x="2664" y="320"/>
                    <a:pt x="2606" y="475"/>
                  </a:cubicBezTo>
                  <a:cubicBezTo>
                    <a:pt x="2601" y="475"/>
                    <a:pt x="2587" y="471"/>
                    <a:pt x="2582" y="471"/>
                  </a:cubicBezTo>
                  <a:cubicBezTo>
                    <a:pt x="2582" y="466"/>
                    <a:pt x="2587" y="461"/>
                    <a:pt x="2587" y="451"/>
                  </a:cubicBezTo>
                  <a:cubicBezTo>
                    <a:pt x="2606" y="345"/>
                    <a:pt x="2558" y="243"/>
                    <a:pt x="2533" y="136"/>
                  </a:cubicBezTo>
                  <a:cubicBezTo>
                    <a:pt x="2519" y="83"/>
                    <a:pt x="2441" y="78"/>
                    <a:pt x="2417" y="127"/>
                  </a:cubicBezTo>
                  <a:cubicBezTo>
                    <a:pt x="2286" y="195"/>
                    <a:pt x="2185" y="306"/>
                    <a:pt x="2146" y="446"/>
                  </a:cubicBezTo>
                  <a:cubicBezTo>
                    <a:pt x="2073" y="461"/>
                    <a:pt x="2001" y="475"/>
                    <a:pt x="1933" y="500"/>
                  </a:cubicBezTo>
                  <a:cubicBezTo>
                    <a:pt x="1880" y="374"/>
                    <a:pt x="1841" y="243"/>
                    <a:pt x="1846" y="98"/>
                  </a:cubicBezTo>
                  <a:cubicBezTo>
                    <a:pt x="1846" y="11"/>
                    <a:pt x="1739" y="1"/>
                    <a:pt x="1710" y="74"/>
                  </a:cubicBezTo>
                  <a:cubicBezTo>
                    <a:pt x="1638" y="258"/>
                    <a:pt x="1618" y="451"/>
                    <a:pt x="1652" y="645"/>
                  </a:cubicBezTo>
                  <a:cubicBezTo>
                    <a:pt x="1642" y="655"/>
                    <a:pt x="1638" y="659"/>
                    <a:pt x="1623" y="664"/>
                  </a:cubicBezTo>
                  <a:cubicBezTo>
                    <a:pt x="1575" y="640"/>
                    <a:pt x="1521" y="630"/>
                    <a:pt x="1458" y="621"/>
                  </a:cubicBezTo>
                  <a:cubicBezTo>
                    <a:pt x="1323" y="611"/>
                    <a:pt x="1134" y="597"/>
                    <a:pt x="1008" y="679"/>
                  </a:cubicBezTo>
                  <a:cubicBezTo>
                    <a:pt x="950" y="708"/>
                    <a:pt x="964" y="805"/>
                    <a:pt x="1037" y="805"/>
                  </a:cubicBezTo>
                  <a:cubicBezTo>
                    <a:pt x="1153" y="805"/>
                    <a:pt x="1231" y="902"/>
                    <a:pt x="1328" y="950"/>
                  </a:cubicBezTo>
                  <a:cubicBezTo>
                    <a:pt x="1332" y="955"/>
                    <a:pt x="1337" y="955"/>
                    <a:pt x="1347" y="955"/>
                  </a:cubicBezTo>
                  <a:cubicBezTo>
                    <a:pt x="1303" y="1008"/>
                    <a:pt x="1274" y="1076"/>
                    <a:pt x="1245" y="1139"/>
                  </a:cubicBezTo>
                  <a:cubicBezTo>
                    <a:pt x="1076" y="1047"/>
                    <a:pt x="824" y="1066"/>
                    <a:pt x="664" y="1144"/>
                  </a:cubicBezTo>
                  <a:cubicBezTo>
                    <a:pt x="606" y="1173"/>
                    <a:pt x="621" y="1250"/>
                    <a:pt x="674" y="1270"/>
                  </a:cubicBezTo>
                  <a:cubicBezTo>
                    <a:pt x="848" y="1337"/>
                    <a:pt x="984" y="1410"/>
                    <a:pt x="1124" y="1526"/>
                  </a:cubicBezTo>
                  <a:cubicBezTo>
                    <a:pt x="1115" y="1541"/>
                    <a:pt x="1115" y="1565"/>
                    <a:pt x="1115" y="1584"/>
                  </a:cubicBezTo>
                  <a:cubicBezTo>
                    <a:pt x="964" y="1575"/>
                    <a:pt x="809" y="1628"/>
                    <a:pt x="669" y="1696"/>
                  </a:cubicBezTo>
                  <a:cubicBezTo>
                    <a:pt x="621" y="1720"/>
                    <a:pt x="625" y="1783"/>
                    <a:pt x="664" y="1817"/>
                  </a:cubicBezTo>
                  <a:cubicBezTo>
                    <a:pt x="790" y="1904"/>
                    <a:pt x="931" y="1977"/>
                    <a:pt x="1081" y="1991"/>
                  </a:cubicBezTo>
                  <a:cubicBezTo>
                    <a:pt x="955" y="2073"/>
                    <a:pt x="843" y="2180"/>
                    <a:pt x="747" y="2301"/>
                  </a:cubicBezTo>
                  <a:cubicBezTo>
                    <a:pt x="640" y="2180"/>
                    <a:pt x="495" y="2088"/>
                    <a:pt x="349" y="2059"/>
                  </a:cubicBezTo>
                  <a:cubicBezTo>
                    <a:pt x="286" y="2044"/>
                    <a:pt x="214" y="2122"/>
                    <a:pt x="277" y="2180"/>
                  </a:cubicBezTo>
                  <a:cubicBezTo>
                    <a:pt x="286" y="2190"/>
                    <a:pt x="301" y="2204"/>
                    <a:pt x="316" y="2214"/>
                  </a:cubicBezTo>
                  <a:cubicBezTo>
                    <a:pt x="388" y="2316"/>
                    <a:pt x="461" y="2412"/>
                    <a:pt x="504" y="2534"/>
                  </a:cubicBezTo>
                  <a:cubicBezTo>
                    <a:pt x="509" y="2553"/>
                    <a:pt x="519" y="2577"/>
                    <a:pt x="524" y="2601"/>
                  </a:cubicBezTo>
                  <a:cubicBezTo>
                    <a:pt x="422" y="2495"/>
                    <a:pt x="286" y="2412"/>
                    <a:pt x="161" y="2408"/>
                  </a:cubicBezTo>
                  <a:cubicBezTo>
                    <a:pt x="132" y="2408"/>
                    <a:pt x="98" y="2427"/>
                    <a:pt x="88" y="2456"/>
                  </a:cubicBezTo>
                  <a:cubicBezTo>
                    <a:pt x="49" y="2558"/>
                    <a:pt x="190" y="2640"/>
                    <a:pt x="253" y="2698"/>
                  </a:cubicBezTo>
                  <a:cubicBezTo>
                    <a:pt x="340" y="2790"/>
                    <a:pt x="412" y="2882"/>
                    <a:pt x="475" y="2984"/>
                  </a:cubicBezTo>
                  <a:cubicBezTo>
                    <a:pt x="471" y="3018"/>
                    <a:pt x="471" y="3057"/>
                    <a:pt x="471" y="3086"/>
                  </a:cubicBezTo>
                  <a:cubicBezTo>
                    <a:pt x="330" y="3061"/>
                    <a:pt x="194" y="3061"/>
                    <a:pt x="69" y="3149"/>
                  </a:cubicBezTo>
                  <a:cubicBezTo>
                    <a:pt x="1" y="3187"/>
                    <a:pt x="35" y="3299"/>
                    <a:pt x="117" y="3279"/>
                  </a:cubicBezTo>
                  <a:cubicBezTo>
                    <a:pt x="228" y="3255"/>
                    <a:pt x="311" y="3328"/>
                    <a:pt x="398" y="3391"/>
                  </a:cubicBezTo>
                  <a:cubicBezTo>
                    <a:pt x="286" y="3439"/>
                    <a:pt x="190" y="3512"/>
                    <a:pt x="107" y="3609"/>
                  </a:cubicBezTo>
                  <a:cubicBezTo>
                    <a:pt x="49" y="3662"/>
                    <a:pt x="98" y="3754"/>
                    <a:pt x="180" y="3739"/>
                  </a:cubicBezTo>
                  <a:cubicBezTo>
                    <a:pt x="301" y="3720"/>
                    <a:pt x="412" y="3730"/>
                    <a:pt x="533" y="3710"/>
                  </a:cubicBezTo>
                  <a:cubicBezTo>
                    <a:pt x="543" y="3710"/>
                    <a:pt x="548" y="3710"/>
                    <a:pt x="553" y="3705"/>
                  </a:cubicBezTo>
                  <a:cubicBezTo>
                    <a:pt x="495" y="3928"/>
                    <a:pt x="650" y="4165"/>
                    <a:pt x="824" y="4316"/>
                  </a:cubicBezTo>
                  <a:cubicBezTo>
                    <a:pt x="897" y="4374"/>
                    <a:pt x="1008" y="4287"/>
                    <a:pt x="935" y="4214"/>
                  </a:cubicBezTo>
                  <a:cubicBezTo>
                    <a:pt x="863" y="4141"/>
                    <a:pt x="839" y="4054"/>
                    <a:pt x="839" y="3962"/>
                  </a:cubicBezTo>
                  <a:lnTo>
                    <a:pt x="839" y="3962"/>
                  </a:lnTo>
                  <a:cubicBezTo>
                    <a:pt x="906" y="4243"/>
                    <a:pt x="1148" y="4504"/>
                    <a:pt x="1444" y="4461"/>
                  </a:cubicBezTo>
                  <a:cubicBezTo>
                    <a:pt x="1502" y="4456"/>
                    <a:pt x="1512" y="4359"/>
                    <a:pt x="1449" y="4345"/>
                  </a:cubicBezTo>
                  <a:cubicBezTo>
                    <a:pt x="1400" y="4335"/>
                    <a:pt x="1366" y="4311"/>
                    <a:pt x="1328" y="4272"/>
                  </a:cubicBezTo>
                  <a:cubicBezTo>
                    <a:pt x="1415" y="4301"/>
                    <a:pt x="1502" y="4320"/>
                    <a:pt x="1594" y="4325"/>
                  </a:cubicBezTo>
                  <a:cubicBezTo>
                    <a:pt x="1739" y="4461"/>
                    <a:pt x="1981" y="4504"/>
                    <a:pt x="2165" y="4446"/>
                  </a:cubicBezTo>
                  <a:cubicBezTo>
                    <a:pt x="2224" y="4432"/>
                    <a:pt x="2248" y="4320"/>
                    <a:pt x="2170" y="4311"/>
                  </a:cubicBezTo>
                  <a:cubicBezTo>
                    <a:pt x="2132" y="4301"/>
                    <a:pt x="2102" y="4291"/>
                    <a:pt x="2073" y="4272"/>
                  </a:cubicBezTo>
                  <a:cubicBezTo>
                    <a:pt x="2204" y="4228"/>
                    <a:pt x="2335" y="4156"/>
                    <a:pt x="2446" y="4078"/>
                  </a:cubicBezTo>
                  <a:cubicBezTo>
                    <a:pt x="2635" y="4364"/>
                    <a:pt x="2955" y="4519"/>
                    <a:pt x="3308" y="4538"/>
                  </a:cubicBezTo>
                  <a:cubicBezTo>
                    <a:pt x="3749" y="4563"/>
                    <a:pt x="4180" y="4335"/>
                    <a:pt x="4427" y="3977"/>
                  </a:cubicBezTo>
                  <a:cubicBezTo>
                    <a:pt x="4814" y="4316"/>
                    <a:pt x="5395" y="4432"/>
                    <a:pt x="5870" y="4195"/>
                  </a:cubicBezTo>
                  <a:cubicBezTo>
                    <a:pt x="5943" y="4228"/>
                    <a:pt x="6025" y="4262"/>
                    <a:pt x="6102" y="4277"/>
                  </a:cubicBezTo>
                  <a:cubicBezTo>
                    <a:pt x="6306" y="4446"/>
                    <a:pt x="6577" y="4533"/>
                    <a:pt x="6863" y="4466"/>
                  </a:cubicBezTo>
                  <a:cubicBezTo>
                    <a:pt x="6872" y="4466"/>
                    <a:pt x="6887" y="4461"/>
                    <a:pt x="6897" y="4456"/>
                  </a:cubicBezTo>
                  <a:cubicBezTo>
                    <a:pt x="6872" y="4495"/>
                    <a:pt x="6829" y="4543"/>
                    <a:pt x="6843" y="4601"/>
                  </a:cubicBezTo>
                  <a:cubicBezTo>
                    <a:pt x="6868" y="4722"/>
                    <a:pt x="7008" y="4664"/>
                    <a:pt x="7071" y="4625"/>
                  </a:cubicBezTo>
                  <a:cubicBezTo>
                    <a:pt x="7134" y="4587"/>
                    <a:pt x="7182" y="4533"/>
                    <a:pt x="7216" y="4480"/>
                  </a:cubicBezTo>
                  <a:cubicBezTo>
                    <a:pt x="7226" y="4480"/>
                    <a:pt x="7231" y="4471"/>
                    <a:pt x="7231" y="4471"/>
                  </a:cubicBezTo>
                  <a:cubicBezTo>
                    <a:pt x="7265" y="4456"/>
                    <a:pt x="7274" y="4417"/>
                    <a:pt x="7260" y="4388"/>
                  </a:cubicBezTo>
                  <a:cubicBezTo>
                    <a:pt x="7279" y="4340"/>
                    <a:pt x="7289" y="4291"/>
                    <a:pt x="7289" y="4243"/>
                  </a:cubicBezTo>
                  <a:lnTo>
                    <a:pt x="7328" y="4316"/>
                  </a:lnTo>
                  <a:cubicBezTo>
                    <a:pt x="7347" y="4349"/>
                    <a:pt x="7410" y="4369"/>
                    <a:pt x="7434" y="4335"/>
                  </a:cubicBezTo>
                  <a:cubicBezTo>
                    <a:pt x="7507" y="4243"/>
                    <a:pt x="7502" y="4146"/>
                    <a:pt x="7473" y="4035"/>
                  </a:cubicBezTo>
                  <a:cubicBezTo>
                    <a:pt x="7468" y="4020"/>
                    <a:pt x="7458" y="4001"/>
                    <a:pt x="7453" y="3977"/>
                  </a:cubicBezTo>
                  <a:cubicBezTo>
                    <a:pt x="7497" y="3889"/>
                    <a:pt x="7526" y="3807"/>
                    <a:pt x="7541" y="3715"/>
                  </a:cubicBezTo>
                  <a:cubicBezTo>
                    <a:pt x="7565" y="3836"/>
                    <a:pt x="7579" y="3957"/>
                    <a:pt x="7589" y="4083"/>
                  </a:cubicBezTo>
                  <a:cubicBezTo>
                    <a:pt x="7589" y="4132"/>
                    <a:pt x="7642" y="4175"/>
                    <a:pt x="7691" y="4151"/>
                  </a:cubicBezTo>
                  <a:cubicBezTo>
                    <a:pt x="7783" y="4098"/>
                    <a:pt x="7768" y="3957"/>
                    <a:pt x="7744" y="3841"/>
                  </a:cubicBezTo>
                  <a:cubicBezTo>
                    <a:pt x="7807" y="3788"/>
                    <a:pt x="7807" y="3672"/>
                    <a:pt x="7807" y="3599"/>
                  </a:cubicBezTo>
                  <a:cubicBezTo>
                    <a:pt x="7812" y="3541"/>
                    <a:pt x="7812" y="3473"/>
                    <a:pt x="7807" y="3405"/>
                  </a:cubicBezTo>
                  <a:cubicBezTo>
                    <a:pt x="7831" y="3371"/>
                    <a:pt x="7855" y="3328"/>
                    <a:pt x="7870" y="3284"/>
                  </a:cubicBezTo>
                  <a:cubicBezTo>
                    <a:pt x="7909" y="3381"/>
                    <a:pt x="7933" y="3478"/>
                    <a:pt x="7933" y="3589"/>
                  </a:cubicBezTo>
                  <a:cubicBezTo>
                    <a:pt x="7933" y="3667"/>
                    <a:pt x="8039" y="3691"/>
                    <a:pt x="8073" y="3613"/>
                  </a:cubicBezTo>
                  <a:cubicBezTo>
                    <a:pt x="8160" y="3371"/>
                    <a:pt x="8083" y="3134"/>
                    <a:pt x="7957" y="2931"/>
                  </a:cubicBezTo>
                  <a:lnTo>
                    <a:pt x="7957" y="2892"/>
                  </a:lnTo>
                  <a:cubicBezTo>
                    <a:pt x="8025" y="2960"/>
                    <a:pt x="8078" y="3042"/>
                    <a:pt x="8131" y="3134"/>
                  </a:cubicBezTo>
                  <a:cubicBezTo>
                    <a:pt x="8160" y="3187"/>
                    <a:pt x="8272" y="3178"/>
                    <a:pt x="8267" y="3105"/>
                  </a:cubicBezTo>
                  <a:cubicBezTo>
                    <a:pt x="8272" y="2863"/>
                    <a:pt x="8107" y="2543"/>
                    <a:pt x="7855" y="24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rot="-487982" flipH="1">
              <a:off x="6535158" y="4138941"/>
              <a:ext cx="255501" cy="204687"/>
            </a:xfrm>
            <a:custGeom>
              <a:avLst/>
              <a:gdLst/>
              <a:ahLst/>
              <a:cxnLst/>
              <a:rect l="l" t="t" r="r" b="b"/>
              <a:pathLst>
                <a:path w="1604" h="1285" extrusionOk="0">
                  <a:moveTo>
                    <a:pt x="1419" y="277"/>
                  </a:moveTo>
                  <a:lnTo>
                    <a:pt x="1429" y="277"/>
                  </a:lnTo>
                  <a:cubicBezTo>
                    <a:pt x="1434" y="277"/>
                    <a:pt x="1463" y="296"/>
                    <a:pt x="1487" y="306"/>
                  </a:cubicBezTo>
                  <a:cubicBezTo>
                    <a:pt x="1516" y="320"/>
                    <a:pt x="1594" y="320"/>
                    <a:pt x="1594" y="325"/>
                  </a:cubicBezTo>
                  <a:cubicBezTo>
                    <a:pt x="1598" y="330"/>
                    <a:pt x="1603" y="354"/>
                    <a:pt x="1603" y="369"/>
                  </a:cubicBezTo>
                  <a:cubicBezTo>
                    <a:pt x="1603" y="378"/>
                    <a:pt x="1584" y="417"/>
                    <a:pt x="1569" y="437"/>
                  </a:cubicBezTo>
                  <a:cubicBezTo>
                    <a:pt x="1550" y="451"/>
                    <a:pt x="1487" y="524"/>
                    <a:pt x="1487" y="543"/>
                  </a:cubicBezTo>
                  <a:cubicBezTo>
                    <a:pt x="1487" y="567"/>
                    <a:pt x="1502" y="635"/>
                    <a:pt x="1511" y="635"/>
                  </a:cubicBezTo>
                  <a:cubicBezTo>
                    <a:pt x="1521" y="635"/>
                    <a:pt x="1545" y="640"/>
                    <a:pt x="1535" y="645"/>
                  </a:cubicBezTo>
                  <a:cubicBezTo>
                    <a:pt x="1535" y="655"/>
                    <a:pt x="1502" y="693"/>
                    <a:pt x="1463" y="742"/>
                  </a:cubicBezTo>
                  <a:cubicBezTo>
                    <a:pt x="1429" y="790"/>
                    <a:pt x="1293"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59" y="1192"/>
                    <a:pt x="674" y="1168"/>
                    <a:pt x="698" y="1163"/>
                  </a:cubicBezTo>
                  <a:cubicBezTo>
                    <a:pt x="722" y="1153"/>
                    <a:pt x="770" y="1124"/>
                    <a:pt x="751" y="1100"/>
                  </a:cubicBezTo>
                  <a:cubicBezTo>
                    <a:pt x="732" y="1076"/>
                    <a:pt x="630" y="1018"/>
                    <a:pt x="625" y="974"/>
                  </a:cubicBezTo>
                  <a:lnTo>
                    <a:pt x="601" y="935"/>
                  </a:lnTo>
                  <a:cubicBezTo>
                    <a:pt x="538" y="858"/>
                    <a:pt x="538" y="829"/>
                    <a:pt x="431" y="858"/>
                  </a:cubicBezTo>
                  <a:lnTo>
                    <a:pt x="422" y="858"/>
                  </a:lnTo>
                  <a:cubicBezTo>
                    <a:pt x="417" y="863"/>
                    <a:pt x="388" y="858"/>
                    <a:pt x="364" y="839"/>
                  </a:cubicBezTo>
                  <a:cubicBezTo>
                    <a:pt x="335" y="829"/>
                    <a:pt x="262" y="858"/>
                    <a:pt x="252" y="853"/>
                  </a:cubicBezTo>
                  <a:cubicBezTo>
                    <a:pt x="247" y="848"/>
                    <a:pt x="194" y="809"/>
                    <a:pt x="155" y="785"/>
                  </a:cubicBezTo>
                  <a:lnTo>
                    <a:pt x="126" y="732"/>
                  </a:lnTo>
                  <a:lnTo>
                    <a:pt x="151" y="727"/>
                  </a:lnTo>
                  <a:cubicBezTo>
                    <a:pt x="180" y="717"/>
                    <a:pt x="213" y="693"/>
                    <a:pt x="213" y="669"/>
                  </a:cubicBezTo>
                  <a:cubicBezTo>
                    <a:pt x="213" y="645"/>
                    <a:pt x="131" y="635"/>
                    <a:pt x="131" y="630"/>
                  </a:cubicBezTo>
                  <a:cubicBezTo>
                    <a:pt x="131" y="616"/>
                    <a:pt x="170" y="606"/>
                    <a:pt x="213" y="606"/>
                  </a:cubicBezTo>
                  <a:cubicBezTo>
                    <a:pt x="247" y="606"/>
                    <a:pt x="364" y="563"/>
                    <a:pt x="388" y="514"/>
                  </a:cubicBezTo>
                  <a:lnTo>
                    <a:pt x="388" y="490"/>
                  </a:lnTo>
                  <a:lnTo>
                    <a:pt x="368" y="485"/>
                  </a:lnTo>
                  <a:lnTo>
                    <a:pt x="320" y="470"/>
                  </a:lnTo>
                  <a:lnTo>
                    <a:pt x="335" y="422"/>
                  </a:lnTo>
                  <a:cubicBezTo>
                    <a:pt x="339" y="393"/>
                    <a:pt x="262" y="340"/>
                    <a:pt x="262" y="320"/>
                  </a:cubicBezTo>
                  <a:cubicBezTo>
                    <a:pt x="262" y="301"/>
                    <a:pt x="243" y="257"/>
                    <a:pt x="228" y="272"/>
                  </a:cubicBezTo>
                  <a:cubicBezTo>
                    <a:pt x="213" y="282"/>
                    <a:pt x="180" y="296"/>
                    <a:pt x="175" y="291"/>
                  </a:cubicBezTo>
                  <a:cubicBezTo>
                    <a:pt x="175" y="282"/>
                    <a:pt x="175" y="257"/>
                    <a:pt x="189" y="243"/>
                  </a:cubicBezTo>
                  <a:cubicBezTo>
                    <a:pt x="199" y="224"/>
                    <a:pt x="218" y="161"/>
                    <a:pt x="204" y="136"/>
                  </a:cubicBezTo>
                  <a:cubicBezTo>
                    <a:pt x="194" y="112"/>
                    <a:pt x="141" y="54"/>
                    <a:pt x="121" y="64"/>
                  </a:cubicBezTo>
                  <a:cubicBezTo>
                    <a:pt x="97" y="73"/>
                    <a:pt x="25" y="83"/>
                    <a:pt x="10" y="78"/>
                  </a:cubicBezTo>
                  <a:cubicBezTo>
                    <a:pt x="0" y="73"/>
                    <a:pt x="0" y="35"/>
                    <a:pt x="49" y="25"/>
                  </a:cubicBezTo>
                  <a:cubicBezTo>
                    <a:pt x="97" y="10"/>
                    <a:pt x="218" y="1"/>
                    <a:pt x="218" y="10"/>
                  </a:cubicBezTo>
                  <a:cubicBezTo>
                    <a:pt x="218" y="30"/>
                    <a:pt x="238" y="73"/>
                    <a:pt x="252" y="54"/>
                  </a:cubicBezTo>
                  <a:cubicBezTo>
                    <a:pt x="276" y="35"/>
                    <a:pt x="364" y="49"/>
                    <a:pt x="393" y="127"/>
                  </a:cubicBezTo>
                  <a:lnTo>
                    <a:pt x="373" y="233"/>
                  </a:lnTo>
                  <a:lnTo>
                    <a:pt x="412" y="219"/>
                  </a:lnTo>
                  <a:cubicBezTo>
                    <a:pt x="441" y="204"/>
                    <a:pt x="480" y="199"/>
                    <a:pt x="494" y="199"/>
                  </a:cubicBezTo>
                  <a:cubicBezTo>
                    <a:pt x="514" y="199"/>
                    <a:pt x="625" y="301"/>
                    <a:pt x="703" y="388"/>
                  </a:cubicBezTo>
                  <a:lnTo>
                    <a:pt x="799" y="437"/>
                  </a:lnTo>
                  <a:lnTo>
                    <a:pt x="828" y="446"/>
                  </a:lnTo>
                  <a:cubicBezTo>
                    <a:pt x="858" y="470"/>
                    <a:pt x="809" y="533"/>
                    <a:pt x="727" y="587"/>
                  </a:cubicBezTo>
                  <a:cubicBezTo>
                    <a:pt x="640" y="640"/>
                    <a:pt x="591" y="742"/>
                    <a:pt x="611" y="737"/>
                  </a:cubicBezTo>
                  <a:cubicBezTo>
                    <a:pt x="630" y="732"/>
                    <a:pt x="688" y="727"/>
                    <a:pt x="707" y="737"/>
                  </a:cubicBezTo>
                  <a:cubicBezTo>
                    <a:pt x="727" y="751"/>
                    <a:pt x="732" y="824"/>
                    <a:pt x="683" y="863"/>
                  </a:cubicBezTo>
                  <a:lnTo>
                    <a:pt x="649" y="921"/>
                  </a:lnTo>
                  <a:lnTo>
                    <a:pt x="678" y="911"/>
                  </a:lnTo>
                  <a:cubicBezTo>
                    <a:pt x="712" y="906"/>
                    <a:pt x="736" y="906"/>
                    <a:pt x="736" y="906"/>
                  </a:cubicBezTo>
                  <a:lnTo>
                    <a:pt x="799" y="872"/>
                  </a:lnTo>
                  <a:cubicBezTo>
                    <a:pt x="828" y="853"/>
                    <a:pt x="906" y="926"/>
                    <a:pt x="930" y="921"/>
                  </a:cubicBezTo>
                  <a:cubicBezTo>
                    <a:pt x="954" y="911"/>
                    <a:pt x="1017" y="906"/>
                    <a:pt x="1017" y="901"/>
                  </a:cubicBezTo>
                  <a:cubicBezTo>
                    <a:pt x="1017" y="897"/>
                    <a:pt x="1003" y="887"/>
                    <a:pt x="988" y="887"/>
                  </a:cubicBezTo>
                  <a:cubicBezTo>
                    <a:pt x="969" y="887"/>
                    <a:pt x="925" y="877"/>
                    <a:pt x="930" y="858"/>
                  </a:cubicBezTo>
                  <a:cubicBezTo>
                    <a:pt x="940" y="839"/>
                    <a:pt x="969" y="800"/>
                    <a:pt x="979" y="800"/>
                  </a:cubicBezTo>
                  <a:cubicBezTo>
                    <a:pt x="993" y="800"/>
                    <a:pt x="1066" y="785"/>
                    <a:pt x="1100" y="776"/>
                  </a:cubicBezTo>
                  <a:lnTo>
                    <a:pt x="1090" y="713"/>
                  </a:lnTo>
                  <a:lnTo>
                    <a:pt x="1037" y="751"/>
                  </a:lnTo>
                  <a:cubicBezTo>
                    <a:pt x="993" y="780"/>
                    <a:pt x="945" y="790"/>
                    <a:pt x="930" y="785"/>
                  </a:cubicBezTo>
                  <a:cubicBezTo>
                    <a:pt x="920" y="776"/>
                    <a:pt x="940" y="732"/>
                    <a:pt x="930" y="737"/>
                  </a:cubicBezTo>
                  <a:cubicBezTo>
                    <a:pt x="920" y="737"/>
                    <a:pt x="891" y="742"/>
                    <a:pt x="872" y="742"/>
                  </a:cubicBezTo>
                  <a:cubicBezTo>
                    <a:pt x="853" y="742"/>
                    <a:pt x="824" y="732"/>
                    <a:pt x="824" y="717"/>
                  </a:cubicBezTo>
                  <a:cubicBezTo>
                    <a:pt x="824" y="708"/>
                    <a:pt x="867" y="655"/>
                    <a:pt x="896" y="630"/>
                  </a:cubicBezTo>
                  <a:cubicBezTo>
                    <a:pt x="920" y="606"/>
                    <a:pt x="998" y="543"/>
                    <a:pt x="1003" y="548"/>
                  </a:cubicBezTo>
                  <a:cubicBezTo>
                    <a:pt x="1012" y="558"/>
                    <a:pt x="1027" y="563"/>
                    <a:pt x="1046" y="563"/>
                  </a:cubicBezTo>
                  <a:cubicBezTo>
                    <a:pt x="1066" y="563"/>
                    <a:pt x="1100" y="533"/>
                    <a:pt x="1100" y="495"/>
                  </a:cubicBezTo>
                  <a:cubicBezTo>
                    <a:pt x="1100" y="461"/>
                    <a:pt x="1187" y="403"/>
                    <a:pt x="1197" y="378"/>
                  </a:cubicBezTo>
                  <a:cubicBezTo>
                    <a:pt x="1211" y="354"/>
                    <a:pt x="1289" y="364"/>
                    <a:pt x="1351" y="427"/>
                  </a:cubicBezTo>
                  <a:lnTo>
                    <a:pt x="1385" y="330"/>
                  </a:lnTo>
                  <a:lnTo>
                    <a:pt x="1390" y="316"/>
                  </a:lnTo>
                  <a:cubicBezTo>
                    <a:pt x="1400" y="291"/>
                    <a:pt x="1419" y="277"/>
                    <a:pt x="1419" y="277"/>
                  </a:cubicBezTo>
                  <a:close/>
                  <a:moveTo>
                    <a:pt x="606" y="475"/>
                  </a:moveTo>
                  <a:cubicBezTo>
                    <a:pt x="640" y="451"/>
                    <a:pt x="649" y="422"/>
                    <a:pt x="615" y="412"/>
                  </a:cubicBezTo>
                  <a:cubicBezTo>
                    <a:pt x="586" y="398"/>
                    <a:pt x="489" y="446"/>
                    <a:pt x="465" y="466"/>
                  </a:cubicBezTo>
                  <a:cubicBezTo>
                    <a:pt x="441" y="485"/>
                    <a:pt x="562" y="500"/>
                    <a:pt x="606" y="475"/>
                  </a:cubicBezTo>
                  <a:close/>
                  <a:moveTo>
                    <a:pt x="354" y="761"/>
                  </a:moveTo>
                  <a:cubicBezTo>
                    <a:pt x="320" y="732"/>
                    <a:pt x="296" y="698"/>
                    <a:pt x="262" y="659"/>
                  </a:cubicBezTo>
                  <a:cubicBezTo>
                    <a:pt x="223" y="751"/>
                    <a:pt x="243" y="766"/>
                    <a:pt x="354" y="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rot="-487982" flipH="1">
              <a:off x="6558155" y="4007013"/>
              <a:ext cx="131414" cy="123609"/>
            </a:xfrm>
            <a:custGeom>
              <a:avLst/>
              <a:gdLst/>
              <a:ahLst/>
              <a:cxnLst/>
              <a:rect l="l" t="t" r="r" b="b"/>
              <a:pathLst>
                <a:path w="825" h="776" extrusionOk="0">
                  <a:moveTo>
                    <a:pt x="132" y="553"/>
                  </a:moveTo>
                  <a:cubicBezTo>
                    <a:pt x="132" y="553"/>
                    <a:pt x="151" y="553"/>
                    <a:pt x="170" y="562"/>
                  </a:cubicBezTo>
                  <a:cubicBezTo>
                    <a:pt x="190" y="562"/>
                    <a:pt x="248" y="475"/>
                    <a:pt x="301" y="427"/>
                  </a:cubicBezTo>
                  <a:lnTo>
                    <a:pt x="374" y="412"/>
                  </a:lnTo>
                  <a:lnTo>
                    <a:pt x="485" y="398"/>
                  </a:lnTo>
                  <a:cubicBezTo>
                    <a:pt x="466" y="330"/>
                    <a:pt x="461" y="243"/>
                    <a:pt x="471" y="214"/>
                  </a:cubicBezTo>
                  <a:cubicBezTo>
                    <a:pt x="485" y="184"/>
                    <a:pt x="563" y="88"/>
                    <a:pt x="587" y="63"/>
                  </a:cubicBezTo>
                  <a:cubicBezTo>
                    <a:pt x="616" y="39"/>
                    <a:pt x="713" y="0"/>
                    <a:pt x="727" y="39"/>
                  </a:cubicBezTo>
                  <a:cubicBezTo>
                    <a:pt x="732" y="78"/>
                    <a:pt x="776" y="146"/>
                    <a:pt x="785" y="117"/>
                  </a:cubicBezTo>
                  <a:cubicBezTo>
                    <a:pt x="805" y="88"/>
                    <a:pt x="824" y="97"/>
                    <a:pt x="800" y="228"/>
                  </a:cubicBezTo>
                  <a:cubicBezTo>
                    <a:pt x="800" y="228"/>
                    <a:pt x="795" y="267"/>
                    <a:pt x="698" y="354"/>
                  </a:cubicBezTo>
                  <a:cubicBezTo>
                    <a:pt x="635" y="407"/>
                    <a:pt x="446" y="625"/>
                    <a:pt x="359" y="543"/>
                  </a:cubicBezTo>
                  <a:lnTo>
                    <a:pt x="345" y="620"/>
                  </a:lnTo>
                  <a:cubicBezTo>
                    <a:pt x="291" y="601"/>
                    <a:pt x="238" y="640"/>
                    <a:pt x="228" y="712"/>
                  </a:cubicBezTo>
                  <a:lnTo>
                    <a:pt x="107" y="775"/>
                  </a:lnTo>
                  <a:cubicBezTo>
                    <a:pt x="30" y="669"/>
                    <a:pt x="1" y="640"/>
                    <a:pt x="132" y="5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rot="-487982" flipH="1">
              <a:off x="6732896" y="4126635"/>
              <a:ext cx="145909" cy="92707"/>
            </a:xfrm>
            <a:custGeom>
              <a:avLst/>
              <a:gdLst/>
              <a:ahLst/>
              <a:cxnLst/>
              <a:rect l="l" t="t" r="r" b="b"/>
              <a:pathLst>
                <a:path w="916" h="582" extrusionOk="0">
                  <a:moveTo>
                    <a:pt x="722" y="194"/>
                  </a:moveTo>
                  <a:cubicBezTo>
                    <a:pt x="741" y="203"/>
                    <a:pt x="756" y="223"/>
                    <a:pt x="760" y="228"/>
                  </a:cubicBezTo>
                  <a:cubicBezTo>
                    <a:pt x="760" y="237"/>
                    <a:pt x="746" y="271"/>
                    <a:pt x="707" y="300"/>
                  </a:cubicBezTo>
                  <a:cubicBezTo>
                    <a:pt x="673" y="334"/>
                    <a:pt x="557" y="431"/>
                    <a:pt x="533" y="441"/>
                  </a:cubicBezTo>
                  <a:cubicBezTo>
                    <a:pt x="504" y="455"/>
                    <a:pt x="455" y="494"/>
                    <a:pt x="479" y="504"/>
                  </a:cubicBezTo>
                  <a:cubicBezTo>
                    <a:pt x="504" y="509"/>
                    <a:pt x="601" y="416"/>
                    <a:pt x="610" y="416"/>
                  </a:cubicBezTo>
                  <a:cubicBezTo>
                    <a:pt x="625" y="416"/>
                    <a:pt x="649" y="421"/>
                    <a:pt x="654" y="436"/>
                  </a:cubicBezTo>
                  <a:cubicBezTo>
                    <a:pt x="654" y="446"/>
                    <a:pt x="707" y="446"/>
                    <a:pt x="760" y="421"/>
                  </a:cubicBezTo>
                  <a:lnTo>
                    <a:pt x="760" y="421"/>
                  </a:lnTo>
                  <a:cubicBezTo>
                    <a:pt x="818" y="412"/>
                    <a:pt x="852" y="402"/>
                    <a:pt x="915" y="416"/>
                  </a:cubicBezTo>
                  <a:lnTo>
                    <a:pt x="915" y="416"/>
                  </a:lnTo>
                  <a:cubicBezTo>
                    <a:pt x="915" y="416"/>
                    <a:pt x="901" y="426"/>
                    <a:pt x="896" y="441"/>
                  </a:cubicBezTo>
                  <a:cubicBezTo>
                    <a:pt x="891" y="450"/>
                    <a:pt x="848" y="494"/>
                    <a:pt x="848" y="499"/>
                  </a:cubicBezTo>
                  <a:cubicBezTo>
                    <a:pt x="843" y="509"/>
                    <a:pt x="736" y="499"/>
                    <a:pt x="615" y="494"/>
                  </a:cubicBezTo>
                  <a:lnTo>
                    <a:pt x="576" y="518"/>
                  </a:lnTo>
                  <a:cubicBezTo>
                    <a:pt x="465" y="581"/>
                    <a:pt x="368" y="518"/>
                    <a:pt x="247" y="494"/>
                  </a:cubicBezTo>
                  <a:lnTo>
                    <a:pt x="286" y="446"/>
                  </a:lnTo>
                  <a:cubicBezTo>
                    <a:pt x="315" y="412"/>
                    <a:pt x="339" y="378"/>
                    <a:pt x="334" y="373"/>
                  </a:cubicBezTo>
                  <a:cubicBezTo>
                    <a:pt x="334" y="373"/>
                    <a:pt x="310" y="373"/>
                    <a:pt x="291" y="378"/>
                  </a:cubicBezTo>
                  <a:cubicBezTo>
                    <a:pt x="271" y="392"/>
                    <a:pt x="203" y="412"/>
                    <a:pt x="199" y="397"/>
                  </a:cubicBezTo>
                  <a:cubicBezTo>
                    <a:pt x="194" y="387"/>
                    <a:pt x="203" y="354"/>
                    <a:pt x="218" y="349"/>
                  </a:cubicBezTo>
                  <a:cubicBezTo>
                    <a:pt x="237" y="339"/>
                    <a:pt x="286" y="295"/>
                    <a:pt x="276" y="291"/>
                  </a:cubicBezTo>
                  <a:cubicBezTo>
                    <a:pt x="271" y="276"/>
                    <a:pt x="271" y="242"/>
                    <a:pt x="276" y="232"/>
                  </a:cubicBezTo>
                  <a:cubicBezTo>
                    <a:pt x="291" y="228"/>
                    <a:pt x="320" y="199"/>
                    <a:pt x="300" y="184"/>
                  </a:cubicBezTo>
                  <a:cubicBezTo>
                    <a:pt x="286" y="174"/>
                    <a:pt x="189" y="218"/>
                    <a:pt x="126" y="276"/>
                  </a:cubicBezTo>
                  <a:lnTo>
                    <a:pt x="0" y="247"/>
                  </a:lnTo>
                  <a:lnTo>
                    <a:pt x="24" y="232"/>
                  </a:lnTo>
                  <a:cubicBezTo>
                    <a:pt x="48" y="223"/>
                    <a:pt x="68" y="199"/>
                    <a:pt x="53" y="184"/>
                  </a:cubicBezTo>
                  <a:cubicBezTo>
                    <a:pt x="44" y="174"/>
                    <a:pt x="24" y="145"/>
                    <a:pt x="24" y="140"/>
                  </a:cubicBezTo>
                  <a:cubicBezTo>
                    <a:pt x="24" y="131"/>
                    <a:pt x="53" y="107"/>
                    <a:pt x="92" y="92"/>
                  </a:cubicBezTo>
                  <a:lnTo>
                    <a:pt x="150" y="48"/>
                  </a:lnTo>
                  <a:cubicBezTo>
                    <a:pt x="223" y="0"/>
                    <a:pt x="392" y="170"/>
                    <a:pt x="446" y="203"/>
                  </a:cubicBezTo>
                  <a:lnTo>
                    <a:pt x="504" y="194"/>
                  </a:lnTo>
                  <a:cubicBezTo>
                    <a:pt x="581" y="189"/>
                    <a:pt x="702" y="179"/>
                    <a:pt x="722" y="1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rot="-487982" flipH="1">
              <a:off x="6552691" y="4090008"/>
              <a:ext cx="55751" cy="71202"/>
            </a:xfrm>
            <a:custGeom>
              <a:avLst/>
              <a:gdLst/>
              <a:ahLst/>
              <a:cxnLst/>
              <a:rect l="l" t="t" r="r" b="b"/>
              <a:pathLst>
                <a:path w="350" h="447" extrusionOk="0">
                  <a:moveTo>
                    <a:pt x="59" y="98"/>
                  </a:moveTo>
                  <a:cubicBezTo>
                    <a:pt x="122" y="40"/>
                    <a:pt x="194" y="1"/>
                    <a:pt x="228" y="15"/>
                  </a:cubicBezTo>
                  <a:cubicBezTo>
                    <a:pt x="267" y="35"/>
                    <a:pt x="349" y="112"/>
                    <a:pt x="325" y="141"/>
                  </a:cubicBezTo>
                  <a:cubicBezTo>
                    <a:pt x="301" y="170"/>
                    <a:pt x="315" y="282"/>
                    <a:pt x="277" y="291"/>
                  </a:cubicBezTo>
                  <a:cubicBezTo>
                    <a:pt x="243" y="306"/>
                    <a:pt x="180" y="340"/>
                    <a:pt x="209" y="359"/>
                  </a:cubicBezTo>
                  <a:cubicBezTo>
                    <a:pt x="243" y="379"/>
                    <a:pt x="175" y="446"/>
                    <a:pt x="161" y="427"/>
                  </a:cubicBezTo>
                  <a:cubicBezTo>
                    <a:pt x="151" y="408"/>
                    <a:pt x="98" y="374"/>
                    <a:pt x="73" y="374"/>
                  </a:cubicBezTo>
                  <a:cubicBezTo>
                    <a:pt x="49" y="374"/>
                    <a:pt x="1" y="161"/>
                    <a:pt x="59" y="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rot="-487982" flipH="1">
              <a:off x="6734018" y="4037686"/>
              <a:ext cx="76459" cy="72795"/>
            </a:xfrm>
            <a:custGeom>
              <a:avLst/>
              <a:gdLst/>
              <a:ahLst/>
              <a:cxnLst/>
              <a:rect l="l" t="t" r="r" b="b"/>
              <a:pathLst>
                <a:path w="480" h="457" extrusionOk="0">
                  <a:moveTo>
                    <a:pt x="291" y="456"/>
                  </a:moveTo>
                  <a:cubicBezTo>
                    <a:pt x="286" y="456"/>
                    <a:pt x="199" y="417"/>
                    <a:pt x="97" y="364"/>
                  </a:cubicBezTo>
                  <a:lnTo>
                    <a:pt x="63" y="277"/>
                  </a:lnTo>
                  <a:lnTo>
                    <a:pt x="53" y="272"/>
                  </a:lnTo>
                  <a:cubicBezTo>
                    <a:pt x="19" y="272"/>
                    <a:pt x="0" y="258"/>
                    <a:pt x="19" y="248"/>
                  </a:cubicBezTo>
                  <a:cubicBezTo>
                    <a:pt x="39" y="238"/>
                    <a:pt x="73" y="170"/>
                    <a:pt x="78" y="127"/>
                  </a:cubicBezTo>
                  <a:cubicBezTo>
                    <a:pt x="87" y="78"/>
                    <a:pt x="184" y="49"/>
                    <a:pt x="184" y="35"/>
                  </a:cubicBezTo>
                  <a:cubicBezTo>
                    <a:pt x="184" y="25"/>
                    <a:pt x="213" y="1"/>
                    <a:pt x="242" y="20"/>
                  </a:cubicBezTo>
                  <a:cubicBezTo>
                    <a:pt x="271" y="35"/>
                    <a:pt x="344" y="98"/>
                    <a:pt x="334" y="98"/>
                  </a:cubicBezTo>
                  <a:cubicBezTo>
                    <a:pt x="320" y="98"/>
                    <a:pt x="291" y="107"/>
                    <a:pt x="291" y="127"/>
                  </a:cubicBezTo>
                  <a:cubicBezTo>
                    <a:pt x="291" y="146"/>
                    <a:pt x="310" y="190"/>
                    <a:pt x="329" y="180"/>
                  </a:cubicBezTo>
                  <a:cubicBezTo>
                    <a:pt x="344" y="175"/>
                    <a:pt x="392" y="170"/>
                    <a:pt x="407" y="180"/>
                  </a:cubicBezTo>
                  <a:cubicBezTo>
                    <a:pt x="417" y="195"/>
                    <a:pt x="417" y="243"/>
                    <a:pt x="368" y="238"/>
                  </a:cubicBezTo>
                  <a:cubicBezTo>
                    <a:pt x="320" y="229"/>
                    <a:pt x="213" y="243"/>
                    <a:pt x="223" y="267"/>
                  </a:cubicBezTo>
                  <a:cubicBezTo>
                    <a:pt x="237" y="291"/>
                    <a:pt x="315" y="359"/>
                    <a:pt x="392" y="359"/>
                  </a:cubicBezTo>
                  <a:lnTo>
                    <a:pt x="479" y="398"/>
                  </a:lnTo>
                  <a:lnTo>
                    <a:pt x="479" y="398"/>
                  </a:lnTo>
                  <a:cubicBezTo>
                    <a:pt x="479" y="398"/>
                    <a:pt x="450" y="393"/>
                    <a:pt x="412" y="393"/>
                  </a:cubicBezTo>
                  <a:cubicBezTo>
                    <a:pt x="368" y="374"/>
                    <a:pt x="295" y="456"/>
                    <a:pt x="291" y="4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rot="-487982" flipH="1">
              <a:off x="6614494" y="4133051"/>
              <a:ext cx="37911" cy="54158"/>
            </a:xfrm>
            <a:custGeom>
              <a:avLst/>
              <a:gdLst/>
              <a:ahLst/>
              <a:cxnLst/>
              <a:rect l="l" t="t" r="r" b="b"/>
              <a:pathLst>
                <a:path w="238" h="340" extrusionOk="0">
                  <a:moveTo>
                    <a:pt x="73" y="64"/>
                  </a:moveTo>
                  <a:lnTo>
                    <a:pt x="83" y="25"/>
                  </a:lnTo>
                  <a:cubicBezTo>
                    <a:pt x="88" y="10"/>
                    <a:pt x="146" y="25"/>
                    <a:pt x="204" y="112"/>
                  </a:cubicBezTo>
                  <a:lnTo>
                    <a:pt x="204" y="214"/>
                  </a:lnTo>
                  <a:lnTo>
                    <a:pt x="199" y="214"/>
                  </a:lnTo>
                  <a:cubicBezTo>
                    <a:pt x="194" y="214"/>
                    <a:pt x="194" y="219"/>
                    <a:pt x="204" y="228"/>
                  </a:cubicBezTo>
                  <a:cubicBezTo>
                    <a:pt x="218" y="233"/>
                    <a:pt x="238" y="282"/>
                    <a:pt x="218" y="311"/>
                  </a:cubicBezTo>
                  <a:cubicBezTo>
                    <a:pt x="199" y="340"/>
                    <a:pt x="88" y="296"/>
                    <a:pt x="78" y="296"/>
                  </a:cubicBezTo>
                  <a:cubicBezTo>
                    <a:pt x="64" y="306"/>
                    <a:pt x="30" y="257"/>
                    <a:pt x="15" y="190"/>
                  </a:cubicBezTo>
                  <a:cubicBezTo>
                    <a:pt x="1" y="122"/>
                    <a:pt x="54" y="1"/>
                    <a:pt x="54" y="20"/>
                  </a:cubicBezTo>
                  <a:cubicBezTo>
                    <a:pt x="59" y="30"/>
                    <a:pt x="73" y="64"/>
                    <a:pt x="73"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rot="-487982" flipH="1">
              <a:off x="6461454" y="4224455"/>
              <a:ext cx="45716" cy="41734"/>
            </a:xfrm>
            <a:custGeom>
              <a:avLst/>
              <a:gdLst/>
              <a:ahLst/>
              <a:cxnLst/>
              <a:rect l="l" t="t" r="r" b="b"/>
              <a:pathLst>
                <a:path w="287" h="262" extrusionOk="0">
                  <a:moveTo>
                    <a:pt x="238" y="189"/>
                  </a:moveTo>
                  <a:cubicBezTo>
                    <a:pt x="190" y="233"/>
                    <a:pt x="132" y="262"/>
                    <a:pt x="98" y="257"/>
                  </a:cubicBezTo>
                  <a:cubicBezTo>
                    <a:pt x="73" y="252"/>
                    <a:pt x="1" y="228"/>
                    <a:pt x="20" y="218"/>
                  </a:cubicBezTo>
                  <a:cubicBezTo>
                    <a:pt x="40" y="214"/>
                    <a:pt x="69" y="185"/>
                    <a:pt x="49" y="146"/>
                  </a:cubicBezTo>
                  <a:cubicBezTo>
                    <a:pt x="30" y="117"/>
                    <a:pt x="136" y="78"/>
                    <a:pt x="136" y="78"/>
                  </a:cubicBezTo>
                  <a:lnTo>
                    <a:pt x="136" y="49"/>
                  </a:lnTo>
                  <a:cubicBezTo>
                    <a:pt x="136" y="39"/>
                    <a:pt x="141" y="5"/>
                    <a:pt x="156" y="5"/>
                  </a:cubicBezTo>
                  <a:cubicBezTo>
                    <a:pt x="170" y="0"/>
                    <a:pt x="286" y="146"/>
                    <a:pt x="238" y="18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rot="-487982" flipH="1">
              <a:off x="6493507" y="4180861"/>
              <a:ext cx="34884" cy="33292"/>
            </a:xfrm>
            <a:custGeom>
              <a:avLst/>
              <a:gdLst/>
              <a:ahLst/>
              <a:cxnLst/>
              <a:rect l="l" t="t" r="r" b="b"/>
              <a:pathLst>
                <a:path w="219" h="209" extrusionOk="0">
                  <a:moveTo>
                    <a:pt x="63" y="194"/>
                  </a:moveTo>
                  <a:cubicBezTo>
                    <a:pt x="29" y="199"/>
                    <a:pt x="0" y="209"/>
                    <a:pt x="0" y="199"/>
                  </a:cubicBezTo>
                  <a:cubicBezTo>
                    <a:pt x="0" y="194"/>
                    <a:pt x="39" y="97"/>
                    <a:pt x="92" y="1"/>
                  </a:cubicBezTo>
                  <a:lnTo>
                    <a:pt x="160" y="44"/>
                  </a:lnTo>
                  <a:lnTo>
                    <a:pt x="184" y="63"/>
                  </a:lnTo>
                  <a:cubicBezTo>
                    <a:pt x="209" y="88"/>
                    <a:pt x="218" y="112"/>
                    <a:pt x="209" y="117"/>
                  </a:cubicBezTo>
                  <a:cubicBezTo>
                    <a:pt x="209" y="117"/>
                    <a:pt x="92" y="189"/>
                    <a:pt x="63"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rot="-487982" flipH="1">
              <a:off x="6737126" y="4100526"/>
              <a:ext cx="61008" cy="23256"/>
            </a:xfrm>
            <a:custGeom>
              <a:avLst/>
              <a:gdLst/>
              <a:ahLst/>
              <a:cxnLst/>
              <a:rect l="l" t="t" r="r" b="b"/>
              <a:pathLst>
                <a:path w="383" h="146" extrusionOk="0">
                  <a:moveTo>
                    <a:pt x="131" y="44"/>
                  </a:moveTo>
                  <a:cubicBezTo>
                    <a:pt x="151" y="54"/>
                    <a:pt x="175" y="68"/>
                    <a:pt x="180" y="68"/>
                  </a:cubicBezTo>
                  <a:cubicBezTo>
                    <a:pt x="184" y="68"/>
                    <a:pt x="228" y="58"/>
                    <a:pt x="267" y="68"/>
                  </a:cubicBezTo>
                  <a:cubicBezTo>
                    <a:pt x="301" y="73"/>
                    <a:pt x="368" y="0"/>
                    <a:pt x="368" y="0"/>
                  </a:cubicBezTo>
                  <a:lnTo>
                    <a:pt x="378" y="25"/>
                  </a:lnTo>
                  <a:cubicBezTo>
                    <a:pt x="383" y="34"/>
                    <a:pt x="378" y="78"/>
                    <a:pt x="349" y="78"/>
                  </a:cubicBezTo>
                  <a:cubicBezTo>
                    <a:pt x="320" y="78"/>
                    <a:pt x="233" y="92"/>
                    <a:pt x="228" y="92"/>
                  </a:cubicBezTo>
                  <a:cubicBezTo>
                    <a:pt x="223" y="92"/>
                    <a:pt x="180" y="107"/>
                    <a:pt x="155" y="112"/>
                  </a:cubicBezTo>
                  <a:cubicBezTo>
                    <a:pt x="131" y="121"/>
                    <a:pt x="59" y="146"/>
                    <a:pt x="59" y="146"/>
                  </a:cubicBezTo>
                  <a:cubicBezTo>
                    <a:pt x="59" y="136"/>
                    <a:pt x="54" y="126"/>
                    <a:pt x="54" y="121"/>
                  </a:cubicBezTo>
                  <a:cubicBezTo>
                    <a:pt x="54" y="112"/>
                    <a:pt x="54" y="97"/>
                    <a:pt x="39" y="97"/>
                  </a:cubicBezTo>
                  <a:cubicBezTo>
                    <a:pt x="29" y="97"/>
                    <a:pt x="0" y="92"/>
                    <a:pt x="5" y="83"/>
                  </a:cubicBezTo>
                  <a:cubicBezTo>
                    <a:pt x="10" y="78"/>
                    <a:pt x="15" y="54"/>
                    <a:pt x="25" y="49"/>
                  </a:cubicBezTo>
                  <a:cubicBezTo>
                    <a:pt x="15" y="44"/>
                    <a:pt x="112" y="29"/>
                    <a:pt x="131"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rot="-487982" flipH="1">
              <a:off x="6671892" y="4144765"/>
              <a:ext cx="17840" cy="18000"/>
            </a:xfrm>
            <a:custGeom>
              <a:avLst/>
              <a:gdLst/>
              <a:ahLst/>
              <a:cxnLst/>
              <a:rect l="l" t="t" r="r" b="b"/>
              <a:pathLst>
                <a:path w="112" h="113" extrusionOk="0">
                  <a:moveTo>
                    <a:pt x="15" y="93"/>
                  </a:moveTo>
                  <a:cubicBezTo>
                    <a:pt x="0" y="74"/>
                    <a:pt x="0" y="44"/>
                    <a:pt x="20" y="25"/>
                  </a:cubicBezTo>
                  <a:cubicBezTo>
                    <a:pt x="39" y="1"/>
                    <a:pt x="112" y="54"/>
                    <a:pt x="112" y="74"/>
                  </a:cubicBezTo>
                  <a:cubicBezTo>
                    <a:pt x="102" y="93"/>
                    <a:pt x="24" y="112"/>
                    <a:pt x="15" y="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rot="-487982" flipH="1">
              <a:off x="6866205" y="4112020"/>
              <a:ext cx="23256" cy="32654"/>
            </a:xfrm>
            <a:custGeom>
              <a:avLst/>
              <a:gdLst/>
              <a:ahLst/>
              <a:cxnLst/>
              <a:rect l="l" t="t" r="r" b="b"/>
              <a:pathLst>
                <a:path w="146" h="205" extrusionOk="0">
                  <a:moveTo>
                    <a:pt x="0" y="204"/>
                  </a:moveTo>
                  <a:cubicBezTo>
                    <a:pt x="29" y="132"/>
                    <a:pt x="58" y="73"/>
                    <a:pt x="92" y="1"/>
                  </a:cubicBezTo>
                  <a:cubicBezTo>
                    <a:pt x="146" y="54"/>
                    <a:pt x="97" y="146"/>
                    <a:pt x="0" y="20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rot="-487982" flipH="1">
              <a:off x="6534775" y="4139337"/>
              <a:ext cx="30265" cy="18637"/>
            </a:xfrm>
            <a:custGeom>
              <a:avLst/>
              <a:gdLst/>
              <a:ahLst/>
              <a:cxnLst/>
              <a:rect l="l" t="t" r="r" b="b"/>
              <a:pathLst>
                <a:path w="190" h="117" extrusionOk="0">
                  <a:moveTo>
                    <a:pt x="0" y="107"/>
                  </a:moveTo>
                  <a:cubicBezTo>
                    <a:pt x="0" y="102"/>
                    <a:pt x="24" y="78"/>
                    <a:pt x="54" y="44"/>
                  </a:cubicBezTo>
                  <a:cubicBezTo>
                    <a:pt x="83" y="10"/>
                    <a:pt x="189" y="1"/>
                    <a:pt x="146" y="30"/>
                  </a:cubicBezTo>
                  <a:cubicBezTo>
                    <a:pt x="102" y="54"/>
                    <a:pt x="0" y="117"/>
                    <a:pt x="0" y="1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rot="-487982" flipH="1">
              <a:off x="6556367" y="4185589"/>
              <a:ext cx="14814" cy="10991"/>
            </a:xfrm>
            <a:custGeom>
              <a:avLst/>
              <a:gdLst/>
              <a:ahLst/>
              <a:cxnLst/>
              <a:rect l="l" t="t" r="r" b="b"/>
              <a:pathLst>
                <a:path w="93" h="69" extrusionOk="0">
                  <a:moveTo>
                    <a:pt x="92" y="69"/>
                  </a:moveTo>
                  <a:lnTo>
                    <a:pt x="83" y="69"/>
                  </a:lnTo>
                  <a:cubicBezTo>
                    <a:pt x="83" y="69"/>
                    <a:pt x="58" y="69"/>
                    <a:pt x="44" y="64"/>
                  </a:cubicBezTo>
                  <a:cubicBezTo>
                    <a:pt x="29" y="64"/>
                    <a:pt x="0" y="45"/>
                    <a:pt x="5" y="25"/>
                  </a:cubicBezTo>
                  <a:cubicBezTo>
                    <a:pt x="20" y="16"/>
                    <a:pt x="58" y="1"/>
                    <a:pt x="83" y="25"/>
                  </a:cubicBezTo>
                  <a:cubicBezTo>
                    <a:pt x="92" y="35"/>
                    <a:pt x="92" y="35"/>
                    <a:pt x="92" y="6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rot="-487982" flipH="1">
              <a:off x="6509852" y="4162383"/>
              <a:ext cx="18637" cy="16407"/>
            </a:xfrm>
            <a:custGeom>
              <a:avLst/>
              <a:gdLst/>
              <a:ahLst/>
              <a:cxnLst/>
              <a:rect l="l" t="t" r="r" b="b"/>
              <a:pathLst>
                <a:path w="117" h="103" extrusionOk="0">
                  <a:moveTo>
                    <a:pt x="15" y="25"/>
                  </a:moveTo>
                  <a:cubicBezTo>
                    <a:pt x="24" y="1"/>
                    <a:pt x="29" y="1"/>
                    <a:pt x="20" y="30"/>
                  </a:cubicBezTo>
                  <a:cubicBezTo>
                    <a:pt x="5" y="59"/>
                    <a:pt x="116" y="74"/>
                    <a:pt x="116" y="78"/>
                  </a:cubicBezTo>
                  <a:cubicBezTo>
                    <a:pt x="116" y="83"/>
                    <a:pt x="102" y="93"/>
                    <a:pt x="92" y="93"/>
                  </a:cubicBezTo>
                  <a:cubicBezTo>
                    <a:pt x="73" y="103"/>
                    <a:pt x="0" y="5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rot="-487982" flipH="1">
              <a:off x="6844842" y="4162331"/>
              <a:ext cx="27239" cy="15610"/>
            </a:xfrm>
            <a:custGeom>
              <a:avLst/>
              <a:gdLst/>
              <a:ahLst/>
              <a:cxnLst/>
              <a:rect l="l" t="t" r="r" b="b"/>
              <a:pathLst>
                <a:path w="171" h="98" extrusionOk="0">
                  <a:moveTo>
                    <a:pt x="170" y="0"/>
                  </a:moveTo>
                  <a:cubicBezTo>
                    <a:pt x="141" y="73"/>
                    <a:pt x="78" y="97"/>
                    <a:pt x="1" y="73"/>
                  </a:cubicBezTo>
                  <a:cubicBezTo>
                    <a:pt x="54" y="53"/>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rot="-487982" flipH="1">
              <a:off x="6592071" y="4164053"/>
              <a:ext cx="17203" cy="8602"/>
            </a:xfrm>
            <a:custGeom>
              <a:avLst/>
              <a:gdLst/>
              <a:ahLst/>
              <a:cxnLst/>
              <a:rect l="l" t="t" r="r" b="b"/>
              <a:pathLst>
                <a:path w="108" h="54" extrusionOk="0">
                  <a:moveTo>
                    <a:pt x="107" y="5"/>
                  </a:moveTo>
                  <a:cubicBezTo>
                    <a:pt x="107" y="15"/>
                    <a:pt x="93" y="25"/>
                    <a:pt x="83" y="29"/>
                  </a:cubicBezTo>
                  <a:cubicBezTo>
                    <a:pt x="64" y="39"/>
                    <a:pt x="10" y="54"/>
                    <a:pt x="10" y="44"/>
                  </a:cubicBezTo>
                  <a:cubicBezTo>
                    <a:pt x="1" y="29"/>
                    <a:pt x="20" y="15"/>
                    <a:pt x="39" y="5"/>
                  </a:cubicBezTo>
                  <a:cubicBezTo>
                    <a:pt x="54" y="0"/>
                    <a:pt x="107" y="0"/>
                    <a:pt x="107"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rot="-487982" flipH="1">
              <a:off x="6827842" y="4102580"/>
              <a:ext cx="11787" cy="6372"/>
            </a:xfrm>
            <a:custGeom>
              <a:avLst/>
              <a:gdLst/>
              <a:ahLst/>
              <a:cxnLst/>
              <a:rect l="l" t="t" r="r" b="b"/>
              <a:pathLst>
                <a:path w="74" h="40" extrusionOk="0">
                  <a:moveTo>
                    <a:pt x="25" y="35"/>
                  </a:moveTo>
                  <a:cubicBezTo>
                    <a:pt x="6" y="35"/>
                    <a:pt x="1" y="25"/>
                    <a:pt x="11" y="11"/>
                  </a:cubicBezTo>
                  <a:cubicBezTo>
                    <a:pt x="25" y="1"/>
                    <a:pt x="54" y="1"/>
                    <a:pt x="69" y="11"/>
                  </a:cubicBezTo>
                  <a:cubicBezTo>
                    <a:pt x="74" y="20"/>
                    <a:pt x="45" y="40"/>
                    <a:pt x="25"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rot="-487982" flipH="1">
              <a:off x="6484659" y="3992985"/>
              <a:ext cx="1110248" cy="634291"/>
            </a:xfrm>
            <a:custGeom>
              <a:avLst/>
              <a:gdLst/>
              <a:ahLst/>
              <a:cxnLst/>
              <a:rect l="l" t="t" r="r" b="b"/>
              <a:pathLst>
                <a:path w="6970" h="3982" extrusionOk="0">
                  <a:moveTo>
                    <a:pt x="6601" y="2112"/>
                  </a:moveTo>
                  <a:cubicBezTo>
                    <a:pt x="6567" y="2064"/>
                    <a:pt x="6538" y="2015"/>
                    <a:pt x="6504" y="1977"/>
                  </a:cubicBezTo>
                  <a:cubicBezTo>
                    <a:pt x="6587" y="1957"/>
                    <a:pt x="6674" y="1923"/>
                    <a:pt x="6746" y="1875"/>
                  </a:cubicBezTo>
                  <a:cubicBezTo>
                    <a:pt x="6800" y="1836"/>
                    <a:pt x="6776" y="1754"/>
                    <a:pt x="6703" y="1764"/>
                  </a:cubicBezTo>
                  <a:cubicBezTo>
                    <a:pt x="6567" y="1788"/>
                    <a:pt x="6422" y="1754"/>
                    <a:pt x="6291" y="1764"/>
                  </a:cubicBezTo>
                  <a:cubicBezTo>
                    <a:pt x="6291" y="1759"/>
                    <a:pt x="6286" y="1749"/>
                    <a:pt x="6286" y="1739"/>
                  </a:cubicBezTo>
                  <a:cubicBezTo>
                    <a:pt x="6335" y="1730"/>
                    <a:pt x="6383" y="1710"/>
                    <a:pt x="6417" y="1681"/>
                  </a:cubicBezTo>
                  <a:cubicBezTo>
                    <a:pt x="6461" y="1647"/>
                    <a:pt x="6480" y="1604"/>
                    <a:pt x="6519" y="1575"/>
                  </a:cubicBezTo>
                  <a:cubicBezTo>
                    <a:pt x="6558" y="1550"/>
                    <a:pt x="6558" y="1497"/>
                    <a:pt x="6514" y="1478"/>
                  </a:cubicBezTo>
                  <a:cubicBezTo>
                    <a:pt x="6437" y="1449"/>
                    <a:pt x="6359" y="1415"/>
                    <a:pt x="6272" y="1405"/>
                  </a:cubicBezTo>
                  <a:cubicBezTo>
                    <a:pt x="6219" y="1400"/>
                    <a:pt x="6175" y="1420"/>
                    <a:pt x="6131" y="1444"/>
                  </a:cubicBezTo>
                  <a:lnTo>
                    <a:pt x="6059" y="1352"/>
                  </a:lnTo>
                  <a:cubicBezTo>
                    <a:pt x="6127" y="1279"/>
                    <a:pt x="6156" y="1187"/>
                    <a:pt x="6156" y="1081"/>
                  </a:cubicBezTo>
                  <a:cubicBezTo>
                    <a:pt x="6156" y="1018"/>
                    <a:pt x="6088" y="1008"/>
                    <a:pt x="6059" y="1052"/>
                  </a:cubicBezTo>
                  <a:cubicBezTo>
                    <a:pt x="6006" y="1115"/>
                    <a:pt x="5918" y="1149"/>
                    <a:pt x="5841" y="1163"/>
                  </a:cubicBezTo>
                  <a:cubicBezTo>
                    <a:pt x="5763" y="1115"/>
                    <a:pt x="5681" y="1076"/>
                    <a:pt x="5589" y="1042"/>
                  </a:cubicBezTo>
                  <a:cubicBezTo>
                    <a:pt x="5681" y="1013"/>
                    <a:pt x="5778" y="1003"/>
                    <a:pt x="5880" y="1013"/>
                  </a:cubicBezTo>
                  <a:cubicBezTo>
                    <a:pt x="5933" y="1018"/>
                    <a:pt x="5952" y="940"/>
                    <a:pt x="5909" y="916"/>
                  </a:cubicBezTo>
                  <a:cubicBezTo>
                    <a:pt x="5720" y="795"/>
                    <a:pt x="5492" y="839"/>
                    <a:pt x="5332" y="969"/>
                  </a:cubicBezTo>
                  <a:cubicBezTo>
                    <a:pt x="5332" y="935"/>
                    <a:pt x="5347" y="906"/>
                    <a:pt x="5371" y="882"/>
                  </a:cubicBezTo>
                  <a:cubicBezTo>
                    <a:pt x="5376" y="872"/>
                    <a:pt x="5381" y="863"/>
                    <a:pt x="5391" y="858"/>
                  </a:cubicBezTo>
                  <a:cubicBezTo>
                    <a:pt x="5444" y="839"/>
                    <a:pt x="5424" y="751"/>
                    <a:pt x="5371" y="747"/>
                  </a:cubicBezTo>
                  <a:cubicBezTo>
                    <a:pt x="5274" y="737"/>
                    <a:pt x="5158" y="776"/>
                    <a:pt x="5100" y="858"/>
                  </a:cubicBezTo>
                  <a:lnTo>
                    <a:pt x="5100" y="863"/>
                  </a:lnTo>
                  <a:cubicBezTo>
                    <a:pt x="5052" y="906"/>
                    <a:pt x="5018" y="960"/>
                    <a:pt x="5008" y="1018"/>
                  </a:cubicBezTo>
                  <a:cubicBezTo>
                    <a:pt x="4960" y="1032"/>
                    <a:pt x="4916" y="1052"/>
                    <a:pt x="4872" y="1066"/>
                  </a:cubicBezTo>
                  <a:cubicBezTo>
                    <a:pt x="4843" y="1027"/>
                    <a:pt x="4819" y="989"/>
                    <a:pt x="4785" y="945"/>
                  </a:cubicBezTo>
                  <a:cubicBezTo>
                    <a:pt x="4809" y="916"/>
                    <a:pt x="4834" y="887"/>
                    <a:pt x="4848" y="858"/>
                  </a:cubicBezTo>
                  <a:cubicBezTo>
                    <a:pt x="4892" y="785"/>
                    <a:pt x="4960" y="664"/>
                    <a:pt x="4940" y="577"/>
                  </a:cubicBezTo>
                  <a:cubicBezTo>
                    <a:pt x="4921" y="471"/>
                    <a:pt x="4814" y="529"/>
                    <a:pt x="4751" y="558"/>
                  </a:cubicBezTo>
                  <a:cubicBezTo>
                    <a:pt x="4669" y="601"/>
                    <a:pt x="4596" y="655"/>
                    <a:pt x="4533" y="727"/>
                  </a:cubicBezTo>
                  <a:lnTo>
                    <a:pt x="4446" y="674"/>
                  </a:lnTo>
                  <a:cubicBezTo>
                    <a:pt x="4461" y="495"/>
                    <a:pt x="4364" y="306"/>
                    <a:pt x="4277" y="146"/>
                  </a:cubicBezTo>
                  <a:cubicBezTo>
                    <a:pt x="4253" y="98"/>
                    <a:pt x="4161" y="112"/>
                    <a:pt x="4165" y="170"/>
                  </a:cubicBezTo>
                  <a:cubicBezTo>
                    <a:pt x="4170" y="306"/>
                    <a:pt x="4161" y="432"/>
                    <a:pt x="4122" y="553"/>
                  </a:cubicBezTo>
                  <a:cubicBezTo>
                    <a:pt x="4112" y="553"/>
                    <a:pt x="4098" y="548"/>
                    <a:pt x="4088" y="548"/>
                  </a:cubicBezTo>
                  <a:cubicBezTo>
                    <a:pt x="4073" y="475"/>
                    <a:pt x="4064" y="408"/>
                    <a:pt x="4044" y="340"/>
                  </a:cubicBezTo>
                  <a:cubicBezTo>
                    <a:pt x="4039" y="291"/>
                    <a:pt x="3986" y="287"/>
                    <a:pt x="3947" y="311"/>
                  </a:cubicBezTo>
                  <a:cubicBezTo>
                    <a:pt x="3870" y="374"/>
                    <a:pt x="3817" y="451"/>
                    <a:pt x="3778" y="533"/>
                  </a:cubicBezTo>
                  <a:cubicBezTo>
                    <a:pt x="3700" y="543"/>
                    <a:pt x="3628" y="553"/>
                    <a:pt x="3555" y="572"/>
                  </a:cubicBezTo>
                  <a:cubicBezTo>
                    <a:pt x="3575" y="524"/>
                    <a:pt x="3584" y="475"/>
                    <a:pt x="3589" y="427"/>
                  </a:cubicBezTo>
                  <a:cubicBezTo>
                    <a:pt x="3599" y="388"/>
                    <a:pt x="3575" y="349"/>
                    <a:pt x="3531" y="359"/>
                  </a:cubicBezTo>
                  <a:cubicBezTo>
                    <a:pt x="3381" y="408"/>
                    <a:pt x="3240" y="485"/>
                    <a:pt x="3173" y="621"/>
                  </a:cubicBezTo>
                  <a:cubicBezTo>
                    <a:pt x="3105" y="572"/>
                    <a:pt x="3042" y="524"/>
                    <a:pt x="2969" y="495"/>
                  </a:cubicBezTo>
                  <a:cubicBezTo>
                    <a:pt x="3042" y="403"/>
                    <a:pt x="3129" y="325"/>
                    <a:pt x="3240" y="267"/>
                  </a:cubicBezTo>
                  <a:cubicBezTo>
                    <a:pt x="3294" y="238"/>
                    <a:pt x="3260" y="165"/>
                    <a:pt x="3202" y="170"/>
                  </a:cubicBezTo>
                  <a:cubicBezTo>
                    <a:pt x="3056" y="190"/>
                    <a:pt x="2887" y="277"/>
                    <a:pt x="2800" y="403"/>
                  </a:cubicBezTo>
                  <a:cubicBezTo>
                    <a:pt x="2814" y="311"/>
                    <a:pt x="2814" y="209"/>
                    <a:pt x="2800" y="117"/>
                  </a:cubicBezTo>
                  <a:cubicBezTo>
                    <a:pt x="2790" y="64"/>
                    <a:pt x="2708" y="64"/>
                    <a:pt x="2693" y="112"/>
                  </a:cubicBezTo>
                  <a:cubicBezTo>
                    <a:pt x="2664" y="214"/>
                    <a:pt x="2635" y="316"/>
                    <a:pt x="2587" y="408"/>
                  </a:cubicBezTo>
                  <a:cubicBezTo>
                    <a:pt x="2538" y="408"/>
                    <a:pt x="2490" y="412"/>
                    <a:pt x="2441" y="422"/>
                  </a:cubicBezTo>
                  <a:cubicBezTo>
                    <a:pt x="2446" y="349"/>
                    <a:pt x="2466" y="253"/>
                    <a:pt x="2509" y="204"/>
                  </a:cubicBezTo>
                  <a:cubicBezTo>
                    <a:pt x="2509" y="204"/>
                    <a:pt x="2509" y="195"/>
                    <a:pt x="2514" y="195"/>
                  </a:cubicBezTo>
                  <a:cubicBezTo>
                    <a:pt x="2519" y="195"/>
                    <a:pt x="2519" y="190"/>
                    <a:pt x="2524" y="190"/>
                  </a:cubicBezTo>
                  <a:cubicBezTo>
                    <a:pt x="2582" y="161"/>
                    <a:pt x="2538" y="73"/>
                    <a:pt x="2475" y="107"/>
                  </a:cubicBezTo>
                  <a:cubicBezTo>
                    <a:pt x="2354" y="165"/>
                    <a:pt x="2253" y="277"/>
                    <a:pt x="2204" y="408"/>
                  </a:cubicBezTo>
                  <a:cubicBezTo>
                    <a:pt x="2199" y="408"/>
                    <a:pt x="2194" y="403"/>
                    <a:pt x="2180" y="403"/>
                  </a:cubicBezTo>
                  <a:cubicBezTo>
                    <a:pt x="2180" y="398"/>
                    <a:pt x="2180" y="388"/>
                    <a:pt x="2185" y="388"/>
                  </a:cubicBezTo>
                  <a:cubicBezTo>
                    <a:pt x="2199" y="301"/>
                    <a:pt x="2161" y="214"/>
                    <a:pt x="2136" y="132"/>
                  </a:cubicBezTo>
                  <a:cubicBezTo>
                    <a:pt x="2127" y="83"/>
                    <a:pt x="2059" y="83"/>
                    <a:pt x="2039" y="117"/>
                  </a:cubicBezTo>
                  <a:cubicBezTo>
                    <a:pt x="1923" y="170"/>
                    <a:pt x="1846" y="267"/>
                    <a:pt x="1812" y="383"/>
                  </a:cubicBezTo>
                  <a:cubicBezTo>
                    <a:pt x="1749" y="398"/>
                    <a:pt x="1691" y="408"/>
                    <a:pt x="1633" y="427"/>
                  </a:cubicBezTo>
                  <a:cubicBezTo>
                    <a:pt x="1594" y="316"/>
                    <a:pt x="1560" y="209"/>
                    <a:pt x="1560" y="88"/>
                  </a:cubicBezTo>
                  <a:cubicBezTo>
                    <a:pt x="1560" y="20"/>
                    <a:pt x="1473" y="1"/>
                    <a:pt x="1449" y="69"/>
                  </a:cubicBezTo>
                  <a:cubicBezTo>
                    <a:pt x="1386" y="228"/>
                    <a:pt x="1366" y="388"/>
                    <a:pt x="1400" y="553"/>
                  </a:cubicBezTo>
                  <a:cubicBezTo>
                    <a:pt x="1391" y="558"/>
                    <a:pt x="1381" y="567"/>
                    <a:pt x="1376" y="572"/>
                  </a:cubicBezTo>
                  <a:cubicBezTo>
                    <a:pt x="1332" y="553"/>
                    <a:pt x="1289" y="543"/>
                    <a:pt x="1236" y="533"/>
                  </a:cubicBezTo>
                  <a:cubicBezTo>
                    <a:pt x="1119" y="524"/>
                    <a:pt x="955" y="519"/>
                    <a:pt x="853" y="577"/>
                  </a:cubicBezTo>
                  <a:cubicBezTo>
                    <a:pt x="809" y="606"/>
                    <a:pt x="819" y="688"/>
                    <a:pt x="877" y="688"/>
                  </a:cubicBezTo>
                  <a:cubicBezTo>
                    <a:pt x="974" y="688"/>
                    <a:pt x="1042" y="771"/>
                    <a:pt x="1124" y="810"/>
                  </a:cubicBezTo>
                  <a:cubicBezTo>
                    <a:pt x="1134" y="810"/>
                    <a:pt x="1139" y="814"/>
                    <a:pt x="1144" y="814"/>
                  </a:cubicBezTo>
                  <a:cubicBezTo>
                    <a:pt x="1115" y="863"/>
                    <a:pt x="1085" y="911"/>
                    <a:pt x="1052" y="964"/>
                  </a:cubicBezTo>
                  <a:cubicBezTo>
                    <a:pt x="906" y="887"/>
                    <a:pt x="703" y="906"/>
                    <a:pt x="562" y="969"/>
                  </a:cubicBezTo>
                  <a:cubicBezTo>
                    <a:pt x="514" y="994"/>
                    <a:pt x="529" y="1061"/>
                    <a:pt x="577" y="1081"/>
                  </a:cubicBezTo>
                  <a:cubicBezTo>
                    <a:pt x="727" y="1134"/>
                    <a:pt x="834" y="1197"/>
                    <a:pt x="950" y="1294"/>
                  </a:cubicBezTo>
                  <a:cubicBezTo>
                    <a:pt x="950" y="1308"/>
                    <a:pt x="945" y="1328"/>
                    <a:pt x="945" y="1347"/>
                  </a:cubicBezTo>
                  <a:cubicBezTo>
                    <a:pt x="819" y="1333"/>
                    <a:pt x="684" y="1381"/>
                    <a:pt x="562" y="1439"/>
                  </a:cubicBezTo>
                  <a:cubicBezTo>
                    <a:pt x="519" y="1454"/>
                    <a:pt x="529" y="1517"/>
                    <a:pt x="558" y="1541"/>
                  </a:cubicBezTo>
                  <a:cubicBezTo>
                    <a:pt x="664" y="1618"/>
                    <a:pt x="780" y="1681"/>
                    <a:pt x="906" y="1691"/>
                  </a:cubicBezTo>
                  <a:cubicBezTo>
                    <a:pt x="805" y="1764"/>
                    <a:pt x="708" y="1851"/>
                    <a:pt x="630" y="1952"/>
                  </a:cubicBezTo>
                  <a:cubicBezTo>
                    <a:pt x="538" y="1851"/>
                    <a:pt x="417" y="1768"/>
                    <a:pt x="291" y="1744"/>
                  </a:cubicBezTo>
                  <a:cubicBezTo>
                    <a:pt x="238" y="1734"/>
                    <a:pt x="175" y="1802"/>
                    <a:pt x="228" y="1841"/>
                  </a:cubicBezTo>
                  <a:cubicBezTo>
                    <a:pt x="243" y="1856"/>
                    <a:pt x="253" y="1860"/>
                    <a:pt x="267" y="1875"/>
                  </a:cubicBezTo>
                  <a:cubicBezTo>
                    <a:pt x="325" y="1957"/>
                    <a:pt x="388" y="2044"/>
                    <a:pt x="422" y="2141"/>
                  </a:cubicBezTo>
                  <a:cubicBezTo>
                    <a:pt x="432" y="2156"/>
                    <a:pt x="437" y="2175"/>
                    <a:pt x="437" y="2194"/>
                  </a:cubicBezTo>
                  <a:cubicBezTo>
                    <a:pt x="349" y="2102"/>
                    <a:pt x="243" y="2035"/>
                    <a:pt x="132" y="2030"/>
                  </a:cubicBezTo>
                  <a:cubicBezTo>
                    <a:pt x="102" y="2030"/>
                    <a:pt x="83" y="2049"/>
                    <a:pt x="73" y="2073"/>
                  </a:cubicBezTo>
                  <a:cubicBezTo>
                    <a:pt x="44" y="2156"/>
                    <a:pt x="156" y="2224"/>
                    <a:pt x="214" y="2277"/>
                  </a:cubicBezTo>
                  <a:cubicBezTo>
                    <a:pt x="286" y="2349"/>
                    <a:pt x="345" y="2432"/>
                    <a:pt x="398" y="2514"/>
                  </a:cubicBezTo>
                  <a:cubicBezTo>
                    <a:pt x="398" y="2543"/>
                    <a:pt x="393" y="2577"/>
                    <a:pt x="393" y="2606"/>
                  </a:cubicBezTo>
                  <a:cubicBezTo>
                    <a:pt x="277" y="2582"/>
                    <a:pt x="165" y="2587"/>
                    <a:pt x="54" y="2655"/>
                  </a:cubicBezTo>
                  <a:cubicBezTo>
                    <a:pt x="1" y="2688"/>
                    <a:pt x="25" y="2780"/>
                    <a:pt x="98" y="2771"/>
                  </a:cubicBezTo>
                  <a:cubicBezTo>
                    <a:pt x="190" y="2751"/>
                    <a:pt x="262" y="2809"/>
                    <a:pt x="325" y="2858"/>
                  </a:cubicBezTo>
                  <a:cubicBezTo>
                    <a:pt x="238" y="2902"/>
                    <a:pt x="151" y="2964"/>
                    <a:pt x="78" y="3042"/>
                  </a:cubicBezTo>
                  <a:cubicBezTo>
                    <a:pt x="35" y="3090"/>
                    <a:pt x="73" y="3163"/>
                    <a:pt x="141" y="3148"/>
                  </a:cubicBezTo>
                  <a:cubicBezTo>
                    <a:pt x="238" y="3134"/>
                    <a:pt x="340" y="3139"/>
                    <a:pt x="437" y="3124"/>
                  </a:cubicBezTo>
                  <a:cubicBezTo>
                    <a:pt x="441" y="3124"/>
                    <a:pt x="446" y="3124"/>
                    <a:pt x="456" y="3119"/>
                  </a:cubicBezTo>
                  <a:cubicBezTo>
                    <a:pt x="408" y="3308"/>
                    <a:pt x="533" y="3507"/>
                    <a:pt x="684" y="3633"/>
                  </a:cubicBezTo>
                  <a:cubicBezTo>
                    <a:pt x="747" y="3691"/>
                    <a:pt x="834" y="3609"/>
                    <a:pt x="776" y="3550"/>
                  </a:cubicBezTo>
                  <a:cubicBezTo>
                    <a:pt x="713" y="3487"/>
                    <a:pt x="698" y="3415"/>
                    <a:pt x="698" y="3342"/>
                  </a:cubicBezTo>
                  <a:lnTo>
                    <a:pt x="698" y="3342"/>
                  </a:lnTo>
                  <a:cubicBezTo>
                    <a:pt x="756" y="3579"/>
                    <a:pt x="955" y="3797"/>
                    <a:pt x="1207" y="3763"/>
                  </a:cubicBezTo>
                  <a:cubicBezTo>
                    <a:pt x="1255" y="3754"/>
                    <a:pt x="1260" y="3671"/>
                    <a:pt x="1211" y="3667"/>
                  </a:cubicBezTo>
                  <a:cubicBezTo>
                    <a:pt x="1173" y="3657"/>
                    <a:pt x="1139" y="3633"/>
                    <a:pt x="1110" y="3604"/>
                  </a:cubicBezTo>
                  <a:cubicBezTo>
                    <a:pt x="1182" y="3628"/>
                    <a:pt x="1255" y="3642"/>
                    <a:pt x="1332" y="3647"/>
                  </a:cubicBezTo>
                  <a:cubicBezTo>
                    <a:pt x="1458" y="3763"/>
                    <a:pt x="1657" y="3793"/>
                    <a:pt x="1812" y="3749"/>
                  </a:cubicBezTo>
                  <a:cubicBezTo>
                    <a:pt x="1865" y="3730"/>
                    <a:pt x="1885" y="3647"/>
                    <a:pt x="1817" y="3628"/>
                  </a:cubicBezTo>
                  <a:cubicBezTo>
                    <a:pt x="1788" y="3623"/>
                    <a:pt x="1763" y="3609"/>
                    <a:pt x="1739" y="3599"/>
                  </a:cubicBezTo>
                  <a:cubicBezTo>
                    <a:pt x="1851" y="3560"/>
                    <a:pt x="1957" y="3502"/>
                    <a:pt x="2054" y="3434"/>
                  </a:cubicBezTo>
                  <a:cubicBezTo>
                    <a:pt x="2209" y="3671"/>
                    <a:pt x="2480" y="3802"/>
                    <a:pt x="2780" y="3822"/>
                  </a:cubicBezTo>
                  <a:cubicBezTo>
                    <a:pt x="3148" y="3841"/>
                    <a:pt x="3512" y="3647"/>
                    <a:pt x="3725" y="3352"/>
                  </a:cubicBezTo>
                  <a:cubicBezTo>
                    <a:pt x="4049" y="3633"/>
                    <a:pt x="4538" y="3730"/>
                    <a:pt x="4935" y="3531"/>
                  </a:cubicBezTo>
                  <a:cubicBezTo>
                    <a:pt x="4993" y="3560"/>
                    <a:pt x="5066" y="3584"/>
                    <a:pt x="5134" y="3604"/>
                  </a:cubicBezTo>
                  <a:cubicBezTo>
                    <a:pt x="5303" y="3749"/>
                    <a:pt x="5531" y="3817"/>
                    <a:pt x="5768" y="3763"/>
                  </a:cubicBezTo>
                  <a:cubicBezTo>
                    <a:pt x="5783" y="3763"/>
                    <a:pt x="5788" y="3754"/>
                    <a:pt x="5797" y="3754"/>
                  </a:cubicBezTo>
                  <a:cubicBezTo>
                    <a:pt x="5783" y="3793"/>
                    <a:pt x="5744" y="3836"/>
                    <a:pt x="5759" y="3875"/>
                  </a:cubicBezTo>
                  <a:cubicBezTo>
                    <a:pt x="5783" y="3981"/>
                    <a:pt x="5894" y="3933"/>
                    <a:pt x="5952" y="3894"/>
                  </a:cubicBezTo>
                  <a:cubicBezTo>
                    <a:pt x="6001" y="3865"/>
                    <a:pt x="6039" y="3822"/>
                    <a:pt x="6078" y="3773"/>
                  </a:cubicBezTo>
                  <a:cubicBezTo>
                    <a:pt x="6083" y="3773"/>
                    <a:pt x="6083" y="3773"/>
                    <a:pt x="6088" y="3768"/>
                  </a:cubicBezTo>
                  <a:cubicBezTo>
                    <a:pt x="6122" y="3749"/>
                    <a:pt x="6127" y="3720"/>
                    <a:pt x="6112" y="3696"/>
                  </a:cubicBezTo>
                  <a:cubicBezTo>
                    <a:pt x="6127" y="3657"/>
                    <a:pt x="6136" y="3618"/>
                    <a:pt x="6136" y="3575"/>
                  </a:cubicBezTo>
                  <a:cubicBezTo>
                    <a:pt x="6151" y="3594"/>
                    <a:pt x="6156" y="3618"/>
                    <a:pt x="6170" y="3633"/>
                  </a:cubicBezTo>
                  <a:cubicBezTo>
                    <a:pt x="6180" y="3667"/>
                    <a:pt x="6243" y="3676"/>
                    <a:pt x="6257" y="3652"/>
                  </a:cubicBezTo>
                  <a:cubicBezTo>
                    <a:pt x="6320" y="3575"/>
                    <a:pt x="6315" y="3497"/>
                    <a:pt x="6291" y="3405"/>
                  </a:cubicBezTo>
                  <a:cubicBezTo>
                    <a:pt x="6282" y="3386"/>
                    <a:pt x="6277" y="3376"/>
                    <a:pt x="6277" y="3357"/>
                  </a:cubicBezTo>
                  <a:cubicBezTo>
                    <a:pt x="6315" y="3289"/>
                    <a:pt x="6340" y="3211"/>
                    <a:pt x="6349" y="3139"/>
                  </a:cubicBezTo>
                  <a:cubicBezTo>
                    <a:pt x="6369" y="3240"/>
                    <a:pt x="6388" y="3342"/>
                    <a:pt x="6393" y="3454"/>
                  </a:cubicBezTo>
                  <a:cubicBezTo>
                    <a:pt x="6393" y="3497"/>
                    <a:pt x="6437" y="3531"/>
                    <a:pt x="6475" y="3507"/>
                  </a:cubicBezTo>
                  <a:cubicBezTo>
                    <a:pt x="6558" y="3463"/>
                    <a:pt x="6543" y="3342"/>
                    <a:pt x="6524" y="3245"/>
                  </a:cubicBezTo>
                  <a:cubicBezTo>
                    <a:pt x="6582" y="3207"/>
                    <a:pt x="6572" y="3100"/>
                    <a:pt x="6582" y="3047"/>
                  </a:cubicBezTo>
                  <a:cubicBezTo>
                    <a:pt x="6587" y="2994"/>
                    <a:pt x="6587" y="2940"/>
                    <a:pt x="6582" y="2882"/>
                  </a:cubicBezTo>
                  <a:cubicBezTo>
                    <a:pt x="6606" y="2853"/>
                    <a:pt x="6621" y="2819"/>
                    <a:pt x="6640" y="2780"/>
                  </a:cubicBezTo>
                  <a:cubicBezTo>
                    <a:pt x="6669" y="2858"/>
                    <a:pt x="6688" y="2945"/>
                    <a:pt x="6688" y="3037"/>
                  </a:cubicBezTo>
                  <a:cubicBezTo>
                    <a:pt x="6688" y="3100"/>
                    <a:pt x="6780" y="3119"/>
                    <a:pt x="6805" y="3052"/>
                  </a:cubicBezTo>
                  <a:cubicBezTo>
                    <a:pt x="6882" y="2853"/>
                    <a:pt x="6814" y="2655"/>
                    <a:pt x="6708" y="2480"/>
                  </a:cubicBezTo>
                  <a:lnTo>
                    <a:pt x="6708" y="2446"/>
                  </a:lnTo>
                  <a:cubicBezTo>
                    <a:pt x="6761" y="2504"/>
                    <a:pt x="6809" y="2577"/>
                    <a:pt x="6853" y="2655"/>
                  </a:cubicBezTo>
                  <a:cubicBezTo>
                    <a:pt x="6877" y="2703"/>
                    <a:pt x="6969" y="2688"/>
                    <a:pt x="6969" y="2630"/>
                  </a:cubicBezTo>
                  <a:cubicBezTo>
                    <a:pt x="6945" y="2417"/>
                    <a:pt x="6805" y="2151"/>
                    <a:pt x="6601" y="2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rot="-487982" flipH="1">
              <a:off x="6832129" y="4139718"/>
              <a:ext cx="111981" cy="104335"/>
            </a:xfrm>
            <a:custGeom>
              <a:avLst/>
              <a:gdLst/>
              <a:ahLst/>
              <a:cxnLst/>
              <a:rect l="l" t="t" r="r" b="b"/>
              <a:pathLst>
                <a:path w="703" h="655" extrusionOk="0">
                  <a:moveTo>
                    <a:pt x="117" y="471"/>
                  </a:moveTo>
                  <a:cubicBezTo>
                    <a:pt x="117" y="471"/>
                    <a:pt x="127" y="471"/>
                    <a:pt x="146" y="476"/>
                  </a:cubicBezTo>
                  <a:cubicBezTo>
                    <a:pt x="165" y="476"/>
                    <a:pt x="214" y="403"/>
                    <a:pt x="262" y="364"/>
                  </a:cubicBezTo>
                  <a:lnTo>
                    <a:pt x="320" y="355"/>
                  </a:lnTo>
                  <a:lnTo>
                    <a:pt x="412" y="335"/>
                  </a:lnTo>
                  <a:cubicBezTo>
                    <a:pt x="393" y="282"/>
                    <a:pt x="393" y="209"/>
                    <a:pt x="407" y="185"/>
                  </a:cubicBezTo>
                  <a:cubicBezTo>
                    <a:pt x="417" y="156"/>
                    <a:pt x="480" y="74"/>
                    <a:pt x="504" y="59"/>
                  </a:cubicBezTo>
                  <a:cubicBezTo>
                    <a:pt x="529" y="40"/>
                    <a:pt x="611" y="1"/>
                    <a:pt x="621" y="40"/>
                  </a:cubicBezTo>
                  <a:cubicBezTo>
                    <a:pt x="625" y="69"/>
                    <a:pt x="654" y="132"/>
                    <a:pt x="674" y="108"/>
                  </a:cubicBezTo>
                  <a:cubicBezTo>
                    <a:pt x="683" y="83"/>
                    <a:pt x="703" y="88"/>
                    <a:pt x="683" y="195"/>
                  </a:cubicBezTo>
                  <a:cubicBezTo>
                    <a:pt x="683" y="195"/>
                    <a:pt x="679" y="233"/>
                    <a:pt x="601" y="301"/>
                  </a:cubicBezTo>
                  <a:cubicBezTo>
                    <a:pt x="543" y="350"/>
                    <a:pt x="388" y="529"/>
                    <a:pt x="315" y="456"/>
                  </a:cubicBezTo>
                  <a:lnTo>
                    <a:pt x="311" y="524"/>
                  </a:lnTo>
                  <a:cubicBezTo>
                    <a:pt x="262" y="505"/>
                    <a:pt x="219" y="543"/>
                    <a:pt x="214" y="601"/>
                  </a:cubicBezTo>
                  <a:lnTo>
                    <a:pt x="112" y="655"/>
                  </a:lnTo>
                  <a:cubicBezTo>
                    <a:pt x="25" y="568"/>
                    <a:pt x="1" y="543"/>
                    <a:pt x="117" y="4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rot="-487982" flipH="1">
              <a:off x="7797105" y="3873188"/>
              <a:ext cx="1316847" cy="752165"/>
            </a:xfrm>
            <a:custGeom>
              <a:avLst/>
              <a:gdLst/>
              <a:ahLst/>
              <a:cxnLst/>
              <a:rect l="l" t="t" r="r" b="b"/>
              <a:pathLst>
                <a:path w="8267" h="4722" extrusionOk="0">
                  <a:moveTo>
                    <a:pt x="7850" y="2499"/>
                  </a:moveTo>
                  <a:cubicBezTo>
                    <a:pt x="7812" y="2436"/>
                    <a:pt x="7778" y="2383"/>
                    <a:pt x="7729" y="2334"/>
                  </a:cubicBezTo>
                  <a:cubicBezTo>
                    <a:pt x="7831" y="2310"/>
                    <a:pt x="7933" y="2267"/>
                    <a:pt x="8020" y="2213"/>
                  </a:cubicBezTo>
                  <a:cubicBezTo>
                    <a:pt x="8088" y="2170"/>
                    <a:pt x="8049" y="2068"/>
                    <a:pt x="7972" y="2078"/>
                  </a:cubicBezTo>
                  <a:cubicBezTo>
                    <a:pt x="7807" y="2102"/>
                    <a:pt x="7637" y="2063"/>
                    <a:pt x="7482" y="2073"/>
                  </a:cubicBezTo>
                  <a:cubicBezTo>
                    <a:pt x="7473" y="2058"/>
                    <a:pt x="7473" y="2054"/>
                    <a:pt x="7473" y="2044"/>
                  </a:cubicBezTo>
                  <a:cubicBezTo>
                    <a:pt x="7531" y="2029"/>
                    <a:pt x="7589" y="2005"/>
                    <a:pt x="7637" y="1976"/>
                  </a:cubicBezTo>
                  <a:cubicBezTo>
                    <a:pt x="7686" y="1937"/>
                    <a:pt x="7710" y="1884"/>
                    <a:pt x="7758" y="1850"/>
                  </a:cubicBezTo>
                  <a:cubicBezTo>
                    <a:pt x="7807" y="1816"/>
                    <a:pt x="7802" y="1753"/>
                    <a:pt x="7749" y="1734"/>
                  </a:cubicBezTo>
                  <a:cubicBezTo>
                    <a:pt x="7657" y="1695"/>
                    <a:pt x="7560" y="1656"/>
                    <a:pt x="7463" y="1652"/>
                  </a:cubicBezTo>
                  <a:cubicBezTo>
                    <a:pt x="7395" y="1642"/>
                    <a:pt x="7342" y="1661"/>
                    <a:pt x="7294" y="1695"/>
                  </a:cubicBezTo>
                  <a:cubicBezTo>
                    <a:pt x="7269" y="1661"/>
                    <a:pt x="7240" y="1623"/>
                    <a:pt x="7206" y="1593"/>
                  </a:cubicBezTo>
                  <a:cubicBezTo>
                    <a:pt x="7289" y="1511"/>
                    <a:pt x="7323" y="1395"/>
                    <a:pt x="7323" y="1269"/>
                  </a:cubicBezTo>
                  <a:cubicBezTo>
                    <a:pt x="7323" y="1201"/>
                    <a:pt x="7245" y="1182"/>
                    <a:pt x="7202" y="1230"/>
                  </a:cubicBezTo>
                  <a:cubicBezTo>
                    <a:pt x="7134" y="1317"/>
                    <a:pt x="7037" y="1347"/>
                    <a:pt x="6940" y="1371"/>
                  </a:cubicBezTo>
                  <a:cubicBezTo>
                    <a:pt x="6853" y="1308"/>
                    <a:pt x="6746" y="1259"/>
                    <a:pt x="6645" y="1225"/>
                  </a:cubicBezTo>
                  <a:cubicBezTo>
                    <a:pt x="6756" y="1187"/>
                    <a:pt x="6867" y="1177"/>
                    <a:pt x="6998" y="1187"/>
                  </a:cubicBezTo>
                  <a:cubicBezTo>
                    <a:pt x="7061" y="1196"/>
                    <a:pt x="7085" y="1104"/>
                    <a:pt x="7032" y="1075"/>
                  </a:cubicBezTo>
                  <a:cubicBezTo>
                    <a:pt x="6809" y="930"/>
                    <a:pt x="6543" y="978"/>
                    <a:pt x="6349" y="1138"/>
                  </a:cubicBezTo>
                  <a:cubicBezTo>
                    <a:pt x="6349" y="1100"/>
                    <a:pt x="6359" y="1061"/>
                    <a:pt x="6398" y="1037"/>
                  </a:cubicBezTo>
                  <a:cubicBezTo>
                    <a:pt x="6407" y="1032"/>
                    <a:pt x="6417" y="1017"/>
                    <a:pt x="6417" y="1008"/>
                  </a:cubicBezTo>
                  <a:cubicBezTo>
                    <a:pt x="6475" y="988"/>
                    <a:pt x="6456" y="886"/>
                    <a:pt x="6393" y="882"/>
                  </a:cubicBezTo>
                  <a:cubicBezTo>
                    <a:pt x="6277" y="867"/>
                    <a:pt x="6136" y="916"/>
                    <a:pt x="6064" y="1012"/>
                  </a:cubicBezTo>
                  <a:cubicBezTo>
                    <a:pt x="6064" y="1012"/>
                    <a:pt x="6064" y="1017"/>
                    <a:pt x="6059" y="1017"/>
                  </a:cubicBezTo>
                  <a:cubicBezTo>
                    <a:pt x="6005" y="1066"/>
                    <a:pt x="5962" y="1133"/>
                    <a:pt x="5947" y="1206"/>
                  </a:cubicBezTo>
                  <a:cubicBezTo>
                    <a:pt x="5894" y="1221"/>
                    <a:pt x="5841" y="1235"/>
                    <a:pt x="5788" y="1259"/>
                  </a:cubicBezTo>
                  <a:cubicBezTo>
                    <a:pt x="5754" y="1211"/>
                    <a:pt x="5720" y="1162"/>
                    <a:pt x="5681" y="1124"/>
                  </a:cubicBezTo>
                  <a:cubicBezTo>
                    <a:pt x="5715" y="1085"/>
                    <a:pt x="5744" y="1056"/>
                    <a:pt x="5768" y="1012"/>
                  </a:cubicBezTo>
                  <a:cubicBezTo>
                    <a:pt x="5821" y="930"/>
                    <a:pt x="5894" y="785"/>
                    <a:pt x="5875" y="678"/>
                  </a:cubicBezTo>
                  <a:cubicBezTo>
                    <a:pt x="5850" y="552"/>
                    <a:pt x="5725" y="625"/>
                    <a:pt x="5652" y="664"/>
                  </a:cubicBezTo>
                  <a:cubicBezTo>
                    <a:pt x="5550" y="717"/>
                    <a:pt x="5463" y="775"/>
                    <a:pt x="5390" y="862"/>
                  </a:cubicBezTo>
                  <a:cubicBezTo>
                    <a:pt x="5357" y="838"/>
                    <a:pt x="5327" y="819"/>
                    <a:pt x="5284" y="794"/>
                  </a:cubicBezTo>
                  <a:cubicBezTo>
                    <a:pt x="5303" y="577"/>
                    <a:pt x="5187" y="359"/>
                    <a:pt x="5085" y="170"/>
                  </a:cubicBezTo>
                  <a:cubicBezTo>
                    <a:pt x="5051" y="117"/>
                    <a:pt x="4950" y="131"/>
                    <a:pt x="4950" y="204"/>
                  </a:cubicBezTo>
                  <a:cubicBezTo>
                    <a:pt x="4964" y="359"/>
                    <a:pt x="4945" y="514"/>
                    <a:pt x="4901" y="654"/>
                  </a:cubicBezTo>
                  <a:cubicBezTo>
                    <a:pt x="4892" y="654"/>
                    <a:pt x="4872" y="649"/>
                    <a:pt x="4858" y="644"/>
                  </a:cubicBezTo>
                  <a:cubicBezTo>
                    <a:pt x="4843" y="557"/>
                    <a:pt x="4829" y="480"/>
                    <a:pt x="4809" y="397"/>
                  </a:cubicBezTo>
                  <a:cubicBezTo>
                    <a:pt x="4800" y="339"/>
                    <a:pt x="4737" y="330"/>
                    <a:pt x="4698" y="359"/>
                  </a:cubicBezTo>
                  <a:cubicBezTo>
                    <a:pt x="4606" y="431"/>
                    <a:pt x="4538" y="523"/>
                    <a:pt x="4490" y="625"/>
                  </a:cubicBezTo>
                  <a:cubicBezTo>
                    <a:pt x="4398" y="630"/>
                    <a:pt x="4311" y="649"/>
                    <a:pt x="4223" y="673"/>
                  </a:cubicBezTo>
                  <a:cubicBezTo>
                    <a:pt x="4243" y="615"/>
                    <a:pt x="4252" y="557"/>
                    <a:pt x="4267" y="499"/>
                  </a:cubicBezTo>
                  <a:cubicBezTo>
                    <a:pt x="4272" y="455"/>
                    <a:pt x="4243" y="402"/>
                    <a:pt x="4194" y="422"/>
                  </a:cubicBezTo>
                  <a:cubicBezTo>
                    <a:pt x="4020" y="475"/>
                    <a:pt x="3841" y="572"/>
                    <a:pt x="3763" y="727"/>
                  </a:cubicBezTo>
                  <a:cubicBezTo>
                    <a:pt x="3686" y="669"/>
                    <a:pt x="3608" y="615"/>
                    <a:pt x="3516" y="577"/>
                  </a:cubicBezTo>
                  <a:cubicBezTo>
                    <a:pt x="3599" y="470"/>
                    <a:pt x="3710" y="378"/>
                    <a:pt x="3836" y="310"/>
                  </a:cubicBezTo>
                  <a:cubicBezTo>
                    <a:pt x="3904" y="276"/>
                    <a:pt x="3860" y="184"/>
                    <a:pt x="3792" y="194"/>
                  </a:cubicBezTo>
                  <a:cubicBezTo>
                    <a:pt x="3618" y="218"/>
                    <a:pt x="3424" y="325"/>
                    <a:pt x="3308" y="470"/>
                  </a:cubicBezTo>
                  <a:cubicBezTo>
                    <a:pt x="3332" y="359"/>
                    <a:pt x="3327" y="238"/>
                    <a:pt x="3308" y="131"/>
                  </a:cubicBezTo>
                  <a:cubicBezTo>
                    <a:pt x="3298" y="68"/>
                    <a:pt x="3202" y="63"/>
                    <a:pt x="3187" y="121"/>
                  </a:cubicBezTo>
                  <a:cubicBezTo>
                    <a:pt x="3153" y="242"/>
                    <a:pt x="3114" y="373"/>
                    <a:pt x="3056" y="480"/>
                  </a:cubicBezTo>
                  <a:cubicBezTo>
                    <a:pt x="3003" y="480"/>
                    <a:pt x="2940" y="485"/>
                    <a:pt x="2887" y="499"/>
                  </a:cubicBezTo>
                  <a:cubicBezTo>
                    <a:pt x="2897" y="412"/>
                    <a:pt x="2916" y="301"/>
                    <a:pt x="2964" y="238"/>
                  </a:cubicBezTo>
                  <a:cubicBezTo>
                    <a:pt x="2964" y="238"/>
                    <a:pt x="2964" y="233"/>
                    <a:pt x="2969" y="233"/>
                  </a:cubicBezTo>
                  <a:cubicBezTo>
                    <a:pt x="2979" y="233"/>
                    <a:pt x="2984" y="228"/>
                    <a:pt x="2984" y="228"/>
                  </a:cubicBezTo>
                  <a:cubicBezTo>
                    <a:pt x="3051" y="189"/>
                    <a:pt x="2993" y="92"/>
                    <a:pt x="2930" y="121"/>
                  </a:cubicBezTo>
                  <a:cubicBezTo>
                    <a:pt x="2785" y="189"/>
                    <a:pt x="2664" y="325"/>
                    <a:pt x="2601" y="480"/>
                  </a:cubicBezTo>
                  <a:cubicBezTo>
                    <a:pt x="2596" y="480"/>
                    <a:pt x="2582" y="475"/>
                    <a:pt x="2577" y="475"/>
                  </a:cubicBezTo>
                  <a:cubicBezTo>
                    <a:pt x="2577" y="470"/>
                    <a:pt x="2582" y="460"/>
                    <a:pt x="2582" y="455"/>
                  </a:cubicBezTo>
                  <a:cubicBezTo>
                    <a:pt x="2601" y="349"/>
                    <a:pt x="2553" y="242"/>
                    <a:pt x="2528" y="141"/>
                  </a:cubicBezTo>
                  <a:cubicBezTo>
                    <a:pt x="2519" y="87"/>
                    <a:pt x="2436" y="83"/>
                    <a:pt x="2412" y="131"/>
                  </a:cubicBezTo>
                  <a:cubicBezTo>
                    <a:pt x="2281" y="194"/>
                    <a:pt x="2185" y="310"/>
                    <a:pt x="2141" y="451"/>
                  </a:cubicBezTo>
                  <a:cubicBezTo>
                    <a:pt x="2068" y="460"/>
                    <a:pt x="1996" y="480"/>
                    <a:pt x="1928" y="504"/>
                  </a:cubicBezTo>
                  <a:cubicBezTo>
                    <a:pt x="1875" y="378"/>
                    <a:pt x="1841" y="242"/>
                    <a:pt x="1846" y="97"/>
                  </a:cubicBezTo>
                  <a:cubicBezTo>
                    <a:pt x="1846" y="15"/>
                    <a:pt x="1734" y="0"/>
                    <a:pt x="1705" y="73"/>
                  </a:cubicBezTo>
                  <a:cubicBezTo>
                    <a:pt x="1633" y="262"/>
                    <a:pt x="1613" y="455"/>
                    <a:pt x="1652" y="649"/>
                  </a:cubicBezTo>
                  <a:cubicBezTo>
                    <a:pt x="1637" y="654"/>
                    <a:pt x="1633" y="664"/>
                    <a:pt x="1623" y="669"/>
                  </a:cubicBezTo>
                  <a:cubicBezTo>
                    <a:pt x="1574" y="644"/>
                    <a:pt x="1516" y="630"/>
                    <a:pt x="1458" y="625"/>
                  </a:cubicBezTo>
                  <a:cubicBezTo>
                    <a:pt x="1318" y="615"/>
                    <a:pt x="1129" y="601"/>
                    <a:pt x="1003" y="678"/>
                  </a:cubicBezTo>
                  <a:cubicBezTo>
                    <a:pt x="950" y="712"/>
                    <a:pt x="959" y="809"/>
                    <a:pt x="1032" y="809"/>
                  </a:cubicBezTo>
                  <a:cubicBezTo>
                    <a:pt x="1148" y="809"/>
                    <a:pt x="1226" y="906"/>
                    <a:pt x="1323" y="954"/>
                  </a:cubicBezTo>
                  <a:cubicBezTo>
                    <a:pt x="1328" y="959"/>
                    <a:pt x="1337" y="959"/>
                    <a:pt x="1342" y="959"/>
                  </a:cubicBezTo>
                  <a:cubicBezTo>
                    <a:pt x="1298" y="1012"/>
                    <a:pt x="1269" y="1080"/>
                    <a:pt x="1240" y="1138"/>
                  </a:cubicBezTo>
                  <a:cubicBezTo>
                    <a:pt x="1071" y="1051"/>
                    <a:pt x="819" y="1066"/>
                    <a:pt x="659" y="1148"/>
                  </a:cubicBezTo>
                  <a:cubicBezTo>
                    <a:pt x="601" y="1177"/>
                    <a:pt x="616" y="1255"/>
                    <a:pt x="669" y="1274"/>
                  </a:cubicBezTo>
                  <a:cubicBezTo>
                    <a:pt x="848" y="1342"/>
                    <a:pt x="979" y="1414"/>
                    <a:pt x="1119" y="1526"/>
                  </a:cubicBezTo>
                  <a:cubicBezTo>
                    <a:pt x="1114" y="1545"/>
                    <a:pt x="1114" y="1569"/>
                    <a:pt x="1114" y="1589"/>
                  </a:cubicBezTo>
                  <a:cubicBezTo>
                    <a:pt x="959" y="1574"/>
                    <a:pt x="805" y="1632"/>
                    <a:pt x="664" y="1695"/>
                  </a:cubicBezTo>
                  <a:cubicBezTo>
                    <a:pt x="616" y="1719"/>
                    <a:pt x="620" y="1787"/>
                    <a:pt x="659" y="1816"/>
                  </a:cubicBezTo>
                  <a:cubicBezTo>
                    <a:pt x="785" y="1908"/>
                    <a:pt x="926" y="1981"/>
                    <a:pt x="1076" y="1995"/>
                  </a:cubicBezTo>
                  <a:cubicBezTo>
                    <a:pt x="950" y="2078"/>
                    <a:pt x="838" y="2179"/>
                    <a:pt x="742" y="2300"/>
                  </a:cubicBezTo>
                  <a:cubicBezTo>
                    <a:pt x="635" y="2179"/>
                    <a:pt x="490" y="2092"/>
                    <a:pt x="344" y="2058"/>
                  </a:cubicBezTo>
                  <a:cubicBezTo>
                    <a:pt x="282" y="2049"/>
                    <a:pt x="209" y="2126"/>
                    <a:pt x="272" y="2179"/>
                  </a:cubicBezTo>
                  <a:cubicBezTo>
                    <a:pt x="282" y="2194"/>
                    <a:pt x="296" y="2204"/>
                    <a:pt x="315" y="2218"/>
                  </a:cubicBezTo>
                  <a:cubicBezTo>
                    <a:pt x="388" y="2320"/>
                    <a:pt x="461" y="2417"/>
                    <a:pt x="499" y="2538"/>
                  </a:cubicBezTo>
                  <a:cubicBezTo>
                    <a:pt x="509" y="2557"/>
                    <a:pt x="514" y="2581"/>
                    <a:pt x="519" y="2606"/>
                  </a:cubicBezTo>
                  <a:cubicBezTo>
                    <a:pt x="417" y="2494"/>
                    <a:pt x="282" y="2417"/>
                    <a:pt x="156" y="2412"/>
                  </a:cubicBezTo>
                  <a:cubicBezTo>
                    <a:pt x="127" y="2412"/>
                    <a:pt x="97" y="2431"/>
                    <a:pt x="83" y="2460"/>
                  </a:cubicBezTo>
                  <a:cubicBezTo>
                    <a:pt x="49" y="2562"/>
                    <a:pt x="185" y="2639"/>
                    <a:pt x="248" y="2702"/>
                  </a:cubicBezTo>
                  <a:cubicBezTo>
                    <a:pt x="340" y="2794"/>
                    <a:pt x="412" y="2882"/>
                    <a:pt x="470" y="2988"/>
                  </a:cubicBezTo>
                  <a:cubicBezTo>
                    <a:pt x="466" y="3022"/>
                    <a:pt x="466" y="3061"/>
                    <a:pt x="466" y="3090"/>
                  </a:cubicBezTo>
                  <a:cubicBezTo>
                    <a:pt x="325" y="3066"/>
                    <a:pt x="194" y="3066"/>
                    <a:pt x="64" y="3148"/>
                  </a:cubicBezTo>
                  <a:cubicBezTo>
                    <a:pt x="1" y="3192"/>
                    <a:pt x="30" y="3303"/>
                    <a:pt x="112" y="3284"/>
                  </a:cubicBezTo>
                  <a:cubicBezTo>
                    <a:pt x="223" y="3259"/>
                    <a:pt x="306" y="3332"/>
                    <a:pt x="393" y="3390"/>
                  </a:cubicBezTo>
                  <a:cubicBezTo>
                    <a:pt x="282" y="3438"/>
                    <a:pt x="185" y="3511"/>
                    <a:pt x="102" y="3608"/>
                  </a:cubicBezTo>
                  <a:cubicBezTo>
                    <a:pt x="49" y="3666"/>
                    <a:pt x="97" y="3753"/>
                    <a:pt x="175" y="3744"/>
                  </a:cubicBezTo>
                  <a:cubicBezTo>
                    <a:pt x="296" y="3724"/>
                    <a:pt x="412" y="3729"/>
                    <a:pt x="533" y="3715"/>
                  </a:cubicBezTo>
                  <a:cubicBezTo>
                    <a:pt x="538" y="3715"/>
                    <a:pt x="543" y="3715"/>
                    <a:pt x="548" y="3705"/>
                  </a:cubicBezTo>
                  <a:cubicBezTo>
                    <a:pt x="490" y="3932"/>
                    <a:pt x="645" y="4165"/>
                    <a:pt x="824" y="4320"/>
                  </a:cubicBezTo>
                  <a:cubicBezTo>
                    <a:pt x="897" y="4378"/>
                    <a:pt x="1003" y="4286"/>
                    <a:pt x="930" y="4213"/>
                  </a:cubicBezTo>
                  <a:cubicBezTo>
                    <a:pt x="858" y="4141"/>
                    <a:pt x="834" y="4058"/>
                    <a:pt x="834" y="3966"/>
                  </a:cubicBezTo>
                  <a:lnTo>
                    <a:pt x="834" y="3966"/>
                  </a:lnTo>
                  <a:cubicBezTo>
                    <a:pt x="901" y="4247"/>
                    <a:pt x="1143" y="4504"/>
                    <a:pt x="1439" y="4465"/>
                  </a:cubicBezTo>
                  <a:cubicBezTo>
                    <a:pt x="1502" y="4455"/>
                    <a:pt x="1507" y="4359"/>
                    <a:pt x="1444" y="4349"/>
                  </a:cubicBezTo>
                  <a:cubicBezTo>
                    <a:pt x="1395" y="4334"/>
                    <a:pt x="1361" y="4310"/>
                    <a:pt x="1323" y="4276"/>
                  </a:cubicBezTo>
                  <a:cubicBezTo>
                    <a:pt x="1410" y="4305"/>
                    <a:pt x="1502" y="4325"/>
                    <a:pt x="1589" y="4330"/>
                  </a:cubicBezTo>
                  <a:cubicBezTo>
                    <a:pt x="1734" y="4465"/>
                    <a:pt x="1976" y="4504"/>
                    <a:pt x="2160" y="4451"/>
                  </a:cubicBezTo>
                  <a:cubicBezTo>
                    <a:pt x="2219" y="4431"/>
                    <a:pt x="2243" y="4325"/>
                    <a:pt x="2165" y="4310"/>
                  </a:cubicBezTo>
                  <a:cubicBezTo>
                    <a:pt x="2131" y="4305"/>
                    <a:pt x="2097" y="4296"/>
                    <a:pt x="2068" y="4276"/>
                  </a:cubicBezTo>
                  <a:cubicBezTo>
                    <a:pt x="2204" y="4233"/>
                    <a:pt x="2330" y="4160"/>
                    <a:pt x="2446" y="4083"/>
                  </a:cubicBezTo>
                  <a:cubicBezTo>
                    <a:pt x="2630" y="4368"/>
                    <a:pt x="2955" y="4523"/>
                    <a:pt x="3303" y="4543"/>
                  </a:cubicBezTo>
                  <a:cubicBezTo>
                    <a:pt x="3744" y="4567"/>
                    <a:pt x="4175" y="4334"/>
                    <a:pt x="4422" y="3981"/>
                  </a:cubicBezTo>
                  <a:cubicBezTo>
                    <a:pt x="4809" y="4320"/>
                    <a:pt x="5390" y="4431"/>
                    <a:pt x="5865" y="4199"/>
                  </a:cubicBezTo>
                  <a:cubicBezTo>
                    <a:pt x="5938" y="4233"/>
                    <a:pt x="6020" y="4262"/>
                    <a:pt x="6102" y="4281"/>
                  </a:cubicBezTo>
                  <a:cubicBezTo>
                    <a:pt x="6301" y="4451"/>
                    <a:pt x="6572" y="4538"/>
                    <a:pt x="6858" y="4470"/>
                  </a:cubicBezTo>
                  <a:cubicBezTo>
                    <a:pt x="6867" y="4470"/>
                    <a:pt x="6882" y="4465"/>
                    <a:pt x="6892" y="4455"/>
                  </a:cubicBezTo>
                  <a:cubicBezTo>
                    <a:pt x="6867" y="4499"/>
                    <a:pt x="6829" y="4547"/>
                    <a:pt x="6838" y="4601"/>
                  </a:cubicBezTo>
                  <a:cubicBezTo>
                    <a:pt x="6863" y="4722"/>
                    <a:pt x="7003" y="4669"/>
                    <a:pt x="7071" y="4625"/>
                  </a:cubicBezTo>
                  <a:cubicBezTo>
                    <a:pt x="7129" y="4591"/>
                    <a:pt x="7177" y="4538"/>
                    <a:pt x="7216" y="4480"/>
                  </a:cubicBezTo>
                  <a:cubicBezTo>
                    <a:pt x="7221" y="4480"/>
                    <a:pt x="7226" y="4475"/>
                    <a:pt x="7226" y="4475"/>
                  </a:cubicBezTo>
                  <a:cubicBezTo>
                    <a:pt x="7264" y="4455"/>
                    <a:pt x="7269" y="4422"/>
                    <a:pt x="7255" y="4392"/>
                  </a:cubicBezTo>
                  <a:cubicBezTo>
                    <a:pt x="7274" y="4344"/>
                    <a:pt x="7289" y="4296"/>
                    <a:pt x="7289" y="4247"/>
                  </a:cubicBezTo>
                  <a:lnTo>
                    <a:pt x="7323" y="4320"/>
                  </a:lnTo>
                  <a:cubicBezTo>
                    <a:pt x="7342" y="4354"/>
                    <a:pt x="7410" y="4373"/>
                    <a:pt x="7434" y="4334"/>
                  </a:cubicBezTo>
                  <a:cubicBezTo>
                    <a:pt x="7507" y="4247"/>
                    <a:pt x="7497" y="4150"/>
                    <a:pt x="7468" y="4039"/>
                  </a:cubicBezTo>
                  <a:cubicBezTo>
                    <a:pt x="7463" y="4020"/>
                    <a:pt x="7458" y="4005"/>
                    <a:pt x="7449" y="3981"/>
                  </a:cubicBezTo>
                  <a:cubicBezTo>
                    <a:pt x="7492" y="3894"/>
                    <a:pt x="7521" y="3811"/>
                    <a:pt x="7536" y="3719"/>
                  </a:cubicBezTo>
                  <a:cubicBezTo>
                    <a:pt x="7560" y="3840"/>
                    <a:pt x="7579" y="3961"/>
                    <a:pt x="7584" y="4087"/>
                  </a:cubicBezTo>
                  <a:cubicBezTo>
                    <a:pt x="7584" y="4136"/>
                    <a:pt x="7637" y="4179"/>
                    <a:pt x="7686" y="4155"/>
                  </a:cubicBezTo>
                  <a:cubicBezTo>
                    <a:pt x="7778" y="4102"/>
                    <a:pt x="7763" y="3961"/>
                    <a:pt x="7739" y="3845"/>
                  </a:cubicBezTo>
                  <a:cubicBezTo>
                    <a:pt x="7802" y="3792"/>
                    <a:pt x="7802" y="3676"/>
                    <a:pt x="7802" y="3603"/>
                  </a:cubicBezTo>
                  <a:cubicBezTo>
                    <a:pt x="7807" y="3545"/>
                    <a:pt x="7807" y="3477"/>
                    <a:pt x="7802" y="3409"/>
                  </a:cubicBezTo>
                  <a:cubicBezTo>
                    <a:pt x="7826" y="3376"/>
                    <a:pt x="7850" y="3332"/>
                    <a:pt x="7870" y="3288"/>
                  </a:cubicBezTo>
                  <a:cubicBezTo>
                    <a:pt x="7904" y="3385"/>
                    <a:pt x="7928" y="3482"/>
                    <a:pt x="7928" y="3593"/>
                  </a:cubicBezTo>
                  <a:cubicBezTo>
                    <a:pt x="7928" y="3671"/>
                    <a:pt x="8039" y="3695"/>
                    <a:pt x="8068" y="3618"/>
                  </a:cubicBezTo>
                  <a:cubicBezTo>
                    <a:pt x="8160" y="3376"/>
                    <a:pt x="8078" y="3138"/>
                    <a:pt x="7952" y="2930"/>
                  </a:cubicBezTo>
                  <a:lnTo>
                    <a:pt x="7952" y="2896"/>
                  </a:lnTo>
                  <a:cubicBezTo>
                    <a:pt x="8020" y="2964"/>
                    <a:pt x="8073" y="3046"/>
                    <a:pt x="8126" y="3138"/>
                  </a:cubicBezTo>
                  <a:cubicBezTo>
                    <a:pt x="8160" y="3192"/>
                    <a:pt x="8267" y="3182"/>
                    <a:pt x="8262" y="3109"/>
                  </a:cubicBezTo>
                  <a:cubicBezTo>
                    <a:pt x="8262" y="2867"/>
                    <a:pt x="8097" y="2547"/>
                    <a:pt x="7850" y="24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rot="-487982" flipH="1">
              <a:off x="5048033" y="4048198"/>
              <a:ext cx="1731159" cy="983613"/>
            </a:xfrm>
            <a:custGeom>
              <a:avLst/>
              <a:gdLst/>
              <a:ahLst/>
              <a:cxnLst/>
              <a:rect l="l" t="t" r="r" b="b"/>
              <a:pathLst>
                <a:path w="10868" h="6175" extrusionOk="0">
                  <a:moveTo>
                    <a:pt x="10287" y="3293"/>
                  </a:moveTo>
                  <a:cubicBezTo>
                    <a:pt x="10243" y="3216"/>
                    <a:pt x="10190" y="3148"/>
                    <a:pt x="10127" y="3080"/>
                  </a:cubicBezTo>
                  <a:cubicBezTo>
                    <a:pt x="10262" y="3051"/>
                    <a:pt x="10393" y="2998"/>
                    <a:pt x="10509" y="2925"/>
                  </a:cubicBezTo>
                  <a:cubicBezTo>
                    <a:pt x="10601" y="2862"/>
                    <a:pt x="10553" y="2727"/>
                    <a:pt x="10442" y="2746"/>
                  </a:cubicBezTo>
                  <a:cubicBezTo>
                    <a:pt x="10233" y="2785"/>
                    <a:pt x="10006" y="2722"/>
                    <a:pt x="9802" y="2741"/>
                  </a:cubicBezTo>
                  <a:cubicBezTo>
                    <a:pt x="9797" y="2727"/>
                    <a:pt x="9797" y="2717"/>
                    <a:pt x="9788" y="2708"/>
                  </a:cubicBezTo>
                  <a:cubicBezTo>
                    <a:pt x="9860" y="2688"/>
                    <a:pt x="9943" y="2659"/>
                    <a:pt x="10001" y="2616"/>
                  </a:cubicBezTo>
                  <a:cubicBezTo>
                    <a:pt x="10064" y="2567"/>
                    <a:pt x="10098" y="2494"/>
                    <a:pt x="10165" y="2451"/>
                  </a:cubicBezTo>
                  <a:cubicBezTo>
                    <a:pt x="10224" y="2412"/>
                    <a:pt x="10219" y="2325"/>
                    <a:pt x="10151" y="2301"/>
                  </a:cubicBezTo>
                  <a:cubicBezTo>
                    <a:pt x="10030" y="2257"/>
                    <a:pt x="9904" y="2204"/>
                    <a:pt x="9778" y="2189"/>
                  </a:cubicBezTo>
                  <a:cubicBezTo>
                    <a:pt x="9691" y="2185"/>
                    <a:pt x="9618" y="2209"/>
                    <a:pt x="9560" y="2252"/>
                  </a:cubicBezTo>
                  <a:cubicBezTo>
                    <a:pt x="9521" y="2204"/>
                    <a:pt x="9488" y="2155"/>
                    <a:pt x="9449" y="2112"/>
                  </a:cubicBezTo>
                  <a:cubicBezTo>
                    <a:pt x="9555" y="2005"/>
                    <a:pt x="9604" y="1850"/>
                    <a:pt x="9604" y="1681"/>
                  </a:cubicBezTo>
                  <a:cubicBezTo>
                    <a:pt x="9604" y="1589"/>
                    <a:pt x="9497" y="1574"/>
                    <a:pt x="9444" y="1632"/>
                  </a:cubicBezTo>
                  <a:cubicBezTo>
                    <a:pt x="9362" y="1744"/>
                    <a:pt x="9231" y="1787"/>
                    <a:pt x="9100" y="1817"/>
                  </a:cubicBezTo>
                  <a:cubicBezTo>
                    <a:pt x="8979" y="1739"/>
                    <a:pt x="8843" y="1676"/>
                    <a:pt x="8708" y="1628"/>
                  </a:cubicBezTo>
                  <a:cubicBezTo>
                    <a:pt x="8853" y="1579"/>
                    <a:pt x="8998" y="1560"/>
                    <a:pt x="9168" y="1579"/>
                  </a:cubicBezTo>
                  <a:cubicBezTo>
                    <a:pt x="9250" y="1584"/>
                    <a:pt x="9279" y="1473"/>
                    <a:pt x="9216" y="1424"/>
                  </a:cubicBezTo>
                  <a:cubicBezTo>
                    <a:pt x="8916" y="1226"/>
                    <a:pt x="8567" y="1294"/>
                    <a:pt x="8320" y="1511"/>
                  </a:cubicBezTo>
                  <a:cubicBezTo>
                    <a:pt x="8320" y="1458"/>
                    <a:pt x="8335" y="1410"/>
                    <a:pt x="8379" y="1376"/>
                  </a:cubicBezTo>
                  <a:cubicBezTo>
                    <a:pt x="8393" y="1361"/>
                    <a:pt x="8398" y="1352"/>
                    <a:pt x="8403" y="1337"/>
                  </a:cubicBezTo>
                  <a:cubicBezTo>
                    <a:pt x="8490" y="1313"/>
                    <a:pt x="8466" y="1182"/>
                    <a:pt x="8374" y="1172"/>
                  </a:cubicBezTo>
                  <a:cubicBezTo>
                    <a:pt x="8224" y="1158"/>
                    <a:pt x="8040" y="1221"/>
                    <a:pt x="7943" y="1342"/>
                  </a:cubicBezTo>
                  <a:cubicBezTo>
                    <a:pt x="7943" y="1342"/>
                    <a:pt x="7943" y="1347"/>
                    <a:pt x="7938" y="1347"/>
                  </a:cubicBezTo>
                  <a:cubicBezTo>
                    <a:pt x="7865" y="1410"/>
                    <a:pt x="7812" y="1502"/>
                    <a:pt x="7793" y="1599"/>
                  </a:cubicBezTo>
                  <a:cubicBezTo>
                    <a:pt x="7720" y="1613"/>
                    <a:pt x="7647" y="1642"/>
                    <a:pt x="7580" y="1671"/>
                  </a:cubicBezTo>
                  <a:cubicBezTo>
                    <a:pt x="7536" y="1603"/>
                    <a:pt x="7488" y="1545"/>
                    <a:pt x="7439" y="1487"/>
                  </a:cubicBezTo>
                  <a:cubicBezTo>
                    <a:pt x="7483" y="1448"/>
                    <a:pt x="7521" y="1400"/>
                    <a:pt x="7550" y="1352"/>
                  </a:cubicBezTo>
                  <a:cubicBezTo>
                    <a:pt x="7618" y="1240"/>
                    <a:pt x="7720" y="1047"/>
                    <a:pt x="7696" y="916"/>
                  </a:cubicBezTo>
                  <a:cubicBezTo>
                    <a:pt x="7667" y="746"/>
                    <a:pt x="7497" y="843"/>
                    <a:pt x="7405" y="892"/>
                  </a:cubicBezTo>
                  <a:cubicBezTo>
                    <a:pt x="7270" y="955"/>
                    <a:pt x="7158" y="1042"/>
                    <a:pt x="7061" y="1158"/>
                  </a:cubicBezTo>
                  <a:cubicBezTo>
                    <a:pt x="7018" y="1124"/>
                    <a:pt x="6969" y="1095"/>
                    <a:pt x="6921" y="1071"/>
                  </a:cubicBezTo>
                  <a:cubicBezTo>
                    <a:pt x="6945" y="785"/>
                    <a:pt x="6800" y="494"/>
                    <a:pt x="6655" y="252"/>
                  </a:cubicBezTo>
                  <a:cubicBezTo>
                    <a:pt x="6611" y="180"/>
                    <a:pt x="6480" y="199"/>
                    <a:pt x="6485" y="291"/>
                  </a:cubicBezTo>
                  <a:cubicBezTo>
                    <a:pt x="6495" y="494"/>
                    <a:pt x="6480" y="698"/>
                    <a:pt x="6417" y="882"/>
                  </a:cubicBezTo>
                  <a:cubicBezTo>
                    <a:pt x="6398" y="877"/>
                    <a:pt x="6383" y="877"/>
                    <a:pt x="6359" y="872"/>
                  </a:cubicBezTo>
                  <a:cubicBezTo>
                    <a:pt x="6340" y="761"/>
                    <a:pt x="6316" y="654"/>
                    <a:pt x="6296" y="543"/>
                  </a:cubicBezTo>
                  <a:cubicBezTo>
                    <a:pt x="6287" y="470"/>
                    <a:pt x="6199" y="461"/>
                    <a:pt x="6146" y="494"/>
                  </a:cubicBezTo>
                  <a:cubicBezTo>
                    <a:pt x="6025" y="591"/>
                    <a:pt x="5933" y="708"/>
                    <a:pt x="5880" y="848"/>
                  </a:cubicBezTo>
                  <a:cubicBezTo>
                    <a:pt x="5759" y="858"/>
                    <a:pt x="5643" y="877"/>
                    <a:pt x="5526" y="906"/>
                  </a:cubicBezTo>
                  <a:cubicBezTo>
                    <a:pt x="5551" y="829"/>
                    <a:pt x="5570" y="751"/>
                    <a:pt x="5584" y="679"/>
                  </a:cubicBezTo>
                  <a:cubicBezTo>
                    <a:pt x="5594" y="625"/>
                    <a:pt x="5551" y="553"/>
                    <a:pt x="5488" y="567"/>
                  </a:cubicBezTo>
                  <a:cubicBezTo>
                    <a:pt x="5255" y="640"/>
                    <a:pt x="5028" y="761"/>
                    <a:pt x="4921" y="974"/>
                  </a:cubicBezTo>
                  <a:cubicBezTo>
                    <a:pt x="4824" y="896"/>
                    <a:pt x="4718" y="829"/>
                    <a:pt x="4597" y="775"/>
                  </a:cubicBezTo>
                  <a:cubicBezTo>
                    <a:pt x="4713" y="630"/>
                    <a:pt x="4844" y="514"/>
                    <a:pt x="5018" y="422"/>
                  </a:cubicBezTo>
                  <a:cubicBezTo>
                    <a:pt x="5105" y="383"/>
                    <a:pt x="5052" y="262"/>
                    <a:pt x="4965" y="272"/>
                  </a:cubicBezTo>
                  <a:cubicBezTo>
                    <a:pt x="4737" y="301"/>
                    <a:pt x="4475" y="436"/>
                    <a:pt x="4330" y="635"/>
                  </a:cubicBezTo>
                  <a:cubicBezTo>
                    <a:pt x="4359" y="490"/>
                    <a:pt x="4354" y="335"/>
                    <a:pt x="4335" y="189"/>
                  </a:cubicBezTo>
                  <a:cubicBezTo>
                    <a:pt x="4325" y="102"/>
                    <a:pt x="4195" y="102"/>
                    <a:pt x="4170" y="180"/>
                  </a:cubicBezTo>
                  <a:cubicBezTo>
                    <a:pt x="4132" y="340"/>
                    <a:pt x="4083" y="504"/>
                    <a:pt x="3996" y="649"/>
                  </a:cubicBezTo>
                  <a:cubicBezTo>
                    <a:pt x="3923" y="649"/>
                    <a:pt x="3846" y="654"/>
                    <a:pt x="3773" y="674"/>
                  </a:cubicBezTo>
                  <a:cubicBezTo>
                    <a:pt x="3783" y="562"/>
                    <a:pt x="3807" y="412"/>
                    <a:pt x="3880" y="325"/>
                  </a:cubicBezTo>
                  <a:lnTo>
                    <a:pt x="3890" y="320"/>
                  </a:lnTo>
                  <a:cubicBezTo>
                    <a:pt x="3894" y="315"/>
                    <a:pt x="3899" y="315"/>
                    <a:pt x="3904" y="310"/>
                  </a:cubicBezTo>
                  <a:cubicBezTo>
                    <a:pt x="3996" y="262"/>
                    <a:pt x="3923" y="131"/>
                    <a:pt x="3831" y="175"/>
                  </a:cubicBezTo>
                  <a:cubicBezTo>
                    <a:pt x="3638" y="267"/>
                    <a:pt x="3483" y="441"/>
                    <a:pt x="3410" y="640"/>
                  </a:cubicBezTo>
                  <a:cubicBezTo>
                    <a:pt x="3396" y="635"/>
                    <a:pt x="3386" y="635"/>
                    <a:pt x="3371" y="630"/>
                  </a:cubicBezTo>
                  <a:cubicBezTo>
                    <a:pt x="3371" y="625"/>
                    <a:pt x="3381" y="616"/>
                    <a:pt x="3381" y="606"/>
                  </a:cubicBezTo>
                  <a:cubicBezTo>
                    <a:pt x="3405" y="465"/>
                    <a:pt x="3337" y="325"/>
                    <a:pt x="3308" y="194"/>
                  </a:cubicBezTo>
                  <a:cubicBezTo>
                    <a:pt x="3289" y="122"/>
                    <a:pt x="3187" y="117"/>
                    <a:pt x="3163" y="175"/>
                  </a:cubicBezTo>
                  <a:cubicBezTo>
                    <a:pt x="2984" y="267"/>
                    <a:pt x="2858" y="412"/>
                    <a:pt x="2805" y="591"/>
                  </a:cubicBezTo>
                  <a:cubicBezTo>
                    <a:pt x="2708" y="606"/>
                    <a:pt x="2616" y="630"/>
                    <a:pt x="2524" y="659"/>
                  </a:cubicBezTo>
                  <a:cubicBezTo>
                    <a:pt x="2451" y="490"/>
                    <a:pt x="2413" y="320"/>
                    <a:pt x="2417" y="126"/>
                  </a:cubicBezTo>
                  <a:cubicBezTo>
                    <a:pt x="2417" y="20"/>
                    <a:pt x="2272" y="1"/>
                    <a:pt x="2233" y="97"/>
                  </a:cubicBezTo>
                  <a:cubicBezTo>
                    <a:pt x="2146" y="340"/>
                    <a:pt x="2112" y="601"/>
                    <a:pt x="2161" y="853"/>
                  </a:cubicBezTo>
                  <a:cubicBezTo>
                    <a:pt x="2151" y="858"/>
                    <a:pt x="2137" y="872"/>
                    <a:pt x="2127" y="877"/>
                  </a:cubicBezTo>
                  <a:cubicBezTo>
                    <a:pt x="2064" y="848"/>
                    <a:pt x="1986" y="829"/>
                    <a:pt x="1914" y="824"/>
                  </a:cubicBezTo>
                  <a:cubicBezTo>
                    <a:pt x="1735" y="804"/>
                    <a:pt x="1478" y="795"/>
                    <a:pt x="1323" y="892"/>
                  </a:cubicBezTo>
                  <a:cubicBezTo>
                    <a:pt x="1255" y="930"/>
                    <a:pt x="1265" y="1051"/>
                    <a:pt x="1357" y="1051"/>
                  </a:cubicBezTo>
                  <a:cubicBezTo>
                    <a:pt x="1507" y="1051"/>
                    <a:pt x="1614" y="1182"/>
                    <a:pt x="1739" y="1240"/>
                  </a:cubicBezTo>
                  <a:cubicBezTo>
                    <a:pt x="1744" y="1245"/>
                    <a:pt x="1759" y="1245"/>
                    <a:pt x="1768" y="1255"/>
                  </a:cubicBezTo>
                  <a:cubicBezTo>
                    <a:pt x="1715" y="1327"/>
                    <a:pt x="1672" y="1410"/>
                    <a:pt x="1628" y="1487"/>
                  </a:cubicBezTo>
                  <a:cubicBezTo>
                    <a:pt x="1405" y="1366"/>
                    <a:pt x="1081" y="1390"/>
                    <a:pt x="868" y="1497"/>
                  </a:cubicBezTo>
                  <a:cubicBezTo>
                    <a:pt x="795" y="1531"/>
                    <a:pt x="814" y="1632"/>
                    <a:pt x="887" y="1666"/>
                  </a:cubicBezTo>
                  <a:cubicBezTo>
                    <a:pt x="1115" y="1754"/>
                    <a:pt x="1299" y="1846"/>
                    <a:pt x="1473" y="1996"/>
                  </a:cubicBezTo>
                  <a:cubicBezTo>
                    <a:pt x="1468" y="2020"/>
                    <a:pt x="1468" y="2054"/>
                    <a:pt x="1459" y="2078"/>
                  </a:cubicBezTo>
                  <a:cubicBezTo>
                    <a:pt x="1260" y="2059"/>
                    <a:pt x="1057" y="2136"/>
                    <a:pt x="868" y="2214"/>
                  </a:cubicBezTo>
                  <a:cubicBezTo>
                    <a:pt x="800" y="2247"/>
                    <a:pt x="805" y="2335"/>
                    <a:pt x="863" y="2373"/>
                  </a:cubicBezTo>
                  <a:cubicBezTo>
                    <a:pt x="1032" y="2494"/>
                    <a:pt x="1212" y="2591"/>
                    <a:pt x="1405" y="2601"/>
                  </a:cubicBezTo>
                  <a:cubicBezTo>
                    <a:pt x="1241" y="2712"/>
                    <a:pt x="1091" y="2853"/>
                    <a:pt x="969" y="3008"/>
                  </a:cubicBezTo>
                  <a:cubicBezTo>
                    <a:pt x="829" y="2853"/>
                    <a:pt x="635" y="2732"/>
                    <a:pt x="442" y="2688"/>
                  </a:cubicBezTo>
                  <a:cubicBezTo>
                    <a:pt x="359" y="2669"/>
                    <a:pt x="267" y="2770"/>
                    <a:pt x="345" y="2843"/>
                  </a:cubicBezTo>
                  <a:cubicBezTo>
                    <a:pt x="364" y="2862"/>
                    <a:pt x="384" y="2877"/>
                    <a:pt x="403" y="2892"/>
                  </a:cubicBezTo>
                  <a:cubicBezTo>
                    <a:pt x="500" y="3027"/>
                    <a:pt x="597" y="3153"/>
                    <a:pt x="650" y="3318"/>
                  </a:cubicBezTo>
                  <a:cubicBezTo>
                    <a:pt x="660" y="3347"/>
                    <a:pt x="669" y="3371"/>
                    <a:pt x="674" y="3400"/>
                  </a:cubicBezTo>
                  <a:cubicBezTo>
                    <a:pt x="538" y="3264"/>
                    <a:pt x="364" y="3153"/>
                    <a:pt x="195" y="3148"/>
                  </a:cubicBezTo>
                  <a:cubicBezTo>
                    <a:pt x="151" y="3148"/>
                    <a:pt x="117" y="3172"/>
                    <a:pt x="103" y="3216"/>
                  </a:cubicBezTo>
                  <a:cubicBezTo>
                    <a:pt x="54" y="3347"/>
                    <a:pt x="238" y="3458"/>
                    <a:pt x="321" y="3536"/>
                  </a:cubicBezTo>
                  <a:cubicBezTo>
                    <a:pt x="442" y="3652"/>
                    <a:pt x="534" y="3773"/>
                    <a:pt x="621" y="3904"/>
                  </a:cubicBezTo>
                  <a:cubicBezTo>
                    <a:pt x="611" y="3952"/>
                    <a:pt x="611" y="3996"/>
                    <a:pt x="611" y="4044"/>
                  </a:cubicBezTo>
                  <a:cubicBezTo>
                    <a:pt x="432" y="4005"/>
                    <a:pt x="248" y="4015"/>
                    <a:pt x="88" y="4122"/>
                  </a:cubicBezTo>
                  <a:cubicBezTo>
                    <a:pt x="1" y="4175"/>
                    <a:pt x="45" y="4320"/>
                    <a:pt x="151" y="4296"/>
                  </a:cubicBezTo>
                  <a:cubicBezTo>
                    <a:pt x="291" y="4267"/>
                    <a:pt x="403" y="4364"/>
                    <a:pt x="514" y="4436"/>
                  </a:cubicBezTo>
                  <a:cubicBezTo>
                    <a:pt x="369" y="4504"/>
                    <a:pt x="243" y="4601"/>
                    <a:pt x="127" y="4722"/>
                  </a:cubicBezTo>
                  <a:cubicBezTo>
                    <a:pt x="64" y="4795"/>
                    <a:pt x="117" y="4916"/>
                    <a:pt x="219" y="4896"/>
                  </a:cubicBezTo>
                  <a:cubicBezTo>
                    <a:pt x="379" y="4872"/>
                    <a:pt x="529" y="4877"/>
                    <a:pt x="684" y="4862"/>
                  </a:cubicBezTo>
                  <a:cubicBezTo>
                    <a:pt x="693" y="4862"/>
                    <a:pt x="703" y="4853"/>
                    <a:pt x="708" y="4853"/>
                  </a:cubicBezTo>
                  <a:cubicBezTo>
                    <a:pt x="630" y="5153"/>
                    <a:pt x="839" y="5458"/>
                    <a:pt x="1066" y="5661"/>
                  </a:cubicBezTo>
                  <a:cubicBezTo>
                    <a:pt x="1163" y="5739"/>
                    <a:pt x="1304" y="5618"/>
                    <a:pt x="1212" y="5521"/>
                  </a:cubicBezTo>
                  <a:cubicBezTo>
                    <a:pt x="1120" y="5424"/>
                    <a:pt x="1091" y="5313"/>
                    <a:pt x="1086" y="5192"/>
                  </a:cubicBezTo>
                  <a:lnTo>
                    <a:pt x="1086" y="5192"/>
                  </a:lnTo>
                  <a:cubicBezTo>
                    <a:pt x="1178" y="5555"/>
                    <a:pt x="1492" y="5904"/>
                    <a:pt x="1885" y="5841"/>
                  </a:cubicBezTo>
                  <a:cubicBezTo>
                    <a:pt x="1962" y="5831"/>
                    <a:pt x="1967" y="5700"/>
                    <a:pt x="1890" y="5686"/>
                  </a:cubicBezTo>
                  <a:cubicBezTo>
                    <a:pt x="1831" y="5671"/>
                    <a:pt x="1773" y="5637"/>
                    <a:pt x="1735" y="5589"/>
                  </a:cubicBezTo>
                  <a:cubicBezTo>
                    <a:pt x="1841" y="5623"/>
                    <a:pt x="1962" y="5647"/>
                    <a:pt x="2083" y="5661"/>
                  </a:cubicBezTo>
                  <a:cubicBezTo>
                    <a:pt x="2277" y="5836"/>
                    <a:pt x="2592" y="5889"/>
                    <a:pt x="2834" y="5816"/>
                  </a:cubicBezTo>
                  <a:cubicBezTo>
                    <a:pt x="2921" y="5792"/>
                    <a:pt x="2945" y="5652"/>
                    <a:pt x="2839" y="5628"/>
                  </a:cubicBezTo>
                  <a:cubicBezTo>
                    <a:pt x="2790" y="5618"/>
                    <a:pt x="2752" y="5603"/>
                    <a:pt x="2713" y="5579"/>
                  </a:cubicBezTo>
                  <a:cubicBezTo>
                    <a:pt x="2887" y="5521"/>
                    <a:pt x="3052" y="5434"/>
                    <a:pt x="3202" y="5327"/>
                  </a:cubicBezTo>
                  <a:cubicBezTo>
                    <a:pt x="3454" y="5700"/>
                    <a:pt x="3870" y="5904"/>
                    <a:pt x="4335" y="5928"/>
                  </a:cubicBezTo>
                  <a:cubicBezTo>
                    <a:pt x="4916" y="5957"/>
                    <a:pt x="5478" y="5652"/>
                    <a:pt x="5812" y="5187"/>
                  </a:cubicBezTo>
                  <a:cubicBezTo>
                    <a:pt x="6325" y="5628"/>
                    <a:pt x="7090" y="5783"/>
                    <a:pt x="7701" y="5473"/>
                  </a:cubicBezTo>
                  <a:cubicBezTo>
                    <a:pt x="7797" y="5521"/>
                    <a:pt x="7909" y="5555"/>
                    <a:pt x="8015" y="5589"/>
                  </a:cubicBezTo>
                  <a:cubicBezTo>
                    <a:pt x="8282" y="5812"/>
                    <a:pt x="8635" y="5918"/>
                    <a:pt x="9008" y="5836"/>
                  </a:cubicBezTo>
                  <a:cubicBezTo>
                    <a:pt x="9023" y="5831"/>
                    <a:pt x="9037" y="5831"/>
                    <a:pt x="9052" y="5821"/>
                  </a:cubicBezTo>
                  <a:cubicBezTo>
                    <a:pt x="9023" y="5884"/>
                    <a:pt x="8965" y="5942"/>
                    <a:pt x="8979" y="6015"/>
                  </a:cubicBezTo>
                  <a:cubicBezTo>
                    <a:pt x="9013" y="6175"/>
                    <a:pt x="9192" y="6102"/>
                    <a:pt x="9279" y="6049"/>
                  </a:cubicBezTo>
                  <a:cubicBezTo>
                    <a:pt x="9362" y="6000"/>
                    <a:pt x="9425" y="5933"/>
                    <a:pt x="9473" y="5855"/>
                  </a:cubicBezTo>
                  <a:cubicBezTo>
                    <a:pt x="9483" y="5855"/>
                    <a:pt x="9488" y="5846"/>
                    <a:pt x="9492" y="5846"/>
                  </a:cubicBezTo>
                  <a:cubicBezTo>
                    <a:pt x="9541" y="5821"/>
                    <a:pt x="9546" y="5773"/>
                    <a:pt x="9536" y="5734"/>
                  </a:cubicBezTo>
                  <a:cubicBezTo>
                    <a:pt x="9560" y="5671"/>
                    <a:pt x="9570" y="5603"/>
                    <a:pt x="9580" y="5545"/>
                  </a:cubicBezTo>
                  <a:cubicBezTo>
                    <a:pt x="9594" y="5574"/>
                    <a:pt x="9609" y="5603"/>
                    <a:pt x="9618" y="5642"/>
                  </a:cubicBezTo>
                  <a:cubicBezTo>
                    <a:pt x="9642" y="5691"/>
                    <a:pt x="9730" y="5710"/>
                    <a:pt x="9764" y="5666"/>
                  </a:cubicBezTo>
                  <a:cubicBezTo>
                    <a:pt x="9860" y="5545"/>
                    <a:pt x="9851" y="5419"/>
                    <a:pt x="9812" y="5279"/>
                  </a:cubicBezTo>
                  <a:cubicBezTo>
                    <a:pt x="9807" y="5255"/>
                    <a:pt x="9802" y="5230"/>
                    <a:pt x="9788" y="5201"/>
                  </a:cubicBezTo>
                  <a:cubicBezTo>
                    <a:pt x="9846" y="5090"/>
                    <a:pt x="9880" y="4974"/>
                    <a:pt x="9899" y="4853"/>
                  </a:cubicBezTo>
                  <a:cubicBezTo>
                    <a:pt x="9928" y="5013"/>
                    <a:pt x="9952" y="5177"/>
                    <a:pt x="9967" y="5347"/>
                  </a:cubicBezTo>
                  <a:cubicBezTo>
                    <a:pt x="9972" y="5410"/>
                    <a:pt x="10030" y="5468"/>
                    <a:pt x="10098" y="5429"/>
                  </a:cubicBezTo>
                  <a:cubicBezTo>
                    <a:pt x="10219" y="5356"/>
                    <a:pt x="10199" y="5177"/>
                    <a:pt x="10170" y="5022"/>
                  </a:cubicBezTo>
                  <a:cubicBezTo>
                    <a:pt x="10248" y="4959"/>
                    <a:pt x="10248" y="4800"/>
                    <a:pt x="10257" y="4708"/>
                  </a:cubicBezTo>
                  <a:cubicBezTo>
                    <a:pt x="10262" y="4625"/>
                    <a:pt x="10262" y="4538"/>
                    <a:pt x="10257" y="4456"/>
                  </a:cubicBezTo>
                  <a:cubicBezTo>
                    <a:pt x="10291" y="4407"/>
                    <a:pt x="10320" y="4349"/>
                    <a:pt x="10345" y="4296"/>
                  </a:cubicBezTo>
                  <a:cubicBezTo>
                    <a:pt x="10393" y="4417"/>
                    <a:pt x="10427" y="4553"/>
                    <a:pt x="10427" y="4688"/>
                  </a:cubicBezTo>
                  <a:cubicBezTo>
                    <a:pt x="10427" y="4800"/>
                    <a:pt x="10572" y="4824"/>
                    <a:pt x="10606" y="4722"/>
                  </a:cubicBezTo>
                  <a:cubicBezTo>
                    <a:pt x="10727" y="4407"/>
                    <a:pt x="10626" y="4097"/>
                    <a:pt x="10456" y="3826"/>
                  </a:cubicBezTo>
                  <a:lnTo>
                    <a:pt x="10456" y="3778"/>
                  </a:lnTo>
                  <a:cubicBezTo>
                    <a:pt x="10548" y="3870"/>
                    <a:pt x="10611" y="3976"/>
                    <a:pt x="10684" y="4097"/>
                  </a:cubicBezTo>
                  <a:cubicBezTo>
                    <a:pt x="10727" y="4170"/>
                    <a:pt x="10868" y="4160"/>
                    <a:pt x="10863" y="4054"/>
                  </a:cubicBezTo>
                  <a:cubicBezTo>
                    <a:pt x="10829" y="3778"/>
                    <a:pt x="10611" y="3361"/>
                    <a:pt x="10287" y="32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rot="-487982" flipH="1">
              <a:off x="5591840" y="4280053"/>
              <a:ext cx="175219" cy="161360"/>
            </a:xfrm>
            <a:custGeom>
              <a:avLst/>
              <a:gdLst/>
              <a:ahLst/>
              <a:cxnLst/>
              <a:rect l="l" t="t" r="r" b="b"/>
              <a:pathLst>
                <a:path w="1100" h="1013" extrusionOk="0">
                  <a:moveTo>
                    <a:pt x="184" y="712"/>
                  </a:moveTo>
                  <a:cubicBezTo>
                    <a:pt x="184" y="712"/>
                    <a:pt x="203" y="722"/>
                    <a:pt x="232" y="722"/>
                  </a:cubicBezTo>
                  <a:cubicBezTo>
                    <a:pt x="257" y="727"/>
                    <a:pt x="334" y="606"/>
                    <a:pt x="412" y="553"/>
                  </a:cubicBezTo>
                  <a:lnTo>
                    <a:pt x="509" y="533"/>
                  </a:lnTo>
                  <a:lnTo>
                    <a:pt x="649" y="509"/>
                  </a:lnTo>
                  <a:cubicBezTo>
                    <a:pt x="625" y="417"/>
                    <a:pt x="620" y="315"/>
                    <a:pt x="639" y="272"/>
                  </a:cubicBezTo>
                  <a:cubicBezTo>
                    <a:pt x="654" y="228"/>
                    <a:pt x="751" y="107"/>
                    <a:pt x="789" y="78"/>
                  </a:cubicBezTo>
                  <a:cubicBezTo>
                    <a:pt x="823" y="49"/>
                    <a:pt x="959" y="1"/>
                    <a:pt x="969" y="49"/>
                  </a:cubicBezTo>
                  <a:cubicBezTo>
                    <a:pt x="983" y="97"/>
                    <a:pt x="1032" y="194"/>
                    <a:pt x="1051" y="151"/>
                  </a:cubicBezTo>
                  <a:cubicBezTo>
                    <a:pt x="1065" y="107"/>
                    <a:pt x="1099" y="127"/>
                    <a:pt x="1065" y="291"/>
                  </a:cubicBezTo>
                  <a:cubicBezTo>
                    <a:pt x="1065" y="291"/>
                    <a:pt x="1056" y="344"/>
                    <a:pt x="935" y="456"/>
                  </a:cubicBezTo>
                  <a:cubicBezTo>
                    <a:pt x="848" y="528"/>
                    <a:pt x="605" y="819"/>
                    <a:pt x="484" y="703"/>
                  </a:cubicBezTo>
                  <a:lnTo>
                    <a:pt x="475" y="804"/>
                  </a:lnTo>
                  <a:cubicBezTo>
                    <a:pt x="402" y="775"/>
                    <a:pt x="334" y="834"/>
                    <a:pt x="325" y="926"/>
                  </a:cubicBezTo>
                  <a:lnTo>
                    <a:pt x="160" y="1013"/>
                  </a:lnTo>
                  <a:cubicBezTo>
                    <a:pt x="44" y="858"/>
                    <a:pt x="0" y="814"/>
                    <a:pt x="184" y="7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rot="-487982" flipH="1">
              <a:off x="5824074" y="4314957"/>
              <a:ext cx="100512" cy="97485"/>
            </a:xfrm>
            <a:custGeom>
              <a:avLst/>
              <a:gdLst/>
              <a:ahLst/>
              <a:cxnLst/>
              <a:rect l="l" t="t" r="r" b="b"/>
              <a:pathLst>
                <a:path w="631" h="612" extrusionOk="0">
                  <a:moveTo>
                    <a:pt x="383" y="611"/>
                  </a:moveTo>
                  <a:cubicBezTo>
                    <a:pt x="378" y="611"/>
                    <a:pt x="262" y="563"/>
                    <a:pt x="127" y="490"/>
                  </a:cubicBezTo>
                  <a:lnTo>
                    <a:pt x="78" y="379"/>
                  </a:lnTo>
                  <a:lnTo>
                    <a:pt x="73" y="364"/>
                  </a:lnTo>
                  <a:cubicBezTo>
                    <a:pt x="25" y="364"/>
                    <a:pt x="1" y="350"/>
                    <a:pt x="25" y="335"/>
                  </a:cubicBezTo>
                  <a:cubicBezTo>
                    <a:pt x="44" y="320"/>
                    <a:pt x="98" y="228"/>
                    <a:pt x="102" y="170"/>
                  </a:cubicBezTo>
                  <a:cubicBezTo>
                    <a:pt x="107" y="107"/>
                    <a:pt x="238" y="59"/>
                    <a:pt x="238" y="49"/>
                  </a:cubicBezTo>
                  <a:cubicBezTo>
                    <a:pt x="238" y="35"/>
                    <a:pt x="277" y="1"/>
                    <a:pt x="315" y="25"/>
                  </a:cubicBezTo>
                  <a:cubicBezTo>
                    <a:pt x="349" y="49"/>
                    <a:pt x="456" y="127"/>
                    <a:pt x="437" y="127"/>
                  </a:cubicBezTo>
                  <a:cubicBezTo>
                    <a:pt x="417" y="127"/>
                    <a:pt x="383" y="146"/>
                    <a:pt x="383" y="166"/>
                  </a:cubicBezTo>
                  <a:cubicBezTo>
                    <a:pt x="383" y="180"/>
                    <a:pt x="407" y="243"/>
                    <a:pt x="432" y="238"/>
                  </a:cubicBezTo>
                  <a:cubicBezTo>
                    <a:pt x="456" y="233"/>
                    <a:pt x="524" y="219"/>
                    <a:pt x="533" y="243"/>
                  </a:cubicBezTo>
                  <a:cubicBezTo>
                    <a:pt x="543" y="262"/>
                    <a:pt x="543" y="320"/>
                    <a:pt x="485" y="316"/>
                  </a:cubicBezTo>
                  <a:cubicBezTo>
                    <a:pt x="422" y="311"/>
                    <a:pt x="277" y="320"/>
                    <a:pt x="291" y="359"/>
                  </a:cubicBezTo>
                  <a:cubicBezTo>
                    <a:pt x="301" y="393"/>
                    <a:pt x="412" y="475"/>
                    <a:pt x="514" y="480"/>
                  </a:cubicBezTo>
                  <a:lnTo>
                    <a:pt x="630" y="534"/>
                  </a:lnTo>
                  <a:lnTo>
                    <a:pt x="630" y="534"/>
                  </a:lnTo>
                  <a:cubicBezTo>
                    <a:pt x="630" y="534"/>
                    <a:pt x="587" y="529"/>
                    <a:pt x="538" y="524"/>
                  </a:cubicBezTo>
                  <a:cubicBezTo>
                    <a:pt x="490" y="514"/>
                    <a:pt x="388" y="611"/>
                    <a:pt x="383" y="6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7"/>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12"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rgbClr val="FFFFFF">
              <a:alpha val="3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1972411" y="481686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4028513" y="4391565"/>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
          <p:cNvSpPr txBox="1">
            <a:spLocks noGrp="1"/>
          </p:cNvSpPr>
          <p:nvPr>
            <p:ph type="title"/>
          </p:nvPr>
        </p:nvSpPr>
        <p:spPr>
          <a:xfrm>
            <a:off x="678700" y="445025"/>
            <a:ext cx="3893400" cy="646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3" name="Google Shape;1143;p7"/>
          <p:cNvSpPr txBox="1">
            <a:spLocks noGrp="1"/>
          </p:cNvSpPr>
          <p:nvPr>
            <p:ph type="subTitle" idx="1"/>
          </p:nvPr>
        </p:nvSpPr>
        <p:spPr>
          <a:xfrm>
            <a:off x="716800" y="1648825"/>
            <a:ext cx="3855300" cy="22947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pic>
        <p:nvPicPr>
          <p:cNvPr id="1144" name="Google Shape;1144;p7"/>
          <p:cNvPicPr preferRelativeResize="0"/>
          <p:nvPr/>
        </p:nvPicPr>
        <p:blipFill>
          <a:blip r:embed="rId2">
            <a:alphaModFix/>
          </a:blip>
          <a:stretch>
            <a:fillRect/>
          </a:stretch>
        </p:blipFill>
        <p:spPr>
          <a:xfrm flipH="1">
            <a:off x="0" y="0"/>
            <a:ext cx="9144003" cy="2897688"/>
          </a:xfrm>
          <a:prstGeom prst="rect">
            <a:avLst/>
          </a:prstGeom>
          <a:noFill/>
          <a:ln>
            <a:noFill/>
          </a:ln>
        </p:spPr>
      </p:pic>
      <p:sp>
        <p:nvSpPr>
          <p:cNvPr id="1145" name="Google Shape;1145;p7"/>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6" name="Google Shape;1146;p7"/>
          <p:cNvGrpSpPr/>
          <p:nvPr/>
        </p:nvGrpSpPr>
        <p:grpSpPr>
          <a:xfrm>
            <a:off x="138900" y="178676"/>
            <a:ext cx="761683" cy="761528"/>
            <a:chOff x="7586738" y="32151"/>
            <a:chExt cx="761683" cy="761528"/>
          </a:xfrm>
        </p:grpSpPr>
        <p:sp>
          <p:nvSpPr>
            <p:cNvPr id="1147" name="Google Shape;1147;p7"/>
            <p:cNvSpPr/>
            <p:nvPr/>
          </p:nvSpPr>
          <p:spPr>
            <a:xfrm>
              <a:off x="7963545" y="32151"/>
              <a:ext cx="8259" cy="33173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7775378" y="83130"/>
              <a:ext cx="169677" cy="287214"/>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7636735" y="222520"/>
              <a:ext cx="289663" cy="16589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7586738" y="408632"/>
              <a:ext cx="331736" cy="827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7636735" y="437433"/>
              <a:ext cx="289663" cy="16589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7775378" y="455321"/>
              <a:ext cx="169677" cy="287214"/>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7963545" y="461942"/>
              <a:ext cx="8259" cy="33173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7990115" y="455490"/>
              <a:ext cx="169829" cy="287214"/>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8008931" y="437433"/>
              <a:ext cx="289647" cy="16589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8016684" y="408632"/>
              <a:ext cx="331736" cy="827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8008763" y="222520"/>
              <a:ext cx="289816" cy="16589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7990115" y="83130"/>
              <a:ext cx="169829" cy="287214"/>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7912213" y="182182"/>
              <a:ext cx="49859" cy="20087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7804599" y="239935"/>
              <a:ext cx="143261" cy="150895"/>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7740717" y="343971"/>
              <a:ext cx="198238" cy="6014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7736596" y="419696"/>
              <a:ext cx="201700" cy="47039"/>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7793705" y="433683"/>
              <a:ext cx="152669" cy="141032"/>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7897518" y="442129"/>
              <a:ext cx="62561" cy="197410"/>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7973105" y="442466"/>
              <a:ext cx="49859" cy="20104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7987463" y="435017"/>
              <a:ext cx="143109" cy="150895"/>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7996212" y="421740"/>
              <a:ext cx="198390" cy="6014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7996871" y="358988"/>
              <a:ext cx="201869" cy="4717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7988797" y="250982"/>
              <a:ext cx="152669" cy="141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7975098" y="186304"/>
              <a:ext cx="62729" cy="197410"/>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7"/>
          <p:cNvGrpSpPr/>
          <p:nvPr/>
        </p:nvGrpSpPr>
        <p:grpSpPr>
          <a:xfrm>
            <a:off x="4644249" y="259823"/>
            <a:ext cx="1594752" cy="1594422"/>
            <a:chOff x="7586737" y="32148"/>
            <a:chExt cx="1594752" cy="1594422"/>
          </a:xfrm>
        </p:grpSpPr>
        <p:sp>
          <p:nvSpPr>
            <p:cNvPr id="1172" name="Google Shape;1172;p7"/>
            <p:cNvSpPr/>
            <p:nvPr/>
          </p:nvSpPr>
          <p:spPr>
            <a:xfrm>
              <a:off x="8375673" y="32148"/>
              <a:ext cx="17292" cy="694555"/>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7981700" y="138885"/>
              <a:ext cx="355252" cy="60133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7691419" y="430729"/>
              <a:ext cx="606467" cy="34733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7586737" y="820398"/>
              <a:ext cx="694555" cy="1732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7691419" y="880698"/>
              <a:ext cx="606467" cy="34733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7981700" y="918151"/>
              <a:ext cx="355252" cy="60133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8375673" y="932015"/>
              <a:ext cx="17292" cy="694555"/>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8431303" y="918505"/>
              <a:ext cx="355570" cy="60133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8470701" y="880698"/>
              <a:ext cx="606432" cy="34733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8486934" y="820398"/>
              <a:ext cx="694555" cy="17328"/>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8470347" y="430729"/>
              <a:ext cx="606785" cy="34733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8431303" y="138885"/>
              <a:ext cx="355570" cy="60133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8268197" y="346274"/>
              <a:ext cx="104390" cy="42056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8042883" y="467192"/>
              <a:ext cx="299945" cy="3159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
            <p:cNvSpPr/>
            <p:nvPr/>
          </p:nvSpPr>
          <p:spPr>
            <a:xfrm>
              <a:off x="7909130" y="685015"/>
              <a:ext cx="415050" cy="12592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
            <p:cNvSpPr/>
            <p:nvPr/>
          </p:nvSpPr>
          <p:spPr>
            <a:xfrm>
              <a:off x="7900501" y="843563"/>
              <a:ext cx="422299" cy="98485"/>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8020072" y="872847"/>
              <a:ext cx="319642" cy="29527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8237429" y="890530"/>
              <a:ext cx="130983" cy="41331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8395690" y="891237"/>
              <a:ext cx="104390" cy="420920"/>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8425751" y="875641"/>
              <a:ext cx="299626" cy="3159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8444070" y="847842"/>
              <a:ext cx="415368" cy="12592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8445450" y="716456"/>
              <a:ext cx="422653" cy="98767"/>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8428545" y="490322"/>
              <a:ext cx="319642" cy="29556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8399863" y="354903"/>
              <a:ext cx="131336" cy="41331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7"/>
          <p:cNvGrpSpPr/>
          <p:nvPr/>
        </p:nvGrpSpPr>
        <p:grpSpPr>
          <a:xfrm>
            <a:off x="7883647" y="60000"/>
            <a:ext cx="1193126" cy="1192877"/>
            <a:chOff x="7883647" y="60000"/>
            <a:chExt cx="1193126" cy="1192877"/>
          </a:xfrm>
        </p:grpSpPr>
        <p:sp>
          <p:nvSpPr>
            <p:cNvPr id="1197" name="Google Shape;1197;p7"/>
            <p:cNvSpPr/>
            <p:nvPr/>
          </p:nvSpPr>
          <p:spPr>
            <a:xfrm>
              <a:off x="8473883" y="60000"/>
              <a:ext cx="12938" cy="519652"/>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8179135" y="139854"/>
              <a:ext cx="265792" cy="44991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7961964" y="358194"/>
              <a:ext cx="453746" cy="25986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7883647" y="649721"/>
              <a:ext cx="519652" cy="1296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7961964" y="694833"/>
              <a:ext cx="453746" cy="25986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8179135" y="722854"/>
              <a:ext cx="265792" cy="44991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8473883" y="733226"/>
              <a:ext cx="12938" cy="519652"/>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8515502" y="723118"/>
              <a:ext cx="266030" cy="44991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8544977" y="694833"/>
              <a:ext cx="453720" cy="25986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8557121" y="649721"/>
              <a:ext cx="519652" cy="1296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8544712" y="358194"/>
              <a:ext cx="453984" cy="25986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8515502" y="139854"/>
              <a:ext cx="266030" cy="44991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8393475" y="295010"/>
              <a:ext cx="78103" cy="314659"/>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8224908" y="385474"/>
              <a:ext cx="224413" cy="236371"/>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8124842" y="548435"/>
              <a:ext cx="310532" cy="9421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8118386" y="667051"/>
              <a:ext cx="315955" cy="7368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8207843" y="688959"/>
              <a:ext cx="239149" cy="22092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8370456" y="702189"/>
              <a:ext cx="97999" cy="30923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8488858" y="702718"/>
              <a:ext cx="78103" cy="31492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8511348" y="691050"/>
              <a:ext cx="224174" cy="236371"/>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8525053" y="670253"/>
              <a:ext cx="310770" cy="9421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8526085" y="571957"/>
              <a:ext cx="316220" cy="7389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8513438" y="402778"/>
              <a:ext cx="239149" cy="221132"/>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8491980" y="301466"/>
              <a:ext cx="98263" cy="30923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7"/>
          <p:cNvGrpSpPr/>
          <p:nvPr/>
        </p:nvGrpSpPr>
        <p:grpSpPr>
          <a:xfrm>
            <a:off x="8295270" y="1480550"/>
            <a:ext cx="561570" cy="561451"/>
            <a:chOff x="7988283" y="72275"/>
            <a:chExt cx="561570" cy="561451"/>
          </a:xfrm>
        </p:grpSpPr>
        <p:sp>
          <p:nvSpPr>
            <p:cNvPr id="1222" name="Google Shape;1222;p7"/>
            <p:cNvSpPr/>
            <p:nvPr/>
          </p:nvSpPr>
          <p:spPr>
            <a:xfrm>
              <a:off x="8266095" y="72275"/>
              <a:ext cx="6089" cy="24458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8127363" y="109860"/>
              <a:ext cx="125098" cy="211755"/>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8025145" y="212628"/>
              <a:ext cx="213560" cy="122308"/>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7988283" y="349842"/>
              <a:ext cx="244580" cy="610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8025145" y="371076"/>
              <a:ext cx="213560" cy="122308"/>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8127363" y="384264"/>
              <a:ext cx="125098" cy="211755"/>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8266095" y="389146"/>
              <a:ext cx="6089" cy="24458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8285684" y="384389"/>
              <a:ext cx="125210" cy="211755"/>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8299557" y="371076"/>
              <a:ext cx="213548" cy="122308"/>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8305274" y="349842"/>
              <a:ext cx="244580" cy="610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8299433" y="212628"/>
              <a:ext cx="213672" cy="122308"/>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8285684" y="109860"/>
              <a:ext cx="125210" cy="211755"/>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8228249" y="182889"/>
              <a:ext cx="36760" cy="1480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8148908" y="225468"/>
              <a:ext cx="105622" cy="111251"/>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8101809" y="302170"/>
              <a:ext cx="146155" cy="4434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8098770" y="358000"/>
              <a:ext cx="148708" cy="3468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8140875" y="368311"/>
              <a:ext cx="112558" cy="10397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8217414" y="374538"/>
              <a:ext cx="46124" cy="14554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8273144" y="374787"/>
              <a:ext cx="36760" cy="148222"/>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8283729" y="369295"/>
              <a:ext cx="105510" cy="111251"/>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8290180" y="359507"/>
              <a:ext cx="146267" cy="4434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8290666" y="313241"/>
              <a:ext cx="148832" cy="3478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8284713" y="233612"/>
              <a:ext cx="112558" cy="10407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8274613" y="185927"/>
              <a:ext cx="46249" cy="14554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3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1758"/>
        <p:cNvGrpSpPr/>
        <p:nvPr/>
      </p:nvGrpSpPr>
      <p:grpSpPr>
        <a:xfrm>
          <a:off x="0" y="0"/>
          <a:ext cx="0" cy="0"/>
          <a:chOff x="0" y="0"/>
          <a:chExt cx="0" cy="0"/>
        </a:xfrm>
      </p:grpSpPr>
      <p:grpSp>
        <p:nvGrpSpPr>
          <p:cNvPr id="1759" name="Google Shape;1759;p14"/>
          <p:cNvGrpSpPr/>
          <p:nvPr/>
        </p:nvGrpSpPr>
        <p:grpSpPr>
          <a:xfrm>
            <a:off x="3964291" y="3274823"/>
            <a:ext cx="5196244" cy="1874497"/>
            <a:chOff x="3964291" y="3274823"/>
            <a:chExt cx="5196244" cy="1874497"/>
          </a:xfrm>
        </p:grpSpPr>
        <p:sp>
          <p:nvSpPr>
            <p:cNvPr id="1760" name="Google Shape;1760;p14"/>
            <p:cNvSpPr/>
            <p:nvPr/>
          </p:nvSpPr>
          <p:spPr>
            <a:xfrm rot="-487982" flipH="1">
              <a:off x="5839104" y="3368165"/>
              <a:ext cx="1316847" cy="741015"/>
            </a:xfrm>
            <a:custGeom>
              <a:avLst/>
              <a:gdLst/>
              <a:ahLst/>
              <a:cxnLst/>
              <a:rect l="l" t="t" r="r" b="b"/>
              <a:pathLst>
                <a:path w="8267" h="4652" extrusionOk="0">
                  <a:moveTo>
                    <a:pt x="1775" y="1"/>
                  </a:moveTo>
                  <a:cubicBezTo>
                    <a:pt x="1747" y="1"/>
                    <a:pt x="1717" y="17"/>
                    <a:pt x="1704" y="49"/>
                  </a:cubicBezTo>
                  <a:cubicBezTo>
                    <a:pt x="1632" y="238"/>
                    <a:pt x="1612" y="432"/>
                    <a:pt x="1646" y="626"/>
                  </a:cubicBezTo>
                  <a:cubicBezTo>
                    <a:pt x="1637" y="630"/>
                    <a:pt x="1632" y="635"/>
                    <a:pt x="1617" y="640"/>
                  </a:cubicBezTo>
                  <a:cubicBezTo>
                    <a:pt x="1569" y="616"/>
                    <a:pt x="1516" y="606"/>
                    <a:pt x="1453" y="601"/>
                  </a:cubicBezTo>
                  <a:cubicBezTo>
                    <a:pt x="1403" y="596"/>
                    <a:pt x="1346" y="591"/>
                    <a:pt x="1288" y="591"/>
                  </a:cubicBezTo>
                  <a:cubicBezTo>
                    <a:pt x="1187" y="591"/>
                    <a:pt x="1082" y="605"/>
                    <a:pt x="1002" y="655"/>
                  </a:cubicBezTo>
                  <a:cubicBezTo>
                    <a:pt x="944" y="684"/>
                    <a:pt x="959" y="780"/>
                    <a:pt x="1031" y="780"/>
                  </a:cubicBezTo>
                  <a:cubicBezTo>
                    <a:pt x="1147" y="780"/>
                    <a:pt x="1225" y="877"/>
                    <a:pt x="1322" y="926"/>
                  </a:cubicBezTo>
                  <a:cubicBezTo>
                    <a:pt x="1327" y="931"/>
                    <a:pt x="1332" y="931"/>
                    <a:pt x="1341" y="931"/>
                  </a:cubicBezTo>
                  <a:cubicBezTo>
                    <a:pt x="1298" y="989"/>
                    <a:pt x="1269" y="1052"/>
                    <a:pt x="1240" y="1115"/>
                  </a:cubicBezTo>
                  <a:cubicBezTo>
                    <a:pt x="1161" y="1072"/>
                    <a:pt x="1064" y="1053"/>
                    <a:pt x="967" y="1053"/>
                  </a:cubicBezTo>
                  <a:cubicBezTo>
                    <a:pt x="856" y="1053"/>
                    <a:pt x="744" y="1078"/>
                    <a:pt x="658" y="1119"/>
                  </a:cubicBezTo>
                  <a:cubicBezTo>
                    <a:pt x="600" y="1149"/>
                    <a:pt x="615" y="1231"/>
                    <a:pt x="668" y="1245"/>
                  </a:cubicBezTo>
                  <a:cubicBezTo>
                    <a:pt x="842" y="1313"/>
                    <a:pt x="978" y="1386"/>
                    <a:pt x="1118" y="1502"/>
                  </a:cubicBezTo>
                  <a:cubicBezTo>
                    <a:pt x="1109" y="1521"/>
                    <a:pt x="1109" y="1546"/>
                    <a:pt x="1109" y="1560"/>
                  </a:cubicBezTo>
                  <a:cubicBezTo>
                    <a:pt x="1097" y="1559"/>
                    <a:pt x="1085" y="1559"/>
                    <a:pt x="1073" y="1559"/>
                  </a:cubicBezTo>
                  <a:cubicBezTo>
                    <a:pt x="934" y="1559"/>
                    <a:pt x="793" y="1609"/>
                    <a:pt x="663" y="1672"/>
                  </a:cubicBezTo>
                  <a:cubicBezTo>
                    <a:pt x="615" y="1696"/>
                    <a:pt x="620" y="1764"/>
                    <a:pt x="658" y="1793"/>
                  </a:cubicBezTo>
                  <a:cubicBezTo>
                    <a:pt x="784" y="1885"/>
                    <a:pt x="925" y="1957"/>
                    <a:pt x="1075" y="1967"/>
                  </a:cubicBezTo>
                  <a:cubicBezTo>
                    <a:pt x="949" y="2054"/>
                    <a:pt x="838" y="2156"/>
                    <a:pt x="741" y="2277"/>
                  </a:cubicBezTo>
                  <a:cubicBezTo>
                    <a:pt x="634" y="2156"/>
                    <a:pt x="489" y="2064"/>
                    <a:pt x="344" y="2035"/>
                  </a:cubicBezTo>
                  <a:cubicBezTo>
                    <a:pt x="339" y="2034"/>
                    <a:pt x="334" y="2033"/>
                    <a:pt x="329" y="2033"/>
                  </a:cubicBezTo>
                  <a:cubicBezTo>
                    <a:pt x="270" y="2033"/>
                    <a:pt x="213" y="2107"/>
                    <a:pt x="271" y="2156"/>
                  </a:cubicBezTo>
                  <a:cubicBezTo>
                    <a:pt x="281" y="2165"/>
                    <a:pt x="295" y="2180"/>
                    <a:pt x="310" y="2190"/>
                  </a:cubicBezTo>
                  <a:cubicBezTo>
                    <a:pt x="382" y="2296"/>
                    <a:pt x="455" y="2393"/>
                    <a:pt x="499" y="2514"/>
                  </a:cubicBezTo>
                  <a:cubicBezTo>
                    <a:pt x="503" y="2529"/>
                    <a:pt x="513" y="2553"/>
                    <a:pt x="518" y="2577"/>
                  </a:cubicBezTo>
                  <a:cubicBezTo>
                    <a:pt x="416" y="2471"/>
                    <a:pt x="281" y="2393"/>
                    <a:pt x="155" y="2383"/>
                  </a:cubicBezTo>
                  <a:cubicBezTo>
                    <a:pt x="126" y="2383"/>
                    <a:pt x="92" y="2403"/>
                    <a:pt x="82" y="2432"/>
                  </a:cubicBezTo>
                  <a:cubicBezTo>
                    <a:pt x="43" y="2538"/>
                    <a:pt x="184" y="2616"/>
                    <a:pt x="247" y="2674"/>
                  </a:cubicBezTo>
                  <a:cubicBezTo>
                    <a:pt x="334" y="2766"/>
                    <a:pt x="407" y="2858"/>
                    <a:pt x="470" y="2960"/>
                  </a:cubicBezTo>
                  <a:cubicBezTo>
                    <a:pt x="465" y="2998"/>
                    <a:pt x="465" y="3032"/>
                    <a:pt x="465" y="3061"/>
                  </a:cubicBezTo>
                  <a:cubicBezTo>
                    <a:pt x="416" y="3053"/>
                    <a:pt x="368" y="3048"/>
                    <a:pt x="321" y="3048"/>
                  </a:cubicBezTo>
                  <a:cubicBezTo>
                    <a:pt x="232" y="3048"/>
                    <a:pt x="145" y="3067"/>
                    <a:pt x="63" y="3124"/>
                  </a:cubicBezTo>
                  <a:cubicBezTo>
                    <a:pt x="1" y="3164"/>
                    <a:pt x="24" y="3257"/>
                    <a:pt x="92" y="3257"/>
                  </a:cubicBezTo>
                  <a:cubicBezTo>
                    <a:pt x="98" y="3257"/>
                    <a:pt x="104" y="3257"/>
                    <a:pt x="111" y="3255"/>
                  </a:cubicBezTo>
                  <a:cubicBezTo>
                    <a:pt x="126" y="3252"/>
                    <a:pt x="141" y="3250"/>
                    <a:pt x="155" y="3250"/>
                  </a:cubicBezTo>
                  <a:cubicBezTo>
                    <a:pt x="245" y="3250"/>
                    <a:pt x="317" y="3312"/>
                    <a:pt x="392" y="3366"/>
                  </a:cubicBezTo>
                  <a:cubicBezTo>
                    <a:pt x="281" y="3415"/>
                    <a:pt x="184" y="3487"/>
                    <a:pt x="102" y="3584"/>
                  </a:cubicBezTo>
                  <a:cubicBezTo>
                    <a:pt x="48" y="3634"/>
                    <a:pt x="85" y="3717"/>
                    <a:pt x="157" y="3717"/>
                  </a:cubicBezTo>
                  <a:cubicBezTo>
                    <a:pt x="163" y="3717"/>
                    <a:pt x="168" y="3716"/>
                    <a:pt x="174" y="3715"/>
                  </a:cubicBezTo>
                  <a:cubicBezTo>
                    <a:pt x="295" y="3701"/>
                    <a:pt x="407" y="3705"/>
                    <a:pt x="528" y="3686"/>
                  </a:cubicBezTo>
                  <a:cubicBezTo>
                    <a:pt x="537" y="3686"/>
                    <a:pt x="542" y="3686"/>
                    <a:pt x="547" y="3681"/>
                  </a:cubicBezTo>
                  <a:lnTo>
                    <a:pt x="547" y="3681"/>
                  </a:lnTo>
                  <a:cubicBezTo>
                    <a:pt x="489" y="3904"/>
                    <a:pt x="644" y="4141"/>
                    <a:pt x="818" y="4291"/>
                  </a:cubicBezTo>
                  <a:cubicBezTo>
                    <a:pt x="835" y="4306"/>
                    <a:pt x="854" y="4312"/>
                    <a:pt x="873" y="4312"/>
                  </a:cubicBezTo>
                  <a:cubicBezTo>
                    <a:pt x="933" y="4312"/>
                    <a:pt x="985" y="4245"/>
                    <a:pt x="930" y="4190"/>
                  </a:cubicBezTo>
                  <a:cubicBezTo>
                    <a:pt x="857" y="4117"/>
                    <a:pt x="833" y="4030"/>
                    <a:pt x="833" y="3943"/>
                  </a:cubicBezTo>
                  <a:lnTo>
                    <a:pt x="833" y="3943"/>
                  </a:lnTo>
                  <a:cubicBezTo>
                    <a:pt x="896" y="4198"/>
                    <a:pt x="1108" y="4441"/>
                    <a:pt x="1373" y="4441"/>
                  </a:cubicBezTo>
                  <a:cubicBezTo>
                    <a:pt x="1395" y="4441"/>
                    <a:pt x="1416" y="4440"/>
                    <a:pt x="1438" y="4437"/>
                  </a:cubicBezTo>
                  <a:cubicBezTo>
                    <a:pt x="1496" y="4432"/>
                    <a:pt x="1506" y="4335"/>
                    <a:pt x="1443" y="4320"/>
                  </a:cubicBezTo>
                  <a:cubicBezTo>
                    <a:pt x="1394" y="4311"/>
                    <a:pt x="1361" y="4286"/>
                    <a:pt x="1322" y="4248"/>
                  </a:cubicBezTo>
                  <a:lnTo>
                    <a:pt x="1322" y="4248"/>
                  </a:lnTo>
                  <a:cubicBezTo>
                    <a:pt x="1409" y="4282"/>
                    <a:pt x="1496" y="4296"/>
                    <a:pt x="1588" y="4306"/>
                  </a:cubicBezTo>
                  <a:cubicBezTo>
                    <a:pt x="1693" y="4400"/>
                    <a:pt x="1848" y="4449"/>
                    <a:pt x="1995" y="4449"/>
                  </a:cubicBezTo>
                  <a:cubicBezTo>
                    <a:pt x="2052" y="4449"/>
                    <a:pt x="2108" y="4442"/>
                    <a:pt x="2160" y="4427"/>
                  </a:cubicBezTo>
                  <a:cubicBezTo>
                    <a:pt x="2218" y="4408"/>
                    <a:pt x="2242" y="4296"/>
                    <a:pt x="2164" y="4286"/>
                  </a:cubicBezTo>
                  <a:cubicBezTo>
                    <a:pt x="2126" y="4282"/>
                    <a:pt x="2097" y="4267"/>
                    <a:pt x="2068" y="4248"/>
                  </a:cubicBezTo>
                  <a:cubicBezTo>
                    <a:pt x="2198" y="4209"/>
                    <a:pt x="2329" y="4136"/>
                    <a:pt x="2440" y="4054"/>
                  </a:cubicBezTo>
                  <a:cubicBezTo>
                    <a:pt x="2629" y="4340"/>
                    <a:pt x="2949" y="4500"/>
                    <a:pt x="3302" y="4514"/>
                  </a:cubicBezTo>
                  <a:cubicBezTo>
                    <a:pt x="3324" y="4515"/>
                    <a:pt x="3345" y="4516"/>
                    <a:pt x="3367" y="4516"/>
                  </a:cubicBezTo>
                  <a:cubicBezTo>
                    <a:pt x="3785" y="4516"/>
                    <a:pt x="4186" y="4293"/>
                    <a:pt x="4421" y="3952"/>
                  </a:cubicBezTo>
                  <a:cubicBezTo>
                    <a:pt x="4669" y="4169"/>
                    <a:pt x="4997" y="4295"/>
                    <a:pt x="5325" y="4295"/>
                  </a:cubicBezTo>
                  <a:cubicBezTo>
                    <a:pt x="5509" y="4295"/>
                    <a:pt x="5694" y="4256"/>
                    <a:pt x="5864" y="4170"/>
                  </a:cubicBezTo>
                  <a:cubicBezTo>
                    <a:pt x="5937" y="4209"/>
                    <a:pt x="6019" y="4238"/>
                    <a:pt x="6097" y="4257"/>
                  </a:cubicBezTo>
                  <a:cubicBezTo>
                    <a:pt x="6252" y="4387"/>
                    <a:pt x="6446" y="4465"/>
                    <a:pt x="6656" y="4465"/>
                  </a:cubicBezTo>
                  <a:cubicBezTo>
                    <a:pt x="6722" y="4465"/>
                    <a:pt x="6789" y="4458"/>
                    <a:pt x="6857" y="4441"/>
                  </a:cubicBezTo>
                  <a:cubicBezTo>
                    <a:pt x="6867" y="4441"/>
                    <a:pt x="6881" y="4437"/>
                    <a:pt x="6891" y="4432"/>
                  </a:cubicBezTo>
                  <a:lnTo>
                    <a:pt x="6891" y="4432"/>
                  </a:lnTo>
                  <a:cubicBezTo>
                    <a:pt x="6867" y="4475"/>
                    <a:pt x="6823" y="4524"/>
                    <a:pt x="6838" y="4577"/>
                  </a:cubicBezTo>
                  <a:cubicBezTo>
                    <a:pt x="6849" y="4632"/>
                    <a:pt x="6884" y="4651"/>
                    <a:pt x="6925" y="4651"/>
                  </a:cubicBezTo>
                  <a:cubicBezTo>
                    <a:pt x="6974" y="4651"/>
                    <a:pt x="7031" y="4625"/>
                    <a:pt x="7065" y="4601"/>
                  </a:cubicBezTo>
                  <a:cubicBezTo>
                    <a:pt x="7128" y="4563"/>
                    <a:pt x="7176" y="4509"/>
                    <a:pt x="7210" y="4456"/>
                  </a:cubicBezTo>
                  <a:cubicBezTo>
                    <a:pt x="7220" y="4456"/>
                    <a:pt x="7225" y="4451"/>
                    <a:pt x="7225" y="4451"/>
                  </a:cubicBezTo>
                  <a:cubicBezTo>
                    <a:pt x="7259" y="4432"/>
                    <a:pt x="7268" y="4393"/>
                    <a:pt x="7254" y="4364"/>
                  </a:cubicBezTo>
                  <a:cubicBezTo>
                    <a:pt x="7273" y="4316"/>
                    <a:pt x="7283" y="4267"/>
                    <a:pt x="7283" y="4219"/>
                  </a:cubicBezTo>
                  <a:lnTo>
                    <a:pt x="7322" y="4291"/>
                  </a:lnTo>
                  <a:cubicBezTo>
                    <a:pt x="7334" y="4315"/>
                    <a:pt x="7362" y="4330"/>
                    <a:pt x="7387" y="4330"/>
                  </a:cubicBezTo>
                  <a:cubicBezTo>
                    <a:pt x="7404" y="4330"/>
                    <a:pt x="7419" y="4324"/>
                    <a:pt x="7428" y="4311"/>
                  </a:cubicBezTo>
                  <a:cubicBezTo>
                    <a:pt x="7501" y="4219"/>
                    <a:pt x="7496" y="4122"/>
                    <a:pt x="7467" y="4015"/>
                  </a:cubicBezTo>
                  <a:cubicBezTo>
                    <a:pt x="7462" y="3996"/>
                    <a:pt x="7453" y="3977"/>
                    <a:pt x="7448" y="3952"/>
                  </a:cubicBezTo>
                  <a:cubicBezTo>
                    <a:pt x="7491" y="3870"/>
                    <a:pt x="7520" y="3783"/>
                    <a:pt x="7535" y="3691"/>
                  </a:cubicBezTo>
                  <a:cubicBezTo>
                    <a:pt x="7559" y="3812"/>
                    <a:pt x="7574" y="3933"/>
                    <a:pt x="7583" y="4064"/>
                  </a:cubicBezTo>
                  <a:cubicBezTo>
                    <a:pt x="7583" y="4102"/>
                    <a:pt x="7616" y="4134"/>
                    <a:pt x="7654" y="4134"/>
                  </a:cubicBezTo>
                  <a:cubicBezTo>
                    <a:pt x="7664" y="4134"/>
                    <a:pt x="7675" y="4132"/>
                    <a:pt x="7685" y="4127"/>
                  </a:cubicBezTo>
                  <a:cubicBezTo>
                    <a:pt x="7777" y="4073"/>
                    <a:pt x="7762" y="3933"/>
                    <a:pt x="7738" y="3822"/>
                  </a:cubicBezTo>
                  <a:cubicBezTo>
                    <a:pt x="7801" y="3764"/>
                    <a:pt x="7801" y="3652"/>
                    <a:pt x="7801" y="3579"/>
                  </a:cubicBezTo>
                  <a:cubicBezTo>
                    <a:pt x="7806" y="3517"/>
                    <a:pt x="7806" y="3449"/>
                    <a:pt x="7801" y="3386"/>
                  </a:cubicBezTo>
                  <a:cubicBezTo>
                    <a:pt x="7825" y="3347"/>
                    <a:pt x="7850" y="3303"/>
                    <a:pt x="7864" y="3265"/>
                  </a:cubicBezTo>
                  <a:cubicBezTo>
                    <a:pt x="7903" y="3362"/>
                    <a:pt x="7927" y="3458"/>
                    <a:pt x="7927" y="3565"/>
                  </a:cubicBezTo>
                  <a:cubicBezTo>
                    <a:pt x="7927" y="3610"/>
                    <a:pt x="7962" y="3637"/>
                    <a:pt x="7999" y="3637"/>
                  </a:cubicBezTo>
                  <a:cubicBezTo>
                    <a:pt x="8026" y="3637"/>
                    <a:pt x="8053" y="3622"/>
                    <a:pt x="8068" y="3589"/>
                  </a:cubicBezTo>
                  <a:cubicBezTo>
                    <a:pt x="8155" y="3347"/>
                    <a:pt x="8077" y="3110"/>
                    <a:pt x="7951" y="2906"/>
                  </a:cubicBezTo>
                  <a:lnTo>
                    <a:pt x="7951" y="2868"/>
                  </a:lnTo>
                  <a:cubicBezTo>
                    <a:pt x="8019" y="2935"/>
                    <a:pt x="8072" y="3023"/>
                    <a:pt x="8126" y="3110"/>
                  </a:cubicBezTo>
                  <a:cubicBezTo>
                    <a:pt x="8138" y="3134"/>
                    <a:pt x="8164" y="3146"/>
                    <a:pt x="8191" y="3146"/>
                  </a:cubicBezTo>
                  <a:cubicBezTo>
                    <a:pt x="8227" y="3146"/>
                    <a:pt x="8264" y="3123"/>
                    <a:pt x="8261" y="3081"/>
                  </a:cubicBezTo>
                  <a:cubicBezTo>
                    <a:pt x="8266" y="2839"/>
                    <a:pt x="8097" y="2519"/>
                    <a:pt x="7850" y="2471"/>
                  </a:cubicBezTo>
                  <a:cubicBezTo>
                    <a:pt x="7811" y="2412"/>
                    <a:pt x="7777" y="2354"/>
                    <a:pt x="7729" y="2306"/>
                  </a:cubicBezTo>
                  <a:cubicBezTo>
                    <a:pt x="7830" y="2282"/>
                    <a:pt x="7932" y="2243"/>
                    <a:pt x="8019" y="2185"/>
                  </a:cubicBezTo>
                  <a:cubicBezTo>
                    <a:pt x="8078" y="2144"/>
                    <a:pt x="8052" y="2053"/>
                    <a:pt x="7985" y="2053"/>
                  </a:cubicBezTo>
                  <a:cubicBezTo>
                    <a:pt x="7981" y="2053"/>
                    <a:pt x="7976" y="2053"/>
                    <a:pt x="7971" y="2054"/>
                  </a:cubicBezTo>
                  <a:cubicBezTo>
                    <a:pt x="7934" y="2059"/>
                    <a:pt x="7897" y="2062"/>
                    <a:pt x="7860" y="2062"/>
                  </a:cubicBezTo>
                  <a:cubicBezTo>
                    <a:pt x="7748" y="2062"/>
                    <a:pt x="7635" y="2043"/>
                    <a:pt x="7526" y="2043"/>
                  </a:cubicBezTo>
                  <a:cubicBezTo>
                    <a:pt x="7510" y="2043"/>
                    <a:pt x="7493" y="2043"/>
                    <a:pt x="7477" y="2044"/>
                  </a:cubicBezTo>
                  <a:cubicBezTo>
                    <a:pt x="7472" y="2035"/>
                    <a:pt x="7472" y="2030"/>
                    <a:pt x="7472" y="2015"/>
                  </a:cubicBezTo>
                  <a:cubicBezTo>
                    <a:pt x="7525" y="2006"/>
                    <a:pt x="7588" y="1981"/>
                    <a:pt x="7637" y="1948"/>
                  </a:cubicBezTo>
                  <a:cubicBezTo>
                    <a:pt x="7685" y="1914"/>
                    <a:pt x="7709" y="1860"/>
                    <a:pt x="7758" y="1822"/>
                  </a:cubicBezTo>
                  <a:cubicBezTo>
                    <a:pt x="7806" y="1793"/>
                    <a:pt x="7801" y="1725"/>
                    <a:pt x="7743" y="1705"/>
                  </a:cubicBezTo>
                  <a:cubicBezTo>
                    <a:pt x="7656" y="1672"/>
                    <a:pt x="7559" y="1628"/>
                    <a:pt x="7462" y="1623"/>
                  </a:cubicBezTo>
                  <a:cubicBezTo>
                    <a:pt x="7455" y="1623"/>
                    <a:pt x="7449" y="1622"/>
                    <a:pt x="7442" y="1622"/>
                  </a:cubicBezTo>
                  <a:cubicBezTo>
                    <a:pt x="7384" y="1622"/>
                    <a:pt x="7336" y="1641"/>
                    <a:pt x="7293" y="1672"/>
                  </a:cubicBezTo>
                  <a:cubicBezTo>
                    <a:pt x="7268" y="1633"/>
                    <a:pt x="7235" y="1599"/>
                    <a:pt x="7206" y="1570"/>
                  </a:cubicBezTo>
                  <a:cubicBezTo>
                    <a:pt x="7283" y="1483"/>
                    <a:pt x="7322" y="1366"/>
                    <a:pt x="7322" y="1241"/>
                  </a:cubicBezTo>
                  <a:cubicBezTo>
                    <a:pt x="7322" y="1200"/>
                    <a:pt x="7294" y="1178"/>
                    <a:pt x="7262" y="1178"/>
                  </a:cubicBezTo>
                  <a:cubicBezTo>
                    <a:pt x="7241" y="1178"/>
                    <a:pt x="7218" y="1187"/>
                    <a:pt x="7201" y="1207"/>
                  </a:cubicBezTo>
                  <a:cubicBezTo>
                    <a:pt x="7133" y="1289"/>
                    <a:pt x="7036" y="1318"/>
                    <a:pt x="6939" y="1342"/>
                  </a:cubicBezTo>
                  <a:cubicBezTo>
                    <a:pt x="6847" y="1284"/>
                    <a:pt x="6746" y="1236"/>
                    <a:pt x="6644" y="1197"/>
                  </a:cubicBezTo>
                  <a:cubicBezTo>
                    <a:pt x="6722" y="1172"/>
                    <a:pt x="6806" y="1157"/>
                    <a:pt x="6896" y="1157"/>
                  </a:cubicBezTo>
                  <a:cubicBezTo>
                    <a:pt x="6927" y="1157"/>
                    <a:pt x="6960" y="1159"/>
                    <a:pt x="6992" y="1163"/>
                  </a:cubicBezTo>
                  <a:cubicBezTo>
                    <a:pt x="6994" y="1163"/>
                    <a:pt x="6996" y="1163"/>
                    <a:pt x="6998" y="1163"/>
                  </a:cubicBezTo>
                  <a:cubicBezTo>
                    <a:pt x="7061" y="1163"/>
                    <a:pt x="7083" y="1075"/>
                    <a:pt x="7031" y="1047"/>
                  </a:cubicBezTo>
                  <a:cubicBezTo>
                    <a:pt x="6940" y="988"/>
                    <a:pt x="6842" y="960"/>
                    <a:pt x="6744" y="960"/>
                  </a:cubicBezTo>
                  <a:cubicBezTo>
                    <a:pt x="6603" y="960"/>
                    <a:pt x="6463" y="1017"/>
                    <a:pt x="6348" y="1115"/>
                  </a:cubicBezTo>
                  <a:cubicBezTo>
                    <a:pt x="6348" y="1071"/>
                    <a:pt x="6358" y="1037"/>
                    <a:pt x="6397" y="1013"/>
                  </a:cubicBezTo>
                  <a:cubicBezTo>
                    <a:pt x="6407" y="1003"/>
                    <a:pt x="6411" y="994"/>
                    <a:pt x="6411" y="979"/>
                  </a:cubicBezTo>
                  <a:cubicBezTo>
                    <a:pt x="6474" y="965"/>
                    <a:pt x="6455" y="858"/>
                    <a:pt x="6387" y="853"/>
                  </a:cubicBezTo>
                  <a:cubicBezTo>
                    <a:pt x="6378" y="852"/>
                    <a:pt x="6368" y="852"/>
                    <a:pt x="6359" y="852"/>
                  </a:cubicBezTo>
                  <a:cubicBezTo>
                    <a:pt x="6253" y="852"/>
                    <a:pt x="6129" y="900"/>
                    <a:pt x="6063" y="989"/>
                  </a:cubicBezTo>
                  <a:cubicBezTo>
                    <a:pt x="6063" y="989"/>
                    <a:pt x="6063" y="994"/>
                    <a:pt x="6058" y="994"/>
                  </a:cubicBezTo>
                  <a:cubicBezTo>
                    <a:pt x="6000" y="1042"/>
                    <a:pt x="5961" y="1110"/>
                    <a:pt x="5946" y="1182"/>
                  </a:cubicBezTo>
                  <a:cubicBezTo>
                    <a:pt x="5893" y="1192"/>
                    <a:pt x="5840" y="1211"/>
                    <a:pt x="5782" y="1236"/>
                  </a:cubicBezTo>
                  <a:cubicBezTo>
                    <a:pt x="5753" y="1187"/>
                    <a:pt x="5719" y="1139"/>
                    <a:pt x="5680" y="1095"/>
                  </a:cubicBezTo>
                  <a:cubicBezTo>
                    <a:pt x="5709" y="1061"/>
                    <a:pt x="5743" y="1027"/>
                    <a:pt x="5767" y="989"/>
                  </a:cubicBezTo>
                  <a:cubicBezTo>
                    <a:pt x="5821" y="902"/>
                    <a:pt x="5893" y="756"/>
                    <a:pt x="5874" y="655"/>
                  </a:cubicBezTo>
                  <a:cubicBezTo>
                    <a:pt x="5864" y="601"/>
                    <a:pt x="5835" y="583"/>
                    <a:pt x="5800" y="583"/>
                  </a:cubicBezTo>
                  <a:cubicBezTo>
                    <a:pt x="5752" y="583"/>
                    <a:pt x="5693" y="616"/>
                    <a:pt x="5651" y="635"/>
                  </a:cubicBezTo>
                  <a:cubicBezTo>
                    <a:pt x="5549" y="688"/>
                    <a:pt x="5462" y="751"/>
                    <a:pt x="5390" y="834"/>
                  </a:cubicBezTo>
                  <a:cubicBezTo>
                    <a:pt x="5356" y="810"/>
                    <a:pt x="5322" y="795"/>
                    <a:pt x="5283" y="771"/>
                  </a:cubicBezTo>
                  <a:cubicBezTo>
                    <a:pt x="5298" y="553"/>
                    <a:pt x="5186" y="335"/>
                    <a:pt x="5080" y="146"/>
                  </a:cubicBezTo>
                  <a:cubicBezTo>
                    <a:pt x="5067" y="124"/>
                    <a:pt x="5042" y="112"/>
                    <a:pt x="5017" y="112"/>
                  </a:cubicBezTo>
                  <a:cubicBezTo>
                    <a:pt x="4983" y="112"/>
                    <a:pt x="4949" y="133"/>
                    <a:pt x="4949" y="175"/>
                  </a:cubicBezTo>
                  <a:cubicBezTo>
                    <a:pt x="4959" y="335"/>
                    <a:pt x="4944" y="485"/>
                    <a:pt x="4900" y="630"/>
                  </a:cubicBezTo>
                  <a:cubicBezTo>
                    <a:pt x="4886" y="630"/>
                    <a:pt x="4871" y="626"/>
                    <a:pt x="4857" y="616"/>
                  </a:cubicBezTo>
                  <a:cubicBezTo>
                    <a:pt x="4838" y="534"/>
                    <a:pt x="4828" y="456"/>
                    <a:pt x="4808" y="369"/>
                  </a:cubicBezTo>
                  <a:cubicBezTo>
                    <a:pt x="4802" y="335"/>
                    <a:pt x="4775" y="317"/>
                    <a:pt x="4744" y="317"/>
                  </a:cubicBezTo>
                  <a:cubicBezTo>
                    <a:pt x="4726" y="317"/>
                    <a:pt x="4708" y="323"/>
                    <a:pt x="4692" y="335"/>
                  </a:cubicBezTo>
                  <a:cubicBezTo>
                    <a:pt x="4605" y="408"/>
                    <a:pt x="4537" y="495"/>
                    <a:pt x="4489" y="601"/>
                  </a:cubicBezTo>
                  <a:cubicBezTo>
                    <a:pt x="4397" y="606"/>
                    <a:pt x="4305" y="626"/>
                    <a:pt x="4223" y="650"/>
                  </a:cubicBezTo>
                  <a:cubicBezTo>
                    <a:pt x="4242" y="587"/>
                    <a:pt x="4252" y="534"/>
                    <a:pt x="4266" y="471"/>
                  </a:cubicBezTo>
                  <a:cubicBezTo>
                    <a:pt x="4270" y="437"/>
                    <a:pt x="4246" y="389"/>
                    <a:pt x="4211" y="389"/>
                  </a:cubicBezTo>
                  <a:cubicBezTo>
                    <a:pt x="4205" y="389"/>
                    <a:pt x="4199" y="390"/>
                    <a:pt x="4193" y="393"/>
                  </a:cubicBezTo>
                  <a:cubicBezTo>
                    <a:pt x="4014" y="446"/>
                    <a:pt x="3840" y="543"/>
                    <a:pt x="3762" y="703"/>
                  </a:cubicBezTo>
                  <a:cubicBezTo>
                    <a:pt x="3685" y="640"/>
                    <a:pt x="3603" y="587"/>
                    <a:pt x="3516" y="553"/>
                  </a:cubicBezTo>
                  <a:cubicBezTo>
                    <a:pt x="3598" y="442"/>
                    <a:pt x="3709" y="350"/>
                    <a:pt x="3835" y="287"/>
                  </a:cubicBezTo>
                  <a:cubicBezTo>
                    <a:pt x="3898" y="251"/>
                    <a:pt x="3865" y="169"/>
                    <a:pt x="3806" y="169"/>
                  </a:cubicBezTo>
                  <a:cubicBezTo>
                    <a:pt x="3801" y="169"/>
                    <a:pt x="3796" y="169"/>
                    <a:pt x="3792" y="170"/>
                  </a:cubicBezTo>
                  <a:cubicBezTo>
                    <a:pt x="3617" y="195"/>
                    <a:pt x="3419" y="296"/>
                    <a:pt x="3307" y="442"/>
                  </a:cubicBezTo>
                  <a:cubicBezTo>
                    <a:pt x="3331" y="335"/>
                    <a:pt x="3327" y="214"/>
                    <a:pt x="3307" y="103"/>
                  </a:cubicBezTo>
                  <a:cubicBezTo>
                    <a:pt x="3302" y="72"/>
                    <a:pt x="3273" y="55"/>
                    <a:pt x="3244" y="55"/>
                  </a:cubicBezTo>
                  <a:cubicBezTo>
                    <a:pt x="3218" y="55"/>
                    <a:pt x="3193" y="68"/>
                    <a:pt x="3186" y="98"/>
                  </a:cubicBezTo>
                  <a:cubicBezTo>
                    <a:pt x="3152" y="219"/>
                    <a:pt x="3114" y="345"/>
                    <a:pt x="3055" y="456"/>
                  </a:cubicBezTo>
                  <a:cubicBezTo>
                    <a:pt x="2997" y="456"/>
                    <a:pt x="2939" y="461"/>
                    <a:pt x="2886" y="471"/>
                  </a:cubicBezTo>
                  <a:cubicBezTo>
                    <a:pt x="2896" y="388"/>
                    <a:pt x="2915" y="272"/>
                    <a:pt x="2963" y="214"/>
                  </a:cubicBezTo>
                  <a:cubicBezTo>
                    <a:pt x="2963" y="214"/>
                    <a:pt x="2963" y="204"/>
                    <a:pt x="2968" y="204"/>
                  </a:cubicBezTo>
                  <a:cubicBezTo>
                    <a:pt x="2973" y="204"/>
                    <a:pt x="2983" y="199"/>
                    <a:pt x="2983" y="199"/>
                  </a:cubicBezTo>
                  <a:cubicBezTo>
                    <a:pt x="3038" y="170"/>
                    <a:pt x="3004" y="92"/>
                    <a:pt x="2950" y="92"/>
                  </a:cubicBezTo>
                  <a:cubicBezTo>
                    <a:pt x="2942" y="92"/>
                    <a:pt x="2933" y="94"/>
                    <a:pt x="2925" y="98"/>
                  </a:cubicBezTo>
                  <a:cubicBezTo>
                    <a:pt x="2779" y="165"/>
                    <a:pt x="2658" y="296"/>
                    <a:pt x="2600" y="456"/>
                  </a:cubicBezTo>
                  <a:cubicBezTo>
                    <a:pt x="2595" y="456"/>
                    <a:pt x="2581" y="446"/>
                    <a:pt x="2576" y="446"/>
                  </a:cubicBezTo>
                  <a:cubicBezTo>
                    <a:pt x="2576" y="442"/>
                    <a:pt x="2581" y="437"/>
                    <a:pt x="2581" y="432"/>
                  </a:cubicBezTo>
                  <a:cubicBezTo>
                    <a:pt x="2600" y="320"/>
                    <a:pt x="2552" y="219"/>
                    <a:pt x="2528" y="117"/>
                  </a:cubicBezTo>
                  <a:cubicBezTo>
                    <a:pt x="2520" y="85"/>
                    <a:pt x="2493" y="70"/>
                    <a:pt x="2467" y="70"/>
                  </a:cubicBezTo>
                  <a:cubicBezTo>
                    <a:pt x="2444" y="70"/>
                    <a:pt x="2422" y="81"/>
                    <a:pt x="2411" y="103"/>
                  </a:cubicBezTo>
                  <a:cubicBezTo>
                    <a:pt x="2281" y="170"/>
                    <a:pt x="2179" y="287"/>
                    <a:pt x="2140" y="422"/>
                  </a:cubicBezTo>
                  <a:cubicBezTo>
                    <a:pt x="2068" y="437"/>
                    <a:pt x="1995" y="456"/>
                    <a:pt x="1927" y="480"/>
                  </a:cubicBezTo>
                  <a:cubicBezTo>
                    <a:pt x="1874" y="350"/>
                    <a:pt x="1835" y="219"/>
                    <a:pt x="1845" y="73"/>
                  </a:cubicBezTo>
                  <a:cubicBezTo>
                    <a:pt x="1845" y="25"/>
                    <a:pt x="1811" y="1"/>
                    <a:pt x="1775"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rot="-487982" flipH="1">
              <a:off x="6405485" y="3756867"/>
              <a:ext cx="247695" cy="233200"/>
            </a:xfrm>
            <a:custGeom>
              <a:avLst/>
              <a:gdLst/>
              <a:ahLst/>
              <a:cxnLst/>
              <a:rect l="l" t="t" r="r" b="b"/>
              <a:pathLst>
                <a:path w="1555" h="1464" extrusionOk="0">
                  <a:moveTo>
                    <a:pt x="1094" y="330"/>
                  </a:moveTo>
                  <a:cubicBezTo>
                    <a:pt x="1094" y="330"/>
                    <a:pt x="1095" y="330"/>
                    <a:pt x="1095" y="330"/>
                  </a:cubicBezTo>
                  <a:cubicBezTo>
                    <a:pt x="1099" y="330"/>
                    <a:pt x="1138" y="350"/>
                    <a:pt x="1167" y="374"/>
                  </a:cubicBezTo>
                  <a:lnTo>
                    <a:pt x="1196" y="393"/>
                  </a:lnTo>
                  <a:lnTo>
                    <a:pt x="1284" y="451"/>
                  </a:lnTo>
                  <a:cubicBezTo>
                    <a:pt x="1239" y="458"/>
                    <a:pt x="1197" y="462"/>
                    <a:pt x="1162" y="462"/>
                  </a:cubicBezTo>
                  <a:cubicBezTo>
                    <a:pt x="1102" y="462"/>
                    <a:pt x="1063" y="452"/>
                    <a:pt x="1066" y="437"/>
                  </a:cubicBezTo>
                  <a:cubicBezTo>
                    <a:pt x="1066" y="408"/>
                    <a:pt x="1088" y="330"/>
                    <a:pt x="1094" y="330"/>
                  </a:cubicBezTo>
                  <a:close/>
                  <a:moveTo>
                    <a:pt x="1274" y="646"/>
                  </a:moveTo>
                  <a:cubicBezTo>
                    <a:pt x="1287" y="646"/>
                    <a:pt x="1300" y="650"/>
                    <a:pt x="1308" y="655"/>
                  </a:cubicBezTo>
                  <a:cubicBezTo>
                    <a:pt x="1317" y="659"/>
                    <a:pt x="1337" y="669"/>
                    <a:pt x="1337" y="679"/>
                  </a:cubicBezTo>
                  <a:cubicBezTo>
                    <a:pt x="1337" y="684"/>
                    <a:pt x="1332" y="688"/>
                    <a:pt x="1313" y="693"/>
                  </a:cubicBezTo>
                  <a:cubicBezTo>
                    <a:pt x="1311" y="695"/>
                    <a:pt x="1309" y="695"/>
                    <a:pt x="1307" y="695"/>
                  </a:cubicBezTo>
                  <a:cubicBezTo>
                    <a:pt x="1289" y="695"/>
                    <a:pt x="1245" y="668"/>
                    <a:pt x="1245" y="659"/>
                  </a:cubicBezTo>
                  <a:cubicBezTo>
                    <a:pt x="1250" y="650"/>
                    <a:pt x="1262" y="646"/>
                    <a:pt x="1274" y="646"/>
                  </a:cubicBezTo>
                  <a:close/>
                  <a:moveTo>
                    <a:pt x="1362" y="814"/>
                  </a:moveTo>
                  <a:cubicBezTo>
                    <a:pt x="1368" y="814"/>
                    <a:pt x="1373" y="814"/>
                    <a:pt x="1376" y="814"/>
                  </a:cubicBezTo>
                  <a:cubicBezTo>
                    <a:pt x="1405" y="824"/>
                    <a:pt x="1429" y="848"/>
                    <a:pt x="1434" y="858"/>
                  </a:cubicBezTo>
                  <a:cubicBezTo>
                    <a:pt x="1438" y="873"/>
                    <a:pt x="1327" y="955"/>
                    <a:pt x="1269" y="969"/>
                  </a:cubicBezTo>
                  <a:cubicBezTo>
                    <a:pt x="1263" y="970"/>
                    <a:pt x="1258" y="971"/>
                    <a:pt x="1253" y="971"/>
                  </a:cubicBezTo>
                  <a:cubicBezTo>
                    <a:pt x="1212" y="971"/>
                    <a:pt x="1182" y="938"/>
                    <a:pt x="1182" y="882"/>
                  </a:cubicBezTo>
                  <a:cubicBezTo>
                    <a:pt x="1182" y="831"/>
                    <a:pt x="1314" y="814"/>
                    <a:pt x="1362" y="814"/>
                  </a:cubicBezTo>
                  <a:close/>
                  <a:moveTo>
                    <a:pt x="29" y="1"/>
                  </a:moveTo>
                  <a:cubicBezTo>
                    <a:pt x="10" y="1"/>
                    <a:pt x="0" y="78"/>
                    <a:pt x="0" y="107"/>
                  </a:cubicBezTo>
                  <a:cubicBezTo>
                    <a:pt x="0" y="136"/>
                    <a:pt x="24" y="170"/>
                    <a:pt x="29" y="175"/>
                  </a:cubicBezTo>
                  <a:cubicBezTo>
                    <a:pt x="34" y="175"/>
                    <a:pt x="116" y="233"/>
                    <a:pt x="146" y="253"/>
                  </a:cubicBezTo>
                  <a:cubicBezTo>
                    <a:pt x="170" y="277"/>
                    <a:pt x="189" y="316"/>
                    <a:pt x="179" y="325"/>
                  </a:cubicBezTo>
                  <a:cubicBezTo>
                    <a:pt x="179" y="327"/>
                    <a:pt x="183" y="328"/>
                    <a:pt x="191" y="328"/>
                  </a:cubicBezTo>
                  <a:cubicBezTo>
                    <a:pt x="223" y="328"/>
                    <a:pt x="317" y="313"/>
                    <a:pt x="366" y="313"/>
                  </a:cubicBezTo>
                  <a:cubicBezTo>
                    <a:pt x="384" y="313"/>
                    <a:pt x="396" y="315"/>
                    <a:pt x="397" y="320"/>
                  </a:cubicBezTo>
                  <a:cubicBezTo>
                    <a:pt x="412" y="345"/>
                    <a:pt x="359" y="398"/>
                    <a:pt x="334" y="412"/>
                  </a:cubicBezTo>
                  <a:cubicBezTo>
                    <a:pt x="310" y="427"/>
                    <a:pt x="383" y="490"/>
                    <a:pt x="412" y="514"/>
                  </a:cubicBezTo>
                  <a:cubicBezTo>
                    <a:pt x="441" y="534"/>
                    <a:pt x="567" y="587"/>
                    <a:pt x="610" y="616"/>
                  </a:cubicBezTo>
                  <a:cubicBezTo>
                    <a:pt x="625" y="631"/>
                    <a:pt x="650" y="636"/>
                    <a:pt x="678" y="636"/>
                  </a:cubicBezTo>
                  <a:cubicBezTo>
                    <a:pt x="723" y="636"/>
                    <a:pt x="775" y="621"/>
                    <a:pt x="799" y="606"/>
                  </a:cubicBezTo>
                  <a:cubicBezTo>
                    <a:pt x="805" y="603"/>
                    <a:pt x="810" y="602"/>
                    <a:pt x="815" y="602"/>
                  </a:cubicBezTo>
                  <a:cubicBezTo>
                    <a:pt x="840" y="602"/>
                    <a:pt x="857" y="639"/>
                    <a:pt x="853" y="659"/>
                  </a:cubicBezTo>
                  <a:cubicBezTo>
                    <a:pt x="848" y="684"/>
                    <a:pt x="823" y="718"/>
                    <a:pt x="804" y="718"/>
                  </a:cubicBezTo>
                  <a:cubicBezTo>
                    <a:pt x="785" y="713"/>
                    <a:pt x="751" y="708"/>
                    <a:pt x="731" y="708"/>
                  </a:cubicBezTo>
                  <a:cubicBezTo>
                    <a:pt x="712" y="713"/>
                    <a:pt x="702" y="718"/>
                    <a:pt x="702" y="727"/>
                  </a:cubicBezTo>
                  <a:cubicBezTo>
                    <a:pt x="702" y="732"/>
                    <a:pt x="780" y="785"/>
                    <a:pt x="785" y="839"/>
                  </a:cubicBezTo>
                  <a:cubicBezTo>
                    <a:pt x="785" y="886"/>
                    <a:pt x="778" y="904"/>
                    <a:pt x="773" y="904"/>
                  </a:cubicBezTo>
                  <a:cubicBezTo>
                    <a:pt x="772" y="904"/>
                    <a:pt x="771" y="903"/>
                    <a:pt x="770" y="902"/>
                  </a:cubicBezTo>
                  <a:cubicBezTo>
                    <a:pt x="768" y="899"/>
                    <a:pt x="766" y="897"/>
                    <a:pt x="764" y="897"/>
                  </a:cubicBezTo>
                  <a:cubicBezTo>
                    <a:pt x="756" y="897"/>
                    <a:pt x="747" y="919"/>
                    <a:pt x="731" y="950"/>
                  </a:cubicBezTo>
                  <a:lnTo>
                    <a:pt x="649" y="969"/>
                  </a:lnTo>
                  <a:lnTo>
                    <a:pt x="533" y="998"/>
                  </a:lnTo>
                  <a:cubicBezTo>
                    <a:pt x="504" y="1066"/>
                    <a:pt x="528" y="1119"/>
                    <a:pt x="533" y="1119"/>
                  </a:cubicBezTo>
                  <a:cubicBezTo>
                    <a:pt x="533" y="1119"/>
                    <a:pt x="567" y="1149"/>
                    <a:pt x="576" y="1153"/>
                  </a:cubicBezTo>
                  <a:cubicBezTo>
                    <a:pt x="578" y="1158"/>
                    <a:pt x="583" y="1160"/>
                    <a:pt x="591" y="1160"/>
                  </a:cubicBezTo>
                  <a:cubicBezTo>
                    <a:pt x="608" y="1160"/>
                    <a:pt x="636" y="1150"/>
                    <a:pt x="649" y="1144"/>
                  </a:cubicBezTo>
                  <a:cubicBezTo>
                    <a:pt x="664" y="1134"/>
                    <a:pt x="639" y="1090"/>
                    <a:pt x="630" y="1076"/>
                  </a:cubicBezTo>
                  <a:cubicBezTo>
                    <a:pt x="629" y="1075"/>
                    <a:pt x="631" y="1074"/>
                    <a:pt x="637" y="1074"/>
                  </a:cubicBezTo>
                  <a:cubicBezTo>
                    <a:pt x="657" y="1074"/>
                    <a:pt x="711" y="1080"/>
                    <a:pt x="785" y="1095"/>
                  </a:cubicBezTo>
                  <a:lnTo>
                    <a:pt x="867" y="1076"/>
                  </a:lnTo>
                  <a:lnTo>
                    <a:pt x="925" y="1178"/>
                  </a:lnTo>
                  <a:cubicBezTo>
                    <a:pt x="1037" y="1245"/>
                    <a:pt x="1148" y="1294"/>
                    <a:pt x="1158" y="1294"/>
                  </a:cubicBezTo>
                  <a:cubicBezTo>
                    <a:pt x="1167" y="1294"/>
                    <a:pt x="1172" y="1308"/>
                    <a:pt x="1172" y="1308"/>
                  </a:cubicBezTo>
                  <a:cubicBezTo>
                    <a:pt x="1182" y="1308"/>
                    <a:pt x="1124" y="1323"/>
                    <a:pt x="1109" y="1333"/>
                  </a:cubicBezTo>
                  <a:cubicBezTo>
                    <a:pt x="1085" y="1342"/>
                    <a:pt x="1124" y="1366"/>
                    <a:pt x="1143" y="1371"/>
                  </a:cubicBezTo>
                  <a:cubicBezTo>
                    <a:pt x="1162" y="1376"/>
                    <a:pt x="1162" y="1410"/>
                    <a:pt x="1158" y="1420"/>
                  </a:cubicBezTo>
                  <a:cubicBezTo>
                    <a:pt x="1158" y="1434"/>
                    <a:pt x="1167" y="1458"/>
                    <a:pt x="1172" y="1463"/>
                  </a:cubicBezTo>
                  <a:cubicBezTo>
                    <a:pt x="1173" y="1464"/>
                    <a:pt x="1174" y="1464"/>
                    <a:pt x="1175" y="1464"/>
                  </a:cubicBezTo>
                  <a:cubicBezTo>
                    <a:pt x="1187" y="1464"/>
                    <a:pt x="1216" y="1438"/>
                    <a:pt x="1221" y="1429"/>
                  </a:cubicBezTo>
                  <a:cubicBezTo>
                    <a:pt x="1230" y="1415"/>
                    <a:pt x="1351" y="1337"/>
                    <a:pt x="1376" y="1294"/>
                  </a:cubicBezTo>
                  <a:cubicBezTo>
                    <a:pt x="1400" y="1250"/>
                    <a:pt x="1385" y="1211"/>
                    <a:pt x="1376" y="1202"/>
                  </a:cubicBezTo>
                  <a:cubicBezTo>
                    <a:pt x="1361" y="1197"/>
                    <a:pt x="1448" y="1163"/>
                    <a:pt x="1477" y="1149"/>
                  </a:cubicBezTo>
                  <a:cubicBezTo>
                    <a:pt x="1506" y="1134"/>
                    <a:pt x="1526" y="1124"/>
                    <a:pt x="1521" y="1119"/>
                  </a:cubicBezTo>
                  <a:cubicBezTo>
                    <a:pt x="1511" y="1115"/>
                    <a:pt x="1463" y="1071"/>
                    <a:pt x="1453" y="1057"/>
                  </a:cubicBezTo>
                  <a:cubicBezTo>
                    <a:pt x="1438" y="1047"/>
                    <a:pt x="1477" y="1027"/>
                    <a:pt x="1497" y="1027"/>
                  </a:cubicBezTo>
                  <a:cubicBezTo>
                    <a:pt x="1511" y="1023"/>
                    <a:pt x="1526" y="1023"/>
                    <a:pt x="1526" y="1023"/>
                  </a:cubicBezTo>
                  <a:cubicBezTo>
                    <a:pt x="1526" y="1023"/>
                    <a:pt x="1521" y="1003"/>
                    <a:pt x="1506" y="974"/>
                  </a:cubicBezTo>
                  <a:lnTo>
                    <a:pt x="1511" y="955"/>
                  </a:lnTo>
                  <a:lnTo>
                    <a:pt x="1555" y="858"/>
                  </a:lnTo>
                  <a:cubicBezTo>
                    <a:pt x="1521" y="814"/>
                    <a:pt x="1530" y="751"/>
                    <a:pt x="1545" y="737"/>
                  </a:cubicBezTo>
                  <a:cubicBezTo>
                    <a:pt x="1555" y="727"/>
                    <a:pt x="1487" y="688"/>
                    <a:pt x="1458" y="679"/>
                  </a:cubicBezTo>
                  <a:cubicBezTo>
                    <a:pt x="1429" y="664"/>
                    <a:pt x="1414" y="611"/>
                    <a:pt x="1424" y="592"/>
                  </a:cubicBezTo>
                  <a:cubicBezTo>
                    <a:pt x="1427" y="580"/>
                    <a:pt x="1405" y="576"/>
                    <a:pt x="1382" y="576"/>
                  </a:cubicBezTo>
                  <a:cubicBezTo>
                    <a:pt x="1366" y="576"/>
                    <a:pt x="1350" y="578"/>
                    <a:pt x="1342" y="582"/>
                  </a:cubicBezTo>
                  <a:cubicBezTo>
                    <a:pt x="1317" y="582"/>
                    <a:pt x="1269" y="582"/>
                    <a:pt x="1259" y="572"/>
                  </a:cubicBezTo>
                  <a:cubicBezTo>
                    <a:pt x="1245" y="567"/>
                    <a:pt x="1235" y="534"/>
                    <a:pt x="1240" y="519"/>
                  </a:cubicBezTo>
                  <a:cubicBezTo>
                    <a:pt x="1245" y="509"/>
                    <a:pt x="1288" y="475"/>
                    <a:pt x="1327" y="446"/>
                  </a:cubicBezTo>
                  <a:lnTo>
                    <a:pt x="1361" y="422"/>
                  </a:lnTo>
                  <a:cubicBezTo>
                    <a:pt x="1337" y="388"/>
                    <a:pt x="1317" y="350"/>
                    <a:pt x="1269" y="330"/>
                  </a:cubicBezTo>
                  <a:lnTo>
                    <a:pt x="1254" y="325"/>
                  </a:lnTo>
                  <a:cubicBezTo>
                    <a:pt x="1254" y="325"/>
                    <a:pt x="1253" y="325"/>
                    <a:pt x="1252" y="325"/>
                  </a:cubicBezTo>
                  <a:cubicBezTo>
                    <a:pt x="1212" y="325"/>
                    <a:pt x="1142" y="233"/>
                    <a:pt x="1119" y="204"/>
                  </a:cubicBezTo>
                  <a:cubicBezTo>
                    <a:pt x="1095" y="175"/>
                    <a:pt x="1070" y="132"/>
                    <a:pt x="1061" y="127"/>
                  </a:cubicBezTo>
                  <a:cubicBezTo>
                    <a:pt x="1053" y="119"/>
                    <a:pt x="1043" y="115"/>
                    <a:pt x="1034" y="115"/>
                  </a:cubicBezTo>
                  <a:cubicBezTo>
                    <a:pt x="1026" y="115"/>
                    <a:pt x="1019" y="118"/>
                    <a:pt x="1012" y="122"/>
                  </a:cubicBezTo>
                  <a:lnTo>
                    <a:pt x="998" y="127"/>
                  </a:lnTo>
                  <a:lnTo>
                    <a:pt x="940" y="156"/>
                  </a:lnTo>
                  <a:cubicBezTo>
                    <a:pt x="896" y="199"/>
                    <a:pt x="896" y="233"/>
                    <a:pt x="906" y="243"/>
                  </a:cubicBezTo>
                  <a:cubicBezTo>
                    <a:pt x="913" y="245"/>
                    <a:pt x="924" y="247"/>
                    <a:pt x="936" y="247"/>
                  </a:cubicBezTo>
                  <a:cubicBezTo>
                    <a:pt x="948" y="247"/>
                    <a:pt x="961" y="245"/>
                    <a:pt x="974" y="243"/>
                  </a:cubicBezTo>
                  <a:lnTo>
                    <a:pt x="993" y="248"/>
                  </a:lnTo>
                  <a:lnTo>
                    <a:pt x="1124" y="291"/>
                  </a:lnTo>
                  <a:cubicBezTo>
                    <a:pt x="1021" y="314"/>
                    <a:pt x="930" y="322"/>
                    <a:pt x="896" y="322"/>
                  </a:cubicBezTo>
                  <a:cubicBezTo>
                    <a:pt x="887" y="322"/>
                    <a:pt x="882" y="322"/>
                    <a:pt x="882" y="320"/>
                  </a:cubicBezTo>
                  <a:cubicBezTo>
                    <a:pt x="882" y="316"/>
                    <a:pt x="838" y="316"/>
                    <a:pt x="828" y="316"/>
                  </a:cubicBezTo>
                  <a:cubicBezTo>
                    <a:pt x="819" y="316"/>
                    <a:pt x="819" y="403"/>
                    <a:pt x="848" y="422"/>
                  </a:cubicBezTo>
                  <a:cubicBezTo>
                    <a:pt x="877" y="442"/>
                    <a:pt x="954" y="495"/>
                    <a:pt x="945" y="519"/>
                  </a:cubicBezTo>
                  <a:cubicBezTo>
                    <a:pt x="940" y="525"/>
                    <a:pt x="932" y="528"/>
                    <a:pt x="922" y="528"/>
                  </a:cubicBezTo>
                  <a:cubicBezTo>
                    <a:pt x="898" y="528"/>
                    <a:pt x="862" y="513"/>
                    <a:pt x="828" y="490"/>
                  </a:cubicBezTo>
                  <a:lnTo>
                    <a:pt x="761" y="534"/>
                  </a:lnTo>
                  <a:lnTo>
                    <a:pt x="702" y="567"/>
                  </a:lnTo>
                  <a:cubicBezTo>
                    <a:pt x="702" y="509"/>
                    <a:pt x="712" y="427"/>
                    <a:pt x="722" y="422"/>
                  </a:cubicBezTo>
                  <a:cubicBezTo>
                    <a:pt x="727" y="417"/>
                    <a:pt x="727" y="388"/>
                    <a:pt x="722" y="354"/>
                  </a:cubicBezTo>
                  <a:lnTo>
                    <a:pt x="702" y="350"/>
                  </a:lnTo>
                  <a:lnTo>
                    <a:pt x="601" y="306"/>
                  </a:lnTo>
                  <a:cubicBezTo>
                    <a:pt x="542" y="267"/>
                    <a:pt x="430" y="244"/>
                    <a:pt x="371" y="244"/>
                  </a:cubicBezTo>
                  <a:cubicBezTo>
                    <a:pt x="357" y="244"/>
                    <a:pt x="346" y="245"/>
                    <a:pt x="339" y="248"/>
                  </a:cubicBezTo>
                  <a:cubicBezTo>
                    <a:pt x="336" y="248"/>
                    <a:pt x="334" y="248"/>
                    <a:pt x="331" y="248"/>
                  </a:cubicBezTo>
                  <a:cubicBezTo>
                    <a:pt x="298" y="248"/>
                    <a:pt x="311" y="218"/>
                    <a:pt x="320" y="199"/>
                  </a:cubicBezTo>
                  <a:cubicBezTo>
                    <a:pt x="334" y="185"/>
                    <a:pt x="228" y="185"/>
                    <a:pt x="189" y="180"/>
                  </a:cubicBezTo>
                  <a:cubicBezTo>
                    <a:pt x="150" y="175"/>
                    <a:pt x="116" y="83"/>
                    <a:pt x="116" y="49"/>
                  </a:cubicBezTo>
                  <a:cubicBezTo>
                    <a:pt x="116" y="11"/>
                    <a:pt x="49"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rot="-487982" flipH="1">
              <a:off x="6604003" y="3862905"/>
              <a:ext cx="52566" cy="32176"/>
            </a:xfrm>
            <a:custGeom>
              <a:avLst/>
              <a:gdLst/>
              <a:ahLst/>
              <a:cxnLst/>
              <a:rect l="l" t="t" r="r" b="b"/>
              <a:pathLst>
                <a:path w="330" h="202" extrusionOk="0">
                  <a:moveTo>
                    <a:pt x="116" y="1"/>
                  </a:moveTo>
                  <a:cubicBezTo>
                    <a:pt x="114" y="1"/>
                    <a:pt x="113" y="1"/>
                    <a:pt x="112" y="1"/>
                  </a:cubicBezTo>
                  <a:cubicBezTo>
                    <a:pt x="88" y="6"/>
                    <a:pt x="39" y="35"/>
                    <a:pt x="30" y="45"/>
                  </a:cubicBezTo>
                  <a:cubicBezTo>
                    <a:pt x="15" y="50"/>
                    <a:pt x="1" y="59"/>
                    <a:pt x="1" y="69"/>
                  </a:cubicBezTo>
                  <a:cubicBezTo>
                    <a:pt x="1" y="79"/>
                    <a:pt x="34" y="93"/>
                    <a:pt x="59" y="93"/>
                  </a:cubicBezTo>
                  <a:cubicBezTo>
                    <a:pt x="68" y="93"/>
                    <a:pt x="112" y="166"/>
                    <a:pt x="141" y="180"/>
                  </a:cubicBezTo>
                  <a:cubicBezTo>
                    <a:pt x="169" y="192"/>
                    <a:pt x="216" y="201"/>
                    <a:pt x="259" y="201"/>
                  </a:cubicBezTo>
                  <a:cubicBezTo>
                    <a:pt x="269" y="201"/>
                    <a:pt x="278" y="201"/>
                    <a:pt x="286" y="200"/>
                  </a:cubicBezTo>
                  <a:lnTo>
                    <a:pt x="330" y="195"/>
                  </a:lnTo>
                  <a:cubicBezTo>
                    <a:pt x="310" y="156"/>
                    <a:pt x="325" y="118"/>
                    <a:pt x="296" y="79"/>
                  </a:cubicBezTo>
                  <a:lnTo>
                    <a:pt x="262" y="50"/>
                  </a:lnTo>
                  <a:cubicBezTo>
                    <a:pt x="226" y="36"/>
                    <a:pt x="142"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rot="-487982" flipH="1">
              <a:off x="6610650" y="3914202"/>
              <a:ext cx="52566" cy="22619"/>
            </a:xfrm>
            <a:custGeom>
              <a:avLst/>
              <a:gdLst/>
              <a:ahLst/>
              <a:cxnLst/>
              <a:rect l="l" t="t" r="r" b="b"/>
              <a:pathLst>
                <a:path w="330" h="142" extrusionOk="0">
                  <a:moveTo>
                    <a:pt x="97" y="1"/>
                  </a:moveTo>
                  <a:cubicBezTo>
                    <a:pt x="80" y="1"/>
                    <a:pt x="64" y="7"/>
                    <a:pt x="59" y="15"/>
                  </a:cubicBezTo>
                  <a:lnTo>
                    <a:pt x="15" y="54"/>
                  </a:lnTo>
                  <a:cubicBezTo>
                    <a:pt x="10" y="64"/>
                    <a:pt x="1" y="88"/>
                    <a:pt x="1" y="117"/>
                  </a:cubicBezTo>
                  <a:lnTo>
                    <a:pt x="1" y="141"/>
                  </a:lnTo>
                  <a:lnTo>
                    <a:pt x="117" y="122"/>
                  </a:lnTo>
                  <a:cubicBezTo>
                    <a:pt x="233" y="112"/>
                    <a:pt x="330" y="93"/>
                    <a:pt x="330" y="88"/>
                  </a:cubicBezTo>
                  <a:cubicBezTo>
                    <a:pt x="330" y="78"/>
                    <a:pt x="281" y="78"/>
                    <a:pt x="262" y="78"/>
                  </a:cubicBezTo>
                  <a:cubicBezTo>
                    <a:pt x="238" y="78"/>
                    <a:pt x="218" y="88"/>
                    <a:pt x="218" y="93"/>
                  </a:cubicBezTo>
                  <a:cubicBezTo>
                    <a:pt x="218" y="93"/>
                    <a:pt x="218" y="93"/>
                    <a:pt x="218" y="93"/>
                  </a:cubicBezTo>
                  <a:cubicBezTo>
                    <a:pt x="214" y="93"/>
                    <a:pt x="159" y="39"/>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rot="-487982" flipH="1">
              <a:off x="6640629" y="3838740"/>
              <a:ext cx="12584" cy="19433"/>
            </a:xfrm>
            <a:custGeom>
              <a:avLst/>
              <a:gdLst/>
              <a:ahLst/>
              <a:cxnLst/>
              <a:rect l="l" t="t" r="r" b="b"/>
              <a:pathLst>
                <a:path w="79" h="122" extrusionOk="0">
                  <a:moveTo>
                    <a:pt x="36" y="0"/>
                  </a:moveTo>
                  <a:cubicBezTo>
                    <a:pt x="18" y="0"/>
                    <a:pt x="6" y="37"/>
                    <a:pt x="6" y="83"/>
                  </a:cubicBezTo>
                  <a:lnTo>
                    <a:pt x="1" y="122"/>
                  </a:lnTo>
                  <a:lnTo>
                    <a:pt x="49" y="88"/>
                  </a:lnTo>
                  <a:cubicBezTo>
                    <a:pt x="78" y="49"/>
                    <a:pt x="59" y="10"/>
                    <a:pt x="39" y="1"/>
                  </a:cubicBezTo>
                  <a:cubicBezTo>
                    <a:pt x="38" y="0"/>
                    <a:pt x="37" y="0"/>
                    <a:pt x="3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rot="-487982" flipH="1">
              <a:off x="6226510" y="3669741"/>
              <a:ext cx="255501" cy="203572"/>
            </a:xfrm>
            <a:custGeom>
              <a:avLst/>
              <a:gdLst/>
              <a:ahLst/>
              <a:cxnLst/>
              <a:rect l="l" t="t" r="r" b="b"/>
              <a:pathLst>
                <a:path w="1604" h="1278" extrusionOk="0">
                  <a:moveTo>
                    <a:pt x="597" y="408"/>
                  </a:moveTo>
                  <a:cubicBezTo>
                    <a:pt x="602" y="408"/>
                    <a:pt x="607" y="409"/>
                    <a:pt x="611" y="411"/>
                  </a:cubicBezTo>
                  <a:cubicBezTo>
                    <a:pt x="645" y="421"/>
                    <a:pt x="635" y="455"/>
                    <a:pt x="601" y="479"/>
                  </a:cubicBezTo>
                  <a:cubicBezTo>
                    <a:pt x="588" y="484"/>
                    <a:pt x="566" y="486"/>
                    <a:pt x="542" y="486"/>
                  </a:cubicBezTo>
                  <a:cubicBezTo>
                    <a:pt x="495" y="486"/>
                    <a:pt x="444" y="477"/>
                    <a:pt x="461" y="464"/>
                  </a:cubicBezTo>
                  <a:cubicBezTo>
                    <a:pt x="482" y="448"/>
                    <a:pt x="558" y="408"/>
                    <a:pt x="597" y="408"/>
                  </a:cubicBezTo>
                  <a:close/>
                  <a:moveTo>
                    <a:pt x="257" y="658"/>
                  </a:moveTo>
                  <a:lnTo>
                    <a:pt x="257" y="658"/>
                  </a:lnTo>
                  <a:cubicBezTo>
                    <a:pt x="291" y="702"/>
                    <a:pt x="315" y="731"/>
                    <a:pt x="344" y="760"/>
                  </a:cubicBezTo>
                  <a:cubicBezTo>
                    <a:pt x="332" y="761"/>
                    <a:pt x="321" y="762"/>
                    <a:pt x="311" y="762"/>
                  </a:cubicBezTo>
                  <a:cubicBezTo>
                    <a:pt x="239" y="762"/>
                    <a:pt x="227" y="730"/>
                    <a:pt x="257" y="658"/>
                  </a:cubicBezTo>
                  <a:close/>
                  <a:moveTo>
                    <a:pt x="194" y="0"/>
                  </a:moveTo>
                  <a:cubicBezTo>
                    <a:pt x="157" y="0"/>
                    <a:pt x="84" y="8"/>
                    <a:pt x="49" y="19"/>
                  </a:cubicBezTo>
                  <a:cubicBezTo>
                    <a:pt x="1" y="29"/>
                    <a:pt x="1" y="67"/>
                    <a:pt x="10" y="72"/>
                  </a:cubicBezTo>
                  <a:cubicBezTo>
                    <a:pt x="13" y="73"/>
                    <a:pt x="18" y="73"/>
                    <a:pt x="23" y="73"/>
                  </a:cubicBezTo>
                  <a:cubicBezTo>
                    <a:pt x="50" y="73"/>
                    <a:pt x="102" y="66"/>
                    <a:pt x="122" y="58"/>
                  </a:cubicBezTo>
                  <a:cubicBezTo>
                    <a:pt x="123" y="57"/>
                    <a:pt x="125" y="56"/>
                    <a:pt x="127" y="56"/>
                  </a:cubicBezTo>
                  <a:cubicBezTo>
                    <a:pt x="149" y="56"/>
                    <a:pt x="195" y="104"/>
                    <a:pt x="204" y="130"/>
                  </a:cubicBezTo>
                  <a:cubicBezTo>
                    <a:pt x="218" y="154"/>
                    <a:pt x="199" y="217"/>
                    <a:pt x="189" y="237"/>
                  </a:cubicBezTo>
                  <a:cubicBezTo>
                    <a:pt x="175" y="251"/>
                    <a:pt x="175" y="276"/>
                    <a:pt x="175" y="285"/>
                  </a:cubicBezTo>
                  <a:cubicBezTo>
                    <a:pt x="176" y="286"/>
                    <a:pt x="177" y="286"/>
                    <a:pt x="178" y="286"/>
                  </a:cubicBezTo>
                  <a:cubicBezTo>
                    <a:pt x="189" y="286"/>
                    <a:pt x="216" y="274"/>
                    <a:pt x="228" y="266"/>
                  </a:cubicBezTo>
                  <a:cubicBezTo>
                    <a:pt x="230" y="264"/>
                    <a:pt x="232" y="263"/>
                    <a:pt x="234" y="263"/>
                  </a:cubicBezTo>
                  <a:cubicBezTo>
                    <a:pt x="248" y="263"/>
                    <a:pt x="262" y="298"/>
                    <a:pt x="262" y="314"/>
                  </a:cubicBezTo>
                  <a:cubicBezTo>
                    <a:pt x="262" y="334"/>
                    <a:pt x="340" y="387"/>
                    <a:pt x="335" y="416"/>
                  </a:cubicBezTo>
                  <a:lnTo>
                    <a:pt x="320" y="464"/>
                  </a:lnTo>
                  <a:lnTo>
                    <a:pt x="369" y="479"/>
                  </a:lnTo>
                  <a:lnTo>
                    <a:pt x="388" y="484"/>
                  </a:lnTo>
                  <a:lnTo>
                    <a:pt x="388" y="508"/>
                  </a:lnTo>
                  <a:cubicBezTo>
                    <a:pt x="364" y="556"/>
                    <a:pt x="248" y="600"/>
                    <a:pt x="214" y="600"/>
                  </a:cubicBezTo>
                  <a:cubicBezTo>
                    <a:pt x="170" y="600"/>
                    <a:pt x="131" y="610"/>
                    <a:pt x="131" y="624"/>
                  </a:cubicBezTo>
                  <a:cubicBezTo>
                    <a:pt x="131" y="629"/>
                    <a:pt x="214" y="639"/>
                    <a:pt x="214" y="663"/>
                  </a:cubicBezTo>
                  <a:cubicBezTo>
                    <a:pt x="214" y="687"/>
                    <a:pt x="180" y="711"/>
                    <a:pt x="151" y="721"/>
                  </a:cubicBezTo>
                  <a:lnTo>
                    <a:pt x="126" y="726"/>
                  </a:lnTo>
                  <a:lnTo>
                    <a:pt x="156" y="779"/>
                  </a:lnTo>
                  <a:cubicBezTo>
                    <a:pt x="194" y="803"/>
                    <a:pt x="248" y="842"/>
                    <a:pt x="252" y="847"/>
                  </a:cubicBezTo>
                  <a:cubicBezTo>
                    <a:pt x="253" y="847"/>
                    <a:pt x="254" y="847"/>
                    <a:pt x="255" y="847"/>
                  </a:cubicBezTo>
                  <a:cubicBezTo>
                    <a:pt x="269" y="847"/>
                    <a:pt x="317" y="829"/>
                    <a:pt x="346" y="829"/>
                  </a:cubicBezTo>
                  <a:cubicBezTo>
                    <a:pt x="353" y="829"/>
                    <a:pt x="359" y="830"/>
                    <a:pt x="364" y="832"/>
                  </a:cubicBezTo>
                  <a:cubicBezTo>
                    <a:pt x="382" y="847"/>
                    <a:pt x="404" y="854"/>
                    <a:pt x="415" y="854"/>
                  </a:cubicBezTo>
                  <a:cubicBezTo>
                    <a:pt x="418" y="854"/>
                    <a:pt x="421" y="853"/>
                    <a:pt x="422" y="852"/>
                  </a:cubicBezTo>
                  <a:lnTo>
                    <a:pt x="432" y="852"/>
                  </a:lnTo>
                  <a:cubicBezTo>
                    <a:pt x="459" y="844"/>
                    <a:pt x="479" y="841"/>
                    <a:pt x="495" y="841"/>
                  </a:cubicBezTo>
                  <a:cubicBezTo>
                    <a:pt x="542" y="841"/>
                    <a:pt x="554" y="872"/>
                    <a:pt x="601" y="929"/>
                  </a:cubicBezTo>
                  <a:lnTo>
                    <a:pt x="625" y="968"/>
                  </a:lnTo>
                  <a:cubicBezTo>
                    <a:pt x="630" y="1012"/>
                    <a:pt x="732" y="1070"/>
                    <a:pt x="751" y="1094"/>
                  </a:cubicBezTo>
                  <a:cubicBezTo>
                    <a:pt x="771" y="1118"/>
                    <a:pt x="722" y="1147"/>
                    <a:pt x="698" y="1157"/>
                  </a:cubicBezTo>
                  <a:cubicBezTo>
                    <a:pt x="674" y="1162"/>
                    <a:pt x="664" y="1181"/>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4" y="973"/>
                    <a:pt x="1429" y="784"/>
                    <a:pt x="1468" y="736"/>
                  </a:cubicBezTo>
                  <a:cubicBezTo>
                    <a:pt x="1502" y="687"/>
                    <a:pt x="1536" y="648"/>
                    <a:pt x="1536" y="639"/>
                  </a:cubicBezTo>
                  <a:cubicBezTo>
                    <a:pt x="1545" y="634"/>
                    <a:pt x="1521" y="629"/>
                    <a:pt x="1511" y="629"/>
                  </a:cubicBezTo>
                  <a:cubicBezTo>
                    <a:pt x="1502" y="629"/>
                    <a:pt x="1487" y="561"/>
                    <a:pt x="1487" y="537"/>
                  </a:cubicBezTo>
                  <a:cubicBezTo>
                    <a:pt x="1487" y="518"/>
                    <a:pt x="1550" y="445"/>
                    <a:pt x="1570" y="431"/>
                  </a:cubicBezTo>
                  <a:cubicBezTo>
                    <a:pt x="1584" y="411"/>
                    <a:pt x="1603" y="372"/>
                    <a:pt x="1603" y="363"/>
                  </a:cubicBezTo>
                  <a:cubicBezTo>
                    <a:pt x="1603" y="348"/>
                    <a:pt x="1599" y="324"/>
                    <a:pt x="1594" y="319"/>
                  </a:cubicBezTo>
                  <a:cubicBezTo>
                    <a:pt x="1594" y="314"/>
                    <a:pt x="1516" y="314"/>
                    <a:pt x="1492" y="300"/>
                  </a:cubicBezTo>
                  <a:cubicBezTo>
                    <a:pt x="1468" y="290"/>
                    <a:pt x="1434" y="271"/>
                    <a:pt x="1429" y="271"/>
                  </a:cubicBezTo>
                  <a:lnTo>
                    <a:pt x="1419" y="271"/>
                  </a:lnTo>
                  <a:cubicBezTo>
                    <a:pt x="1419" y="271"/>
                    <a:pt x="1400" y="290"/>
                    <a:pt x="1390" y="309"/>
                  </a:cubicBezTo>
                  <a:lnTo>
                    <a:pt x="1386" y="324"/>
                  </a:lnTo>
                  <a:lnTo>
                    <a:pt x="1352" y="421"/>
                  </a:lnTo>
                  <a:cubicBezTo>
                    <a:pt x="1309" y="378"/>
                    <a:pt x="1260" y="360"/>
                    <a:pt x="1228" y="360"/>
                  </a:cubicBezTo>
                  <a:cubicBezTo>
                    <a:pt x="1213" y="360"/>
                    <a:pt x="1201" y="364"/>
                    <a:pt x="1197" y="372"/>
                  </a:cubicBezTo>
                  <a:cubicBezTo>
                    <a:pt x="1187" y="397"/>
                    <a:pt x="1100" y="455"/>
                    <a:pt x="1100" y="489"/>
                  </a:cubicBezTo>
                  <a:cubicBezTo>
                    <a:pt x="1100" y="527"/>
                    <a:pt x="1066" y="556"/>
                    <a:pt x="1047" y="556"/>
                  </a:cubicBezTo>
                  <a:cubicBezTo>
                    <a:pt x="1027" y="556"/>
                    <a:pt x="1013" y="552"/>
                    <a:pt x="1003" y="542"/>
                  </a:cubicBezTo>
                  <a:cubicBezTo>
                    <a:pt x="1003" y="542"/>
                    <a:pt x="1003" y="542"/>
                    <a:pt x="1002" y="542"/>
                  </a:cubicBezTo>
                  <a:cubicBezTo>
                    <a:pt x="993" y="542"/>
                    <a:pt x="924" y="601"/>
                    <a:pt x="896" y="624"/>
                  </a:cubicBezTo>
                  <a:cubicBezTo>
                    <a:pt x="867" y="648"/>
                    <a:pt x="824" y="697"/>
                    <a:pt x="824" y="711"/>
                  </a:cubicBezTo>
                  <a:cubicBezTo>
                    <a:pt x="824" y="726"/>
                    <a:pt x="858" y="736"/>
                    <a:pt x="872" y="736"/>
                  </a:cubicBezTo>
                  <a:cubicBezTo>
                    <a:pt x="892" y="736"/>
                    <a:pt x="921" y="731"/>
                    <a:pt x="930" y="731"/>
                  </a:cubicBezTo>
                  <a:cubicBezTo>
                    <a:pt x="931" y="731"/>
                    <a:pt x="931" y="730"/>
                    <a:pt x="932" y="730"/>
                  </a:cubicBezTo>
                  <a:lnTo>
                    <a:pt x="932" y="730"/>
                  </a:lnTo>
                  <a:cubicBezTo>
                    <a:pt x="938" y="730"/>
                    <a:pt x="921" y="770"/>
                    <a:pt x="930" y="779"/>
                  </a:cubicBezTo>
                  <a:cubicBezTo>
                    <a:pt x="933" y="780"/>
                    <a:pt x="936" y="780"/>
                    <a:pt x="940" y="780"/>
                  </a:cubicBezTo>
                  <a:cubicBezTo>
                    <a:pt x="960" y="780"/>
                    <a:pt x="1000" y="770"/>
                    <a:pt x="1037" y="745"/>
                  </a:cubicBezTo>
                  <a:lnTo>
                    <a:pt x="1090" y="707"/>
                  </a:lnTo>
                  <a:lnTo>
                    <a:pt x="1100" y="769"/>
                  </a:lnTo>
                  <a:cubicBezTo>
                    <a:pt x="1066" y="779"/>
                    <a:pt x="993" y="794"/>
                    <a:pt x="979" y="794"/>
                  </a:cubicBezTo>
                  <a:cubicBezTo>
                    <a:pt x="969" y="794"/>
                    <a:pt x="940" y="832"/>
                    <a:pt x="930" y="852"/>
                  </a:cubicBezTo>
                  <a:cubicBezTo>
                    <a:pt x="926" y="871"/>
                    <a:pt x="969" y="881"/>
                    <a:pt x="988" y="881"/>
                  </a:cubicBezTo>
                  <a:cubicBezTo>
                    <a:pt x="1003" y="881"/>
                    <a:pt x="1018" y="891"/>
                    <a:pt x="1018" y="895"/>
                  </a:cubicBezTo>
                  <a:cubicBezTo>
                    <a:pt x="1018" y="900"/>
                    <a:pt x="955" y="905"/>
                    <a:pt x="930" y="915"/>
                  </a:cubicBezTo>
                  <a:cubicBezTo>
                    <a:pt x="930" y="915"/>
                    <a:pt x="929" y="915"/>
                    <a:pt x="928" y="915"/>
                  </a:cubicBezTo>
                  <a:cubicBezTo>
                    <a:pt x="904" y="915"/>
                    <a:pt x="845" y="863"/>
                    <a:pt x="812" y="863"/>
                  </a:cubicBezTo>
                  <a:cubicBezTo>
                    <a:pt x="807" y="863"/>
                    <a:pt x="803" y="864"/>
                    <a:pt x="800" y="866"/>
                  </a:cubicBezTo>
                  <a:lnTo>
                    <a:pt x="737" y="900"/>
                  </a:lnTo>
                  <a:cubicBezTo>
                    <a:pt x="737" y="900"/>
                    <a:pt x="712" y="900"/>
                    <a:pt x="679" y="905"/>
                  </a:cubicBezTo>
                  <a:lnTo>
                    <a:pt x="649" y="915"/>
                  </a:lnTo>
                  <a:lnTo>
                    <a:pt x="683" y="857"/>
                  </a:lnTo>
                  <a:cubicBezTo>
                    <a:pt x="732" y="818"/>
                    <a:pt x="727" y="745"/>
                    <a:pt x="708" y="731"/>
                  </a:cubicBezTo>
                  <a:cubicBezTo>
                    <a:pt x="699" y="727"/>
                    <a:pt x="685" y="725"/>
                    <a:pt x="670" y="725"/>
                  </a:cubicBezTo>
                  <a:cubicBezTo>
                    <a:pt x="648" y="725"/>
                    <a:pt x="625" y="728"/>
                    <a:pt x="611" y="731"/>
                  </a:cubicBezTo>
                  <a:cubicBezTo>
                    <a:pt x="610" y="731"/>
                    <a:pt x="610" y="731"/>
                    <a:pt x="610" y="731"/>
                  </a:cubicBezTo>
                  <a:cubicBezTo>
                    <a:pt x="594" y="731"/>
                    <a:pt x="642" y="633"/>
                    <a:pt x="727" y="581"/>
                  </a:cubicBezTo>
                  <a:cubicBezTo>
                    <a:pt x="809" y="527"/>
                    <a:pt x="858" y="464"/>
                    <a:pt x="829" y="440"/>
                  </a:cubicBezTo>
                  <a:lnTo>
                    <a:pt x="800" y="431"/>
                  </a:lnTo>
                  <a:lnTo>
                    <a:pt x="703" y="382"/>
                  </a:lnTo>
                  <a:cubicBezTo>
                    <a:pt x="625" y="295"/>
                    <a:pt x="514" y="193"/>
                    <a:pt x="495" y="193"/>
                  </a:cubicBezTo>
                  <a:cubicBezTo>
                    <a:pt x="480" y="193"/>
                    <a:pt x="441" y="198"/>
                    <a:pt x="412" y="213"/>
                  </a:cubicBezTo>
                  <a:lnTo>
                    <a:pt x="373" y="227"/>
                  </a:lnTo>
                  <a:lnTo>
                    <a:pt x="393" y="121"/>
                  </a:lnTo>
                  <a:cubicBezTo>
                    <a:pt x="371" y="63"/>
                    <a:pt x="318" y="40"/>
                    <a:pt x="282" y="40"/>
                  </a:cubicBezTo>
                  <a:cubicBezTo>
                    <a:pt x="269" y="40"/>
                    <a:pt x="259" y="43"/>
                    <a:pt x="252" y="48"/>
                  </a:cubicBezTo>
                  <a:cubicBezTo>
                    <a:pt x="250" y="51"/>
                    <a:pt x="247" y="53"/>
                    <a:pt x="244" y="53"/>
                  </a:cubicBezTo>
                  <a:cubicBezTo>
                    <a:pt x="232" y="53"/>
                    <a:pt x="218" y="20"/>
                    <a:pt x="218" y="4"/>
                  </a:cubicBezTo>
                  <a:cubicBezTo>
                    <a:pt x="218" y="2"/>
                    <a:pt x="209" y="0"/>
                    <a:pt x="1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rot="-487982" flipH="1">
              <a:off x="6147436" y="3875093"/>
              <a:ext cx="273341" cy="169006"/>
            </a:xfrm>
            <a:custGeom>
              <a:avLst/>
              <a:gdLst/>
              <a:ahLst/>
              <a:cxnLst/>
              <a:rect l="l" t="t" r="r" b="b"/>
              <a:pathLst>
                <a:path w="1716" h="1061" extrusionOk="0">
                  <a:moveTo>
                    <a:pt x="809" y="513"/>
                  </a:moveTo>
                  <a:lnTo>
                    <a:pt x="809" y="513"/>
                  </a:lnTo>
                  <a:cubicBezTo>
                    <a:pt x="807" y="553"/>
                    <a:pt x="792" y="569"/>
                    <a:pt x="770" y="569"/>
                  </a:cubicBezTo>
                  <a:cubicBezTo>
                    <a:pt x="754" y="569"/>
                    <a:pt x="735" y="561"/>
                    <a:pt x="713" y="547"/>
                  </a:cubicBezTo>
                  <a:cubicBezTo>
                    <a:pt x="742" y="533"/>
                    <a:pt x="771" y="528"/>
                    <a:pt x="809" y="513"/>
                  </a:cubicBezTo>
                  <a:close/>
                  <a:moveTo>
                    <a:pt x="369" y="939"/>
                  </a:moveTo>
                  <a:cubicBezTo>
                    <a:pt x="371" y="939"/>
                    <a:pt x="372" y="939"/>
                    <a:pt x="374" y="939"/>
                  </a:cubicBezTo>
                  <a:lnTo>
                    <a:pt x="374" y="944"/>
                  </a:lnTo>
                  <a:lnTo>
                    <a:pt x="398" y="993"/>
                  </a:lnTo>
                  <a:cubicBezTo>
                    <a:pt x="349" y="1017"/>
                    <a:pt x="296" y="1031"/>
                    <a:pt x="291" y="1031"/>
                  </a:cubicBezTo>
                  <a:cubicBezTo>
                    <a:pt x="282" y="1022"/>
                    <a:pt x="291" y="1012"/>
                    <a:pt x="296" y="993"/>
                  </a:cubicBezTo>
                  <a:cubicBezTo>
                    <a:pt x="301" y="974"/>
                    <a:pt x="344" y="939"/>
                    <a:pt x="369" y="939"/>
                  </a:cubicBezTo>
                  <a:close/>
                  <a:moveTo>
                    <a:pt x="839" y="0"/>
                  </a:moveTo>
                  <a:cubicBezTo>
                    <a:pt x="659" y="5"/>
                    <a:pt x="693" y="44"/>
                    <a:pt x="693" y="44"/>
                  </a:cubicBezTo>
                  <a:cubicBezTo>
                    <a:pt x="790" y="140"/>
                    <a:pt x="911" y="237"/>
                    <a:pt x="921" y="247"/>
                  </a:cubicBezTo>
                  <a:cubicBezTo>
                    <a:pt x="922" y="251"/>
                    <a:pt x="913" y="252"/>
                    <a:pt x="898" y="252"/>
                  </a:cubicBezTo>
                  <a:cubicBezTo>
                    <a:pt x="889" y="252"/>
                    <a:pt x="877" y="252"/>
                    <a:pt x="865" y="252"/>
                  </a:cubicBezTo>
                  <a:cubicBezTo>
                    <a:pt x="834" y="252"/>
                    <a:pt x="800" y="254"/>
                    <a:pt x="790" y="271"/>
                  </a:cubicBezTo>
                  <a:cubicBezTo>
                    <a:pt x="784" y="289"/>
                    <a:pt x="773" y="297"/>
                    <a:pt x="762" y="297"/>
                  </a:cubicBezTo>
                  <a:cubicBezTo>
                    <a:pt x="749" y="297"/>
                    <a:pt x="735" y="285"/>
                    <a:pt x="727" y="262"/>
                  </a:cubicBezTo>
                  <a:lnTo>
                    <a:pt x="669" y="315"/>
                  </a:lnTo>
                  <a:lnTo>
                    <a:pt x="587" y="392"/>
                  </a:lnTo>
                  <a:cubicBezTo>
                    <a:pt x="635" y="513"/>
                    <a:pt x="640" y="634"/>
                    <a:pt x="611" y="668"/>
                  </a:cubicBezTo>
                  <a:lnTo>
                    <a:pt x="543" y="644"/>
                  </a:lnTo>
                  <a:lnTo>
                    <a:pt x="563" y="630"/>
                  </a:lnTo>
                  <a:cubicBezTo>
                    <a:pt x="569" y="596"/>
                    <a:pt x="529" y="571"/>
                    <a:pt x="500" y="571"/>
                  </a:cubicBezTo>
                  <a:cubicBezTo>
                    <a:pt x="488" y="571"/>
                    <a:pt x="478" y="576"/>
                    <a:pt x="475" y="586"/>
                  </a:cubicBezTo>
                  <a:cubicBezTo>
                    <a:pt x="471" y="625"/>
                    <a:pt x="466" y="654"/>
                    <a:pt x="461" y="659"/>
                  </a:cubicBezTo>
                  <a:cubicBezTo>
                    <a:pt x="461" y="660"/>
                    <a:pt x="460" y="661"/>
                    <a:pt x="459" y="661"/>
                  </a:cubicBezTo>
                  <a:cubicBezTo>
                    <a:pt x="454" y="661"/>
                    <a:pt x="437" y="645"/>
                    <a:pt x="417" y="630"/>
                  </a:cubicBezTo>
                  <a:lnTo>
                    <a:pt x="393" y="625"/>
                  </a:lnTo>
                  <a:lnTo>
                    <a:pt x="296" y="596"/>
                  </a:lnTo>
                  <a:lnTo>
                    <a:pt x="296" y="596"/>
                  </a:lnTo>
                  <a:cubicBezTo>
                    <a:pt x="301" y="707"/>
                    <a:pt x="349" y="818"/>
                    <a:pt x="369" y="823"/>
                  </a:cubicBezTo>
                  <a:cubicBezTo>
                    <a:pt x="387" y="828"/>
                    <a:pt x="291" y="887"/>
                    <a:pt x="255" y="887"/>
                  </a:cubicBezTo>
                  <a:cubicBezTo>
                    <a:pt x="252" y="887"/>
                    <a:pt x="250" y="887"/>
                    <a:pt x="248" y="886"/>
                  </a:cubicBezTo>
                  <a:cubicBezTo>
                    <a:pt x="239" y="884"/>
                    <a:pt x="229" y="883"/>
                    <a:pt x="220" y="883"/>
                  </a:cubicBezTo>
                  <a:cubicBezTo>
                    <a:pt x="189" y="883"/>
                    <a:pt x="158" y="893"/>
                    <a:pt x="151" y="901"/>
                  </a:cubicBezTo>
                  <a:cubicBezTo>
                    <a:pt x="149" y="903"/>
                    <a:pt x="146" y="904"/>
                    <a:pt x="143" y="904"/>
                  </a:cubicBezTo>
                  <a:cubicBezTo>
                    <a:pt x="126" y="904"/>
                    <a:pt x="100" y="875"/>
                    <a:pt x="88" y="867"/>
                  </a:cubicBezTo>
                  <a:cubicBezTo>
                    <a:pt x="85" y="861"/>
                    <a:pt x="79" y="859"/>
                    <a:pt x="72" y="859"/>
                  </a:cubicBezTo>
                  <a:cubicBezTo>
                    <a:pt x="52" y="859"/>
                    <a:pt x="21" y="873"/>
                    <a:pt x="10" y="877"/>
                  </a:cubicBezTo>
                  <a:cubicBezTo>
                    <a:pt x="1" y="886"/>
                    <a:pt x="54" y="944"/>
                    <a:pt x="78" y="964"/>
                  </a:cubicBezTo>
                  <a:cubicBezTo>
                    <a:pt x="102" y="983"/>
                    <a:pt x="102" y="1022"/>
                    <a:pt x="98" y="1036"/>
                  </a:cubicBezTo>
                  <a:cubicBezTo>
                    <a:pt x="95" y="1039"/>
                    <a:pt x="103" y="1040"/>
                    <a:pt x="117" y="1040"/>
                  </a:cubicBezTo>
                  <a:cubicBezTo>
                    <a:pt x="147" y="1040"/>
                    <a:pt x="208" y="1035"/>
                    <a:pt x="250" y="1035"/>
                  </a:cubicBezTo>
                  <a:cubicBezTo>
                    <a:pt x="260" y="1035"/>
                    <a:pt x="270" y="1036"/>
                    <a:pt x="277" y="1036"/>
                  </a:cubicBezTo>
                  <a:cubicBezTo>
                    <a:pt x="325" y="1041"/>
                    <a:pt x="379" y="1046"/>
                    <a:pt x="388" y="1046"/>
                  </a:cubicBezTo>
                  <a:cubicBezTo>
                    <a:pt x="393" y="1056"/>
                    <a:pt x="437" y="1056"/>
                    <a:pt x="485" y="1061"/>
                  </a:cubicBezTo>
                  <a:lnTo>
                    <a:pt x="524" y="1056"/>
                  </a:lnTo>
                  <a:cubicBezTo>
                    <a:pt x="684" y="1041"/>
                    <a:pt x="727" y="1031"/>
                    <a:pt x="727" y="1031"/>
                  </a:cubicBezTo>
                  <a:cubicBezTo>
                    <a:pt x="872" y="998"/>
                    <a:pt x="955" y="959"/>
                    <a:pt x="906" y="935"/>
                  </a:cubicBezTo>
                  <a:lnTo>
                    <a:pt x="877" y="920"/>
                  </a:lnTo>
                  <a:lnTo>
                    <a:pt x="926" y="847"/>
                  </a:lnTo>
                  <a:cubicBezTo>
                    <a:pt x="942" y="864"/>
                    <a:pt x="966" y="870"/>
                    <a:pt x="991" y="870"/>
                  </a:cubicBezTo>
                  <a:cubicBezTo>
                    <a:pt x="1039" y="870"/>
                    <a:pt x="1094" y="849"/>
                    <a:pt x="1119" y="843"/>
                  </a:cubicBezTo>
                  <a:cubicBezTo>
                    <a:pt x="1153" y="828"/>
                    <a:pt x="1245" y="765"/>
                    <a:pt x="1270" y="741"/>
                  </a:cubicBezTo>
                  <a:cubicBezTo>
                    <a:pt x="1294" y="717"/>
                    <a:pt x="1337" y="659"/>
                    <a:pt x="1342" y="654"/>
                  </a:cubicBezTo>
                  <a:cubicBezTo>
                    <a:pt x="1347" y="649"/>
                    <a:pt x="1410" y="596"/>
                    <a:pt x="1405" y="581"/>
                  </a:cubicBezTo>
                  <a:cubicBezTo>
                    <a:pt x="1401" y="577"/>
                    <a:pt x="1393" y="576"/>
                    <a:pt x="1385" y="576"/>
                  </a:cubicBezTo>
                  <a:cubicBezTo>
                    <a:pt x="1374" y="576"/>
                    <a:pt x="1362" y="578"/>
                    <a:pt x="1357" y="581"/>
                  </a:cubicBezTo>
                  <a:cubicBezTo>
                    <a:pt x="1356" y="581"/>
                    <a:pt x="1356" y="581"/>
                    <a:pt x="1356" y="581"/>
                  </a:cubicBezTo>
                  <a:cubicBezTo>
                    <a:pt x="1348" y="581"/>
                    <a:pt x="1362" y="527"/>
                    <a:pt x="1371" y="504"/>
                  </a:cubicBezTo>
                  <a:cubicBezTo>
                    <a:pt x="1386" y="484"/>
                    <a:pt x="1405" y="441"/>
                    <a:pt x="1405" y="436"/>
                  </a:cubicBezTo>
                  <a:cubicBezTo>
                    <a:pt x="1405" y="426"/>
                    <a:pt x="1381" y="416"/>
                    <a:pt x="1366" y="416"/>
                  </a:cubicBezTo>
                  <a:cubicBezTo>
                    <a:pt x="1357" y="416"/>
                    <a:pt x="1308" y="436"/>
                    <a:pt x="1289" y="450"/>
                  </a:cubicBezTo>
                  <a:cubicBezTo>
                    <a:pt x="1286" y="452"/>
                    <a:pt x="1282" y="453"/>
                    <a:pt x="1276" y="453"/>
                  </a:cubicBezTo>
                  <a:cubicBezTo>
                    <a:pt x="1249" y="453"/>
                    <a:pt x="1198" y="433"/>
                    <a:pt x="1202" y="416"/>
                  </a:cubicBezTo>
                  <a:cubicBezTo>
                    <a:pt x="1216" y="392"/>
                    <a:pt x="1197" y="363"/>
                    <a:pt x="1173" y="344"/>
                  </a:cubicBezTo>
                  <a:lnTo>
                    <a:pt x="1139" y="320"/>
                  </a:lnTo>
                  <a:lnTo>
                    <a:pt x="1139" y="354"/>
                  </a:lnTo>
                  <a:cubicBezTo>
                    <a:pt x="1119" y="416"/>
                    <a:pt x="1056" y="479"/>
                    <a:pt x="1042" y="479"/>
                  </a:cubicBezTo>
                  <a:cubicBezTo>
                    <a:pt x="1023" y="479"/>
                    <a:pt x="1027" y="513"/>
                    <a:pt x="1032" y="528"/>
                  </a:cubicBezTo>
                  <a:cubicBezTo>
                    <a:pt x="1042" y="538"/>
                    <a:pt x="998" y="557"/>
                    <a:pt x="979" y="557"/>
                  </a:cubicBezTo>
                  <a:cubicBezTo>
                    <a:pt x="960" y="557"/>
                    <a:pt x="984" y="586"/>
                    <a:pt x="998" y="596"/>
                  </a:cubicBezTo>
                  <a:cubicBezTo>
                    <a:pt x="1008" y="600"/>
                    <a:pt x="974" y="634"/>
                    <a:pt x="921" y="673"/>
                  </a:cubicBezTo>
                  <a:lnTo>
                    <a:pt x="872" y="702"/>
                  </a:lnTo>
                  <a:cubicBezTo>
                    <a:pt x="902" y="620"/>
                    <a:pt x="897" y="523"/>
                    <a:pt x="935" y="441"/>
                  </a:cubicBezTo>
                  <a:cubicBezTo>
                    <a:pt x="984" y="358"/>
                    <a:pt x="1100" y="295"/>
                    <a:pt x="1178" y="232"/>
                  </a:cubicBezTo>
                  <a:cubicBezTo>
                    <a:pt x="1242" y="263"/>
                    <a:pt x="1303" y="328"/>
                    <a:pt x="1366" y="328"/>
                  </a:cubicBezTo>
                  <a:cubicBezTo>
                    <a:pt x="1383" y="328"/>
                    <a:pt x="1401" y="323"/>
                    <a:pt x="1420" y="310"/>
                  </a:cubicBezTo>
                  <a:lnTo>
                    <a:pt x="1526" y="232"/>
                  </a:lnTo>
                  <a:cubicBezTo>
                    <a:pt x="1589" y="145"/>
                    <a:pt x="1662" y="87"/>
                    <a:pt x="1681" y="87"/>
                  </a:cubicBezTo>
                  <a:lnTo>
                    <a:pt x="1715" y="87"/>
                  </a:lnTo>
                  <a:lnTo>
                    <a:pt x="1676" y="44"/>
                  </a:lnTo>
                  <a:cubicBezTo>
                    <a:pt x="1670" y="42"/>
                    <a:pt x="1662" y="41"/>
                    <a:pt x="1653" y="41"/>
                  </a:cubicBezTo>
                  <a:cubicBezTo>
                    <a:pt x="1590" y="41"/>
                    <a:pt x="1468" y="80"/>
                    <a:pt x="1434" y="97"/>
                  </a:cubicBezTo>
                  <a:cubicBezTo>
                    <a:pt x="1391" y="116"/>
                    <a:pt x="1342" y="126"/>
                    <a:pt x="1337" y="126"/>
                  </a:cubicBezTo>
                  <a:cubicBezTo>
                    <a:pt x="1337" y="121"/>
                    <a:pt x="1332" y="77"/>
                    <a:pt x="1332" y="63"/>
                  </a:cubicBezTo>
                  <a:cubicBezTo>
                    <a:pt x="1332" y="52"/>
                    <a:pt x="1328" y="47"/>
                    <a:pt x="1319" y="47"/>
                  </a:cubicBezTo>
                  <a:cubicBezTo>
                    <a:pt x="1312" y="47"/>
                    <a:pt x="1304" y="49"/>
                    <a:pt x="1294" y="53"/>
                  </a:cubicBezTo>
                  <a:cubicBezTo>
                    <a:pt x="1288" y="57"/>
                    <a:pt x="1280" y="58"/>
                    <a:pt x="1272" y="58"/>
                  </a:cubicBezTo>
                  <a:cubicBezTo>
                    <a:pt x="1249" y="58"/>
                    <a:pt x="1221" y="48"/>
                    <a:pt x="1216" y="48"/>
                  </a:cubicBezTo>
                  <a:cubicBezTo>
                    <a:pt x="1216" y="48"/>
                    <a:pt x="1216" y="48"/>
                    <a:pt x="1216" y="48"/>
                  </a:cubicBezTo>
                  <a:lnTo>
                    <a:pt x="1245" y="150"/>
                  </a:lnTo>
                  <a:cubicBezTo>
                    <a:pt x="1129" y="140"/>
                    <a:pt x="1003" y="116"/>
                    <a:pt x="994" y="111"/>
                  </a:cubicBezTo>
                  <a:cubicBezTo>
                    <a:pt x="991" y="110"/>
                    <a:pt x="989" y="109"/>
                    <a:pt x="986" y="109"/>
                  </a:cubicBezTo>
                  <a:cubicBezTo>
                    <a:pt x="973" y="109"/>
                    <a:pt x="960" y="127"/>
                    <a:pt x="960" y="136"/>
                  </a:cubicBezTo>
                  <a:cubicBezTo>
                    <a:pt x="960" y="145"/>
                    <a:pt x="950" y="150"/>
                    <a:pt x="950" y="150"/>
                  </a:cubicBezTo>
                  <a:cubicBezTo>
                    <a:pt x="950" y="150"/>
                    <a:pt x="897" y="92"/>
                    <a:pt x="911" y="68"/>
                  </a:cubicBezTo>
                  <a:cubicBezTo>
                    <a:pt x="931" y="44"/>
                    <a:pt x="931" y="15"/>
                    <a:pt x="926" y="5"/>
                  </a:cubicBezTo>
                  <a:cubicBezTo>
                    <a:pt x="921" y="5"/>
                    <a:pt x="897" y="0"/>
                    <a:pt x="8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rot="-487982" flipH="1">
              <a:off x="6250981" y="3541270"/>
              <a:ext cx="131732" cy="120423"/>
            </a:xfrm>
            <a:custGeom>
              <a:avLst/>
              <a:gdLst/>
              <a:ahLst/>
              <a:cxnLst/>
              <a:rect l="l" t="t" r="r" b="b"/>
              <a:pathLst>
                <a:path w="827" h="756" extrusionOk="0">
                  <a:moveTo>
                    <a:pt x="705" y="1"/>
                  </a:moveTo>
                  <a:cubicBezTo>
                    <a:pt x="670" y="1"/>
                    <a:pt x="616" y="22"/>
                    <a:pt x="596" y="39"/>
                  </a:cubicBezTo>
                  <a:cubicBezTo>
                    <a:pt x="572" y="63"/>
                    <a:pt x="494" y="160"/>
                    <a:pt x="480" y="194"/>
                  </a:cubicBezTo>
                  <a:cubicBezTo>
                    <a:pt x="470" y="223"/>
                    <a:pt x="475" y="306"/>
                    <a:pt x="494" y="373"/>
                  </a:cubicBezTo>
                  <a:lnTo>
                    <a:pt x="383" y="393"/>
                  </a:lnTo>
                  <a:lnTo>
                    <a:pt x="310" y="402"/>
                  </a:lnTo>
                  <a:cubicBezTo>
                    <a:pt x="257" y="451"/>
                    <a:pt x="199" y="538"/>
                    <a:pt x="179" y="538"/>
                  </a:cubicBezTo>
                  <a:cubicBezTo>
                    <a:pt x="160" y="533"/>
                    <a:pt x="141" y="533"/>
                    <a:pt x="141" y="533"/>
                  </a:cubicBezTo>
                  <a:cubicBezTo>
                    <a:pt x="0" y="611"/>
                    <a:pt x="39" y="645"/>
                    <a:pt x="117" y="756"/>
                  </a:cubicBezTo>
                  <a:lnTo>
                    <a:pt x="238" y="688"/>
                  </a:lnTo>
                  <a:cubicBezTo>
                    <a:pt x="246" y="627"/>
                    <a:pt x="285" y="593"/>
                    <a:pt x="330" y="593"/>
                  </a:cubicBezTo>
                  <a:cubicBezTo>
                    <a:pt x="338" y="593"/>
                    <a:pt x="346" y="594"/>
                    <a:pt x="354" y="596"/>
                  </a:cubicBezTo>
                  <a:lnTo>
                    <a:pt x="368" y="519"/>
                  </a:lnTo>
                  <a:cubicBezTo>
                    <a:pt x="382" y="531"/>
                    <a:pt x="398" y="537"/>
                    <a:pt x="416" y="537"/>
                  </a:cubicBezTo>
                  <a:cubicBezTo>
                    <a:pt x="511" y="537"/>
                    <a:pt x="654" y="375"/>
                    <a:pt x="707" y="330"/>
                  </a:cubicBezTo>
                  <a:cubicBezTo>
                    <a:pt x="804" y="247"/>
                    <a:pt x="809" y="204"/>
                    <a:pt x="809" y="204"/>
                  </a:cubicBezTo>
                  <a:cubicBezTo>
                    <a:pt x="826" y="115"/>
                    <a:pt x="821" y="82"/>
                    <a:pt x="810" y="82"/>
                  </a:cubicBezTo>
                  <a:cubicBezTo>
                    <a:pt x="806" y="82"/>
                    <a:pt x="800" y="87"/>
                    <a:pt x="794" y="97"/>
                  </a:cubicBezTo>
                  <a:cubicBezTo>
                    <a:pt x="793" y="102"/>
                    <a:pt x="791" y="104"/>
                    <a:pt x="788" y="104"/>
                  </a:cubicBezTo>
                  <a:cubicBezTo>
                    <a:pt x="772" y="104"/>
                    <a:pt x="740" y="48"/>
                    <a:pt x="736" y="15"/>
                  </a:cubicBezTo>
                  <a:cubicBezTo>
                    <a:pt x="732" y="5"/>
                    <a:pt x="720" y="1"/>
                    <a:pt x="70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4"/>
            <p:cNvSpPr/>
            <p:nvPr/>
          </p:nvSpPr>
          <p:spPr>
            <a:xfrm rot="-487982" flipH="1">
              <a:off x="6425918" y="3663312"/>
              <a:ext cx="145113" cy="80760"/>
            </a:xfrm>
            <a:custGeom>
              <a:avLst/>
              <a:gdLst/>
              <a:ahLst/>
              <a:cxnLst/>
              <a:rect l="l" t="t" r="r" b="b"/>
              <a:pathLst>
                <a:path w="911" h="507" extrusionOk="0">
                  <a:moveTo>
                    <a:pt x="181" y="1"/>
                  </a:moveTo>
                  <a:cubicBezTo>
                    <a:pt x="170" y="1"/>
                    <a:pt x="159" y="3"/>
                    <a:pt x="151" y="9"/>
                  </a:cubicBezTo>
                  <a:lnTo>
                    <a:pt x="88" y="53"/>
                  </a:lnTo>
                  <a:cubicBezTo>
                    <a:pt x="54" y="72"/>
                    <a:pt x="25" y="96"/>
                    <a:pt x="25" y="101"/>
                  </a:cubicBezTo>
                  <a:cubicBezTo>
                    <a:pt x="25" y="106"/>
                    <a:pt x="39" y="135"/>
                    <a:pt x="54" y="150"/>
                  </a:cubicBezTo>
                  <a:cubicBezTo>
                    <a:pt x="63" y="159"/>
                    <a:pt x="49" y="184"/>
                    <a:pt x="25" y="198"/>
                  </a:cubicBezTo>
                  <a:lnTo>
                    <a:pt x="0" y="208"/>
                  </a:lnTo>
                  <a:lnTo>
                    <a:pt x="126" y="242"/>
                  </a:lnTo>
                  <a:cubicBezTo>
                    <a:pt x="177" y="187"/>
                    <a:pt x="257" y="147"/>
                    <a:pt x="289" y="147"/>
                  </a:cubicBezTo>
                  <a:cubicBezTo>
                    <a:pt x="294" y="147"/>
                    <a:pt x="298" y="148"/>
                    <a:pt x="301" y="150"/>
                  </a:cubicBezTo>
                  <a:cubicBezTo>
                    <a:pt x="320" y="159"/>
                    <a:pt x="281" y="188"/>
                    <a:pt x="276" y="198"/>
                  </a:cubicBezTo>
                  <a:cubicBezTo>
                    <a:pt x="272" y="203"/>
                    <a:pt x="272" y="247"/>
                    <a:pt x="276" y="251"/>
                  </a:cubicBezTo>
                  <a:cubicBezTo>
                    <a:pt x="281" y="256"/>
                    <a:pt x="228" y="305"/>
                    <a:pt x="218" y="309"/>
                  </a:cubicBezTo>
                  <a:cubicBezTo>
                    <a:pt x="204" y="319"/>
                    <a:pt x="194" y="348"/>
                    <a:pt x="199" y="358"/>
                  </a:cubicBezTo>
                  <a:cubicBezTo>
                    <a:pt x="200" y="362"/>
                    <a:pt x="206" y="363"/>
                    <a:pt x="213" y="363"/>
                  </a:cubicBezTo>
                  <a:cubicBezTo>
                    <a:pt x="235" y="363"/>
                    <a:pt x="277" y="351"/>
                    <a:pt x="291" y="343"/>
                  </a:cubicBezTo>
                  <a:cubicBezTo>
                    <a:pt x="305" y="334"/>
                    <a:pt x="330" y="334"/>
                    <a:pt x="330" y="334"/>
                  </a:cubicBezTo>
                  <a:lnTo>
                    <a:pt x="330" y="334"/>
                  </a:lnTo>
                  <a:cubicBezTo>
                    <a:pt x="339" y="343"/>
                    <a:pt x="315" y="372"/>
                    <a:pt x="281" y="406"/>
                  </a:cubicBezTo>
                  <a:lnTo>
                    <a:pt x="247" y="455"/>
                  </a:lnTo>
                  <a:cubicBezTo>
                    <a:pt x="330" y="471"/>
                    <a:pt x="402" y="506"/>
                    <a:pt x="473" y="506"/>
                  </a:cubicBezTo>
                  <a:cubicBezTo>
                    <a:pt x="506" y="506"/>
                    <a:pt x="538" y="499"/>
                    <a:pt x="572" y="479"/>
                  </a:cubicBezTo>
                  <a:lnTo>
                    <a:pt x="615" y="455"/>
                  </a:lnTo>
                  <a:cubicBezTo>
                    <a:pt x="704" y="462"/>
                    <a:pt x="782" y="466"/>
                    <a:pt x="822" y="466"/>
                  </a:cubicBezTo>
                  <a:cubicBezTo>
                    <a:pt x="836" y="466"/>
                    <a:pt x="845" y="466"/>
                    <a:pt x="848" y="464"/>
                  </a:cubicBezTo>
                  <a:cubicBezTo>
                    <a:pt x="848" y="455"/>
                    <a:pt x="882" y="416"/>
                    <a:pt x="896" y="401"/>
                  </a:cubicBezTo>
                  <a:cubicBezTo>
                    <a:pt x="901" y="392"/>
                    <a:pt x="911" y="377"/>
                    <a:pt x="911" y="377"/>
                  </a:cubicBezTo>
                  <a:cubicBezTo>
                    <a:pt x="890" y="374"/>
                    <a:pt x="872" y="372"/>
                    <a:pt x="855" y="372"/>
                  </a:cubicBezTo>
                  <a:cubicBezTo>
                    <a:pt x="823" y="372"/>
                    <a:pt x="795" y="378"/>
                    <a:pt x="761" y="387"/>
                  </a:cubicBezTo>
                  <a:cubicBezTo>
                    <a:pt x="731" y="401"/>
                    <a:pt x="701" y="407"/>
                    <a:pt x="680" y="407"/>
                  </a:cubicBezTo>
                  <a:cubicBezTo>
                    <a:pt x="664" y="407"/>
                    <a:pt x="654" y="403"/>
                    <a:pt x="654" y="397"/>
                  </a:cubicBezTo>
                  <a:cubicBezTo>
                    <a:pt x="644" y="387"/>
                    <a:pt x="620" y="377"/>
                    <a:pt x="611" y="377"/>
                  </a:cubicBezTo>
                  <a:cubicBezTo>
                    <a:pt x="596" y="377"/>
                    <a:pt x="504" y="465"/>
                    <a:pt x="477" y="465"/>
                  </a:cubicBezTo>
                  <a:cubicBezTo>
                    <a:pt x="476" y="465"/>
                    <a:pt x="476" y="465"/>
                    <a:pt x="475" y="464"/>
                  </a:cubicBezTo>
                  <a:cubicBezTo>
                    <a:pt x="451" y="460"/>
                    <a:pt x="499" y="416"/>
                    <a:pt x="533" y="401"/>
                  </a:cubicBezTo>
                  <a:cubicBezTo>
                    <a:pt x="557" y="392"/>
                    <a:pt x="669" y="295"/>
                    <a:pt x="707" y="266"/>
                  </a:cubicBezTo>
                  <a:cubicBezTo>
                    <a:pt x="741" y="232"/>
                    <a:pt x="761" y="198"/>
                    <a:pt x="761" y="193"/>
                  </a:cubicBezTo>
                  <a:cubicBezTo>
                    <a:pt x="756" y="184"/>
                    <a:pt x="736" y="169"/>
                    <a:pt x="717" y="154"/>
                  </a:cubicBezTo>
                  <a:cubicBezTo>
                    <a:pt x="712" y="147"/>
                    <a:pt x="692" y="145"/>
                    <a:pt x="664" y="145"/>
                  </a:cubicBezTo>
                  <a:cubicBezTo>
                    <a:pt x="619" y="145"/>
                    <a:pt x="553" y="151"/>
                    <a:pt x="499" y="154"/>
                  </a:cubicBezTo>
                  <a:lnTo>
                    <a:pt x="446" y="169"/>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4"/>
            <p:cNvSpPr/>
            <p:nvPr/>
          </p:nvSpPr>
          <p:spPr>
            <a:xfrm rot="-487982" flipH="1">
              <a:off x="6175636" y="3792942"/>
              <a:ext cx="95892" cy="96529"/>
            </a:xfrm>
            <a:custGeom>
              <a:avLst/>
              <a:gdLst/>
              <a:ahLst/>
              <a:cxnLst/>
              <a:rect l="l" t="t" r="r" b="b"/>
              <a:pathLst>
                <a:path w="602" h="606" extrusionOk="0">
                  <a:moveTo>
                    <a:pt x="175" y="252"/>
                  </a:moveTo>
                  <a:cubicBezTo>
                    <a:pt x="219" y="286"/>
                    <a:pt x="243" y="325"/>
                    <a:pt x="233" y="330"/>
                  </a:cubicBezTo>
                  <a:cubicBezTo>
                    <a:pt x="232" y="332"/>
                    <a:pt x="227" y="334"/>
                    <a:pt x="220" y="334"/>
                  </a:cubicBezTo>
                  <a:cubicBezTo>
                    <a:pt x="203" y="334"/>
                    <a:pt x="171" y="327"/>
                    <a:pt x="136" y="320"/>
                  </a:cubicBezTo>
                  <a:lnTo>
                    <a:pt x="106" y="308"/>
                  </a:lnTo>
                  <a:lnTo>
                    <a:pt x="175" y="252"/>
                  </a:lnTo>
                  <a:close/>
                  <a:moveTo>
                    <a:pt x="369" y="0"/>
                  </a:moveTo>
                  <a:cubicBezTo>
                    <a:pt x="340" y="0"/>
                    <a:pt x="291" y="58"/>
                    <a:pt x="277" y="83"/>
                  </a:cubicBezTo>
                  <a:cubicBezTo>
                    <a:pt x="267" y="107"/>
                    <a:pt x="199" y="126"/>
                    <a:pt x="180" y="126"/>
                  </a:cubicBezTo>
                  <a:cubicBezTo>
                    <a:pt x="161" y="126"/>
                    <a:pt x="112" y="131"/>
                    <a:pt x="107" y="136"/>
                  </a:cubicBezTo>
                  <a:cubicBezTo>
                    <a:pt x="103" y="150"/>
                    <a:pt x="78" y="209"/>
                    <a:pt x="74" y="233"/>
                  </a:cubicBezTo>
                  <a:cubicBezTo>
                    <a:pt x="64" y="257"/>
                    <a:pt x="74" y="291"/>
                    <a:pt x="83" y="301"/>
                  </a:cubicBezTo>
                  <a:lnTo>
                    <a:pt x="91" y="308"/>
                  </a:lnTo>
                  <a:lnTo>
                    <a:pt x="1" y="349"/>
                  </a:lnTo>
                  <a:cubicBezTo>
                    <a:pt x="40" y="460"/>
                    <a:pt x="83" y="557"/>
                    <a:pt x="93" y="562"/>
                  </a:cubicBezTo>
                  <a:cubicBezTo>
                    <a:pt x="98" y="567"/>
                    <a:pt x="107" y="572"/>
                    <a:pt x="122" y="572"/>
                  </a:cubicBezTo>
                  <a:cubicBezTo>
                    <a:pt x="132" y="581"/>
                    <a:pt x="166" y="586"/>
                    <a:pt x="156" y="586"/>
                  </a:cubicBezTo>
                  <a:cubicBezTo>
                    <a:pt x="156" y="591"/>
                    <a:pt x="262" y="591"/>
                    <a:pt x="301" y="596"/>
                  </a:cubicBezTo>
                  <a:cubicBezTo>
                    <a:pt x="345" y="606"/>
                    <a:pt x="374" y="606"/>
                    <a:pt x="374" y="606"/>
                  </a:cubicBezTo>
                  <a:cubicBezTo>
                    <a:pt x="374" y="606"/>
                    <a:pt x="374" y="606"/>
                    <a:pt x="374" y="606"/>
                  </a:cubicBezTo>
                  <a:cubicBezTo>
                    <a:pt x="376" y="606"/>
                    <a:pt x="399" y="567"/>
                    <a:pt x="417" y="562"/>
                  </a:cubicBezTo>
                  <a:cubicBezTo>
                    <a:pt x="437" y="557"/>
                    <a:pt x="451" y="533"/>
                    <a:pt x="451" y="509"/>
                  </a:cubicBezTo>
                  <a:lnTo>
                    <a:pt x="451" y="470"/>
                  </a:lnTo>
                  <a:lnTo>
                    <a:pt x="422" y="489"/>
                  </a:lnTo>
                  <a:cubicBezTo>
                    <a:pt x="379" y="503"/>
                    <a:pt x="330" y="509"/>
                    <a:pt x="296" y="509"/>
                  </a:cubicBezTo>
                  <a:cubicBezTo>
                    <a:pt x="270" y="509"/>
                    <a:pt x="253" y="505"/>
                    <a:pt x="253" y="499"/>
                  </a:cubicBezTo>
                  <a:cubicBezTo>
                    <a:pt x="248" y="489"/>
                    <a:pt x="330" y="451"/>
                    <a:pt x="364" y="446"/>
                  </a:cubicBezTo>
                  <a:cubicBezTo>
                    <a:pt x="388" y="441"/>
                    <a:pt x="412" y="422"/>
                    <a:pt x="412" y="417"/>
                  </a:cubicBezTo>
                  <a:cubicBezTo>
                    <a:pt x="412" y="412"/>
                    <a:pt x="364" y="402"/>
                    <a:pt x="345" y="402"/>
                  </a:cubicBezTo>
                  <a:cubicBezTo>
                    <a:pt x="326" y="402"/>
                    <a:pt x="370" y="349"/>
                    <a:pt x="408" y="349"/>
                  </a:cubicBezTo>
                  <a:cubicBezTo>
                    <a:pt x="409" y="349"/>
                    <a:pt x="411" y="349"/>
                    <a:pt x="412" y="349"/>
                  </a:cubicBezTo>
                  <a:cubicBezTo>
                    <a:pt x="426" y="350"/>
                    <a:pt x="445" y="351"/>
                    <a:pt x="466" y="351"/>
                  </a:cubicBezTo>
                  <a:cubicBezTo>
                    <a:pt x="514" y="351"/>
                    <a:pt x="569" y="346"/>
                    <a:pt x="582" y="330"/>
                  </a:cubicBezTo>
                  <a:cubicBezTo>
                    <a:pt x="601" y="301"/>
                    <a:pt x="563" y="267"/>
                    <a:pt x="548" y="257"/>
                  </a:cubicBezTo>
                  <a:cubicBezTo>
                    <a:pt x="538" y="252"/>
                    <a:pt x="446" y="242"/>
                    <a:pt x="422" y="242"/>
                  </a:cubicBezTo>
                  <a:cubicBezTo>
                    <a:pt x="398" y="242"/>
                    <a:pt x="374" y="257"/>
                    <a:pt x="374" y="267"/>
                  </a:cubicBezTo>
                  <a:cubicBezTo>
                    <a:pt x="374" y="271"/>
                    <a:pt x="364" y="281"/>
                    <a:pt x="354" y="281"/>
                  </a:cubicBezTo>
                  <a:cubicBezTo>
                    <a:pt x="350" y="281"/>
                    <a:pt x="340" y="252"/>
                    <a:pt x="320" y="209"/>
                  </a:cubicBezTo>
                  <a:lnTo>
                    <a:pt x="301" y="160"/>
                  </a:lnTo>
                  <a:lnTo>
                    <a:pt x="427" y="209"/>
                  </a:lnTo>
                  <a:cubicBezTo>
                    <a:pt x="451" y="102"/>
                    <a:pt x="471" y="10"/>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rot="-487982" flipH="1">
              <a:off x="6243941" y="3621771"/>
              <a:ext cx="55751" cy="66742"/>
            </a:xfrm>
            <a:custGeom>
              <a:avLst/>
              <a:gdLst/>
              <a:ahLst/>
              <a:cxnLst/>
              <a:rect l="l" t="t" r="r" b="b"/>
              <a:pathLst>
                <a:path w="350" h="419" extrusionOk="0">
                  <a:moveTo>
                    <a:pt x="212" y="0"/>
                  </a:moveTo>
                  <a:cubicBezTo>
                    <a:pt x="174" y="0"/>
                    <a:pt x="113" y="36"/>
                    <a:pt x="59" y="86"/>
                  </a:cubicBezTo>
                  <a:cubicBezTo>
                    <a:pt x="1" y="153"/>
                    <a:pt x="40" y="362"/>
                    <a:pt x="74" y="362"/>
                  </a:cubicBezTo>
                  <a:cubicBezTo>
                    <a:pt x="98" y="362"/>
                    <a:pt x="151" y="396"/>
                    <a:pt x="161" y="415"/>
                  </a:cubicBezTo>
                  <a:cubicBezTo>
                    <a:pt x="162" y="417"/>
                    <a:pt x="165" y="418"/>
                    <a:pt x="168" y="418"/>
                  </a:cubicBezTo>
                  <a:cubicBezTo>
                    <a:pt x="190" y="418"/>
                    <a:pt x="239" y="364"/>
                    <a:pt x="214" y="347"/>
                  </a:cubicBezTo>
                  <a:cubicBezTo>
                    <a:pt x="180" y="328"/>
                    <a:pt x="243" y="294"/>
                    <a:pt x="277" y="279"/>
                  </a:cubicBezTo>
                  <a:cubicBezTo>
                    <a:pt x="316" y="270"/>
                    <a:pt x="301" y="158"/>
                    <a:pt x="325" y="129"/>
                  </a:cubicBezTo>
                  <a:cubicBezTo>
                    <a:pt x="350" y="100"/>
                    <a:pt x="267" y="18"/>
                    <a:pt x="228" y="3"/>
                  </a:cubicBezTo>
                  <a:cubicBezTo>
                    <a:pt x="224"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rot="-487982" flipH="1">
              <a:off x="6426338" y="3570113"/>
              <a:ext cx="76459" cy="70725"/>
            </a:xfrm>
            <a:custGeom>
              <a:avLst/>
              <a:gdLst/>
              <a:ahLst/>
              <a:cxnLst/>
              <a:rect l="l" t="t" r="r" b="b"/>
              <a:pathLst>
                <a:path w="480" h="444" extrusionOk="0">
                  <a:moveTo>
                    <a:pt x="219" y="1"/>
                  </a:moveTo>
                  <a:cubicBezTo>
                    <a:pt x="198" y="1"/>
                    <a:pt x="180" y="17"/>
                    <a:pt x="180" y="27"/>
                  </a:cubicBezTo>
                  <a:cubicBezTo>
                    <a:pt x="180" y="37"/>
                    <a:pt x="83" y="66"/>
                    <a:pt x="78" y="115"/>
                  </a:cubicBezTo>
                  <a:cubicBezTo>
                    <a:pt x="73" y="158"/>
                    <a:pt x="34" y="226"/>
                    <a:pt x="20" y="236"/>
                  </a:cubicBezTo>
                  <a:cubicBezTo>
                    <a:pt x="0" y="250"/>
                    <a:pt x="20" y="260"/>
                    <a:pt x="54" y="260"/>
                  </a:cubicBezTo>
                  <a:lnTo>
                    <a:pt x="59" y="270"/>
                  </a:lnTo>
                  <a:lnTo>
                    <a:pt x="97" y="352"/>
                  </a:lnTo>
                  <a:cubicBezTo>
                    <a:pt x="199" y="405"/>
                    <a:pt x="286" y="444"/>
                    <a:pt x="291" y="444"/>
                  </a:cubicBezTo>
                  <a:cubicBezTo>
                    <a:pt x="295" y="439"/>
                    <a:pt x="360" y="379"/>
                    <a:pt x="401" y="379"/>
                  </a:cubicBezTo>
                  <a:cubicBezTo>
                    <a:pt x="405" y="379"/>
                    <a:pt x="409" y="380"/>
                    <a:pt x="412" y="381"/>
                  </a:cubicBezTo>
                  <a:cubicBezTo>
                    <a:pt x="446" y="381"/>
                    <a:pt x="480" y="391"/>
                    <a:pt x="480" y="391"/>
                  </a:cubicBezTo>
                  <a:lnTo>
                    <a:pt x="393" y="347"/>
                  </a:lnTo>
                  <a:cubicBezTo>
                    <a:pt x="315" y="347"/>
                    <a:pt x="238" y="279"/>
                    <a:pt x="223" y="255"/>
                  </a:cubicBezTo>
                  <a:cubicBezTo>
                    <a:pt x="216" y="236"/>
                    <a:pt x="280" y="223"/>
                    <a:pt x="331" y="223"/>
                  </a:cubicBezTo>
                  <a:cubicBezTo>
                    <a:pt x="345" y="223"/>
                    <a:pt x="358" y="224"/>
                    <a:pt x="368" y="226"/>
                  </a:cubicBezTo>
                  <a:cubicBezTo>
                    <a:pt x="371" y="226"/>
                    <a:pt x="373" y="226"/>
                    <a:pt x="375" y="226"/>
                  </a:cubicBezTo>
                  <a:cubicBezTo>
                    <a:pt x="417" y="226"/>
                    <a:pt x="416" y="182"/>
                    <a:pt x="407" y="168"/>
                  </a:cubicBezTo>
                  <a:cubicBezTo>
                    <a:pt x="401" y="164"/>
                    <a:pt x="389" y="162"/>
                    <a:pt x="375" y="162"/>
                  </a:cubicBezTo>
                  <a:cubicBezTo>
                    <a:pt x="357" y="162"/>
                    <a:pt x="336" y="165"/>
                    <a:pt x="325" y="168"/>
                  </a:cubicBezTo>
                  <a:cubicBezTo>
                    <a:pt x="323" y="169"/>
                    <a:pt x="322" y="169"/>
                    <a:pt x="320" y="169"/>
                  </a:cubicBezTo>
                  <a:cubicBezTo>
                    <a:pt x="307" y="169"/>
                    <a:pt x="291" y="132"/>
                    <a:pt x="291" y="115"/>
                  </a:cubicBezTo>
                  <a:cubicBezTo>
                    <a:pt x="291" y="100"/>
                    <a:pt x="320" y="86"/>
                    <a:pt x="335" y="86"/>
                  </a:cubicBezTo>
                  <a:cubicBezTo>
                    <a:pt x="344" y="86"/>
                    <a:pt x="272" y="27"/>
                    <a:pt x="243" y="8"/>
                  </a:cubicBezTo>
                  <a:cubicBezTo>
                    <a:pt x="235" y="3"/>
                    <a:pt x="227"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rot="-487982" flipH="1">
              <a:off x="6306560" y="3666520"/>
              <a:ext cx="37114" cy="48743"/>
            </a:xfrm>
            <a:custGeom>
              <a:avLst/>
              <a:gdLst/>
              <a:ahLst/>
              <a:cxnLst/>
              <a:rect l="l" t="t" r="r" b="b"/>
              <a:pathLst>
                <a:path w="233" h="306" extrusionOk="0">
                  <a:moveTo>
                    <a:pt x="53" y="1"/>
                  </a:moveTo>
                  <a:cubicBezTo>
                    <a:pt x="47" y="1"/>
                    <a:pt x="1" y="112"/>
                    <a:pt x="14" y="171"/>
                  </a:cubicBezTo>
                  <a:cubicBezTo>
                    <a:pt x="28" y="236"/>
                    <a:pt x="60" y="283"/>
                    <a:pt x="75" y="283"/>
                  </a:cubicBezTo>
                  <a:cubicBezTo>
                    <a:pt x="76" y="283"/>
                    <a:pt x="77" y="283"/>
                    <a:pt x="77" y="283"/>
                  </a:cubicBezTo>
                  <a:cubicBezTo>
                    <a:pt x="84" y="283"/>
                    <a:pt x="144" y="305"/>
                    <a:pt x="184" y="305"/>
                  </a:cubicBezTo>
                  <a:cubicBezTo>
                    <a:pt x="200" y="305"/>
                    <a:pt x="212" y="302"/>
                    <a:pt x="218" y="292"/>
                  </a:cubicBezTo>
                  <a:cubicBezTo>
                    <a:pt x="232" y="263"/>
                    <a:pt x="218" y="215"/>
                    <a:pt x="203" y="210"/>
                  </a:cubicBezTo>
                  <a:cubicBezTo>
                    <a:pt x="193" y="205"/>
                    <a:pt x="193" y="195"/>
                    <a:pt x="198" y="195"/>
                  </a:cubicBezTo>
                  <a:lnTo>
                    <a:pt x="203" y="195"/>
                  </a:lnTo>
                  <a:lnTo>
                    <a:pt x="203" y="94"/>
                  </a:lnTo>
                  <a:cubicBezTo>
                    <a:pt x="159" y="31"/>
                    <a:pt x="114" y="5"/>
                    <a:pt x="93" y="5"/>
                  </a:cubicBezTo>
                  <a:cubicBezTo>
                    <a:pt x="87" y="5"/>
                    <a:pt x="83" y="7"/>
                    <a:pt x="82" y="11"/>
                  </a:cubicBezTo>
                  <a:lnTo>
                    <a:pt x="72" y="45"/>
                  </a:lnTo>
                  <a:cubicBezTo>
                    <a:pt x="68" y="45"/>
                    <a:pt x="53" y="11"/>
                    <a:pt x="53" y="2"/>
                  </a:cubicBezTo>
                  <a:cubicBezTo>
                    <a:pt x="53" y="1"/>
                    <a:pt x="53" y="1"/>
                    <a:pt x="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rot="-487982" flipH="1">
              <a:off x="6153550" y="3754997"/>
              <a:ext cx="45557" cy="40300"/>
            </a:xfrm>
            <a:custGeom>
              <a:avLst/>
              <a:gdLst/>
              <a:ahLst/>
              <a:cxnLst/>
              <a:rect l="l" t="t" r="r" b="b"/>
              <a:pathLst>
                <a:path w="286" h="253" extrusionOk="0">
                  <a:moveTo>
                    <a:pt x="150" y="0"/>
                  </a:moveTo>
                  <a:cubicBezTo>
                    <a:pt x="141" y="0"/>
                    <a:pt x="131" y="34"/>
                    <a:pt x="131" y="44"/>
                  </a:cubicBezTo>
                  <a:lnTo>
                    <a:pt x="131" y="73"/>
                  </a:lnTo>
                  <a:cubicBezTo>
                    <a:pt x="131" y="73"/>
                    <a:pt x="29" y="112"/>
                    <a:pt x="49" y="141"/>
                  </a:cubicBezTo>
                  <a:cubicBezTo>
                    <a:pt x="68" y="179"/>
                    <a:pt x="34" y="208"/>
                    <a:pt x="19" y="213"/>
                  </a:cubicBezTo>
                  <a:cubicBezTo>
                    <a:pt x="0" y="223"/>
                    <a:pt x="73" y="242"/>
                    <a:pt x="97" y="252"/>
                  </a:cubicBezTo>
                  <a:cubicBezTo>
                    <a:pt x="99" y="252"/>
                    <a:pt x="101" y="253"/>
                    <a:pt x="104" y="253"/>
                  </a:cubicBezTo>
                  <a:cubicBezTo>
                    <a:pt x="135" y="253"/>
                    <a:pt x="193" y="225"/>
                    <a:pt x="237" y="184"/>
                  </a:cubicBezTo>
                  <a:cubicBezTo>
                    <a:pt x="286" y="141"/>
                    <a:pt x="170"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rot="-487982" flipH="1">
              <a:off x="6370198" y="3920162"/>
              <a:ext cx="47946" cy="37274"/>
            </a:xfrm>
            <a:custGeom>
              <a:avLst/>
              <a:gdLst/>
              <a:ahLst/>
              <a:cxnLst/>
              <a:rect l="l" t="t" r="r" b="b"/>
              <a:pathLst>
                <a:path w="301" h="234" extrusionOk="0">
                  <a:moveTo>
                    <a:pt x="291" y="1"/>
                  </a:moveTo>
                  <a:cubicBezTo>
                    <a:pt x="291" y="1"/>
                    <a:pt x="214" y="66"/>
                    <a:pt x="156" y="66"/>
                  </a:cubicBezTo>
                  <a:cubicBezTo>
                    <a:pt x="149" y="66"/>
                    <a:pt x="142" y="66"/>
                    <a:pt x="136" y="64"/>
                  </a:cubicBezTo>
                  <a:cubicBezTo>
                    <a:pt x="131" y="62"/>
                    <a:pt x="126" y="61"/>
                    <a:pt x="121" y="61"/>
                  </a:cubicBezTo>
                  <a:cubicBezTo>
                    <a:pt x="87" y="61"/>
                    <a:pt x="65" y="103"/>
                    <a:pt x="39" y="107"/>
                  </a:cubicBezTo>
                  <a:cubicBezTo>
                    <a:pt x="20" y="112"/>
                    <a:pt x="1" y="122"/>
                    <a:pt x="1" y="122"/>
                  </a:cubicBezTo>
                  <a:cubicBezTo>
                    <a:pt x="1" y="122"/>
                    <a:pt x="39" y="141"/>
                    <a:pt x="64" y="146"/>
                  </a:cubicBezTo>
                  <a:cubicBezTo>
                    <a:pt x="83" y="151"/>
                    <a:pt x="83" y="180"/>
                    <a:pt x="64" y="204"/>
                  </a:cubicBezTo>
                  <a:lnTo>
                    <a:pt x="39" y="233"/>
                  </a:lnTo>
                  <a:lnTo>
                    <a:pt x="39" y="233"/>
                  </a:lnTo>
                  <a:lnTo>
                    <a:pt x="180" y="185"/>
                  </a:lnTo>
                  <a:cubicBezTo>
                    <a:pt x="248" y="102"/>
                    <a:pt x="301" y="15"/>
                    <a:pt x="296" y="10"/>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rot="-487982" flipH="1">
              <a:off x="6184877" y="3711444"/>
              <a:ext cx="35681" cy="32814"/>
            </a:xfrm>
            <a:custGeom>
              <a:avLst/>
              <a:gdLst/>
              <a:ahLst/>
              <a:cxnLst/>
              <a:rect l="l" t="t" r="r" b="b"/>
              <a:pathLst>
                <a:path w="224" h="206" extrusionOk="0">
                  <a:moveTo>
                    <a:pt x="98" y="0"/>
                  </a:moveTo>
                  <a:cubicBezTo>
                    <a:pt x="44" y="97"/>
                    <a:pt x="1" y="194"/>
                    <a:pt x="6" y="204"/>
                  </a:cubicBezTo>
                  <a:cubicBezTo>
                    <a:pt x="6" y="205"/>
                    <a:pt x="8" y="206"/>
                    <a:pt x="11" y="206"/>
                  </a:cubicBezTo>
                  <a:cubicBezTo>
                    <a:pt x="22" y="206"/>
                    <a:pt x="44" y="201"/>
                    <a:pt x="69" y="194"/>
                  </a:cubicBezTo>
                  <a:cubicBezTo>
                    <a:pt x="98" y="189"/>
                    <a:pt x="204" y="116"/>
                    <a:pt x="214" y="116"/>
                  </a:cubicBezTo>
                  <a:cubicBezTo>
                    <a:pt x="224" y="112"/>
                    <a:pt x="214" y="87"/>
                    <a:pt x="190" y="63"/>
                  </a:cubicBezTo>
                  <a:lnTo>
                    <a:pt x="165" y="44"/>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rot="-487982" flipH="1">
              <a:off x="6349234" y="3901344"/>
              <a:ext cx="34725" cy="23416"/>
            </a:xfrm>
            <a:custGeom>
              <a:avLst/>
              <a:gdLst/>
              <a:ahLst/>
              <a:cxnLst/>
              <a:rect l="l" t="t" r="r" b="b"/>
              <a:pathLst>
                <a:path w="218" h="147" extrusionOk="0">
                  <a:moveTo>
                    <a:pt x="56" y="1"/>
                  </a:moveTo>
                  <a:cubicBezTo>
                    <a:pt x="32" y="1"/>
                    <a:pt x="0" y="79"/>
                    <a:pt x="33" y="103"/>
                  </a:cubicBezTo>
                  <a:cubicBezTo>
                    <a:pt x="72" y="127"/>
                    <a:pt x="101" y="146"/>
                    <a:pt x="101" y="146"/>
                  </a:cubicBezTo>
                  <a:cubicBezTo>
                    <a:pt x="101" y="146"/>
                    <a:pt x="169" y="127"/>
                    <a:pt x="193" y="122"/>
                  </a:cubicBezTo>
                  <a:cubicBezTo>
                    <a:pt x="217" y="117"/>
                    <a:pt x="193" y="74"/>
                    <a:pt x="174" y="59"/>
                  </a:cubicBezTo>
                  <a:cubicBezTo>
                    <a:pt x="154" y="50"/>
                    <a:pt x="82" y="6"/>
                    <a:pt x="58" y="1"/>
                  </a:cubicBezTo>
                  <a:cubicBezTo>
                    <a:pt x="57" y="1"/>
                    <a:pt x="56" y="1"/>
                    <a:pt x="5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rot="-487982" flipH="1">
              <a:off x="6428376" y="3631174"/>
              <a:ext cx="61167" cy="23256"/>
            </a:xfrm>
            <a:custGeom>
              <a:avLst/>
              <a:gdLst/>
              <a:ahLst/>
              <a:cxnLst/>
              <a:rect l="l" t="t" r="r" b="b"/>
              <a:pathLst>
                <a:path w="384" h="146" extrusionOk="0">
                  <a:moveTo>
                    <a:pt x="369" y="0"/>
                  </a:moveTo>
                  <a:cubicBezTo>
                    <a:pt x="369" y="0"/>
                    <a:pt x="305" y="68"/>
                    <a:pt x="270" y="68"/>
                  </a:cubicBezTo>
                  <a:cubicBezTo>
                    <a:pt x="269" y="68"/>
                    <a:pt x="268" y="68"/>
                    <a:pt x="267" y="68"/>
                  </a:cubicBezTo>
                  <a:cubicBezTo>
                    <a:pt x="254" y="65"/>
                    <a:pt x="241" y="64"/>
                    <a:pt x="228" y="64"/>
                  </a:cubicBezTo>
                  <a:cubicBezTo>
                    <a:pt x="203" y="64"/>
                    <a:pt x="183" y="68"/>
                    <a:pt x="180" y="68"/>
                  </a:cubicBezTo>
                  <a:cubicBezTo>
                    <a:pt x="175" y="68"/>
                    <a:pt x="151" y="53"/>
                    <a:pt x="131" y="44"/>
                  </a:cubicBezTo>
                  <a:cubicBezTo>
                    <a:pt x="121" y="38"/>
                    <a:pt x="99" y="35"/>
                    <a:pt x="78" y="35"/>
                  </a:cubicBezTo>
                  <a:cubicBezTo>
                    <a:pt x="48" y="35"/>
                    <a:pt x="19" y="40"/>
                    <a:pt x="25" y="49"/>
                  </a:cubicBezTo>
                  <a:cubicBezTo>
                    <a:pt x="15" y="53"/>
                    <a:pt x="5" y="78"/>
                    <a:pt x="5" y="82"/>
                  </a:cubicBezTo>
                  <a:cubicBezTo>
                    <a:pt x="1" y="92"/>
                    <a:pt x="30" y="97"/>
                    <a:pt x="39" y="97"/>
                  </a:cubicBezTo>
                  <a:cubicBezTo>
                    <a:pt x="54" y="97"/>
                    <a:pt x="54" y="116"/>
                    <a:pt x="54" y="121"/>
                  </a:cubicBezTo>
                  <a:cubicBezTo>
                    <a:pt x="54" y="126"/>
                    <a:pt x="59" y="141"/>
                    <a:pt x="59" y="145"/>
                  </a:cubicBezTo>
                  <a:cubicBezTo>
                    <a:pt x="59" y="145"/>
                    <a:pt x="131" y="121"/>
                    <a:pt x="156" y="116"/>
                  </a:cubicBezTo>
                  <a:cubicBezTo>
                    <a:pt x="180" y="107"/>
                    <a:pt x="223" y="92"/>
                    <a:pt x="228" y="92"/>
                  </a:cubicBezTo>
                  <a:cubicBezTo>
                    <a:pt x="233" y="92"/>
                    <a:pt x="320" y="78"/>
                    <a:pt x="349" y="78"/>
                  </a:cubicBezTo>
                  <a:cubicBezTo>
                    <a:pt x="378" y="78"/>
                    <a:pt x="383" y="34"/>
                    <a:pt x="378" y="24"/>
                  </a:cubicBezTo>
                  <a:lnTo>
                    <a:pt x="369"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rot="-487982" flipH="1">
              <a:off x="6557963" y="3874636"/>
              <a:ext cx="13380" cy="20230"/>
            </a:xfrm>
            <a:custGeom>
              <a:avLst/>
              <a:gdLst/>
              <a:ahLst/>
              <a:cxnLst/>
              <a:rect l="l" t="t" r="r" b="b"/>
              <a:pathLst>
                <a:path w="84" h="127" extrusionOk="0">
                  <a:moveTo>
                    <a:pt x="65" y="1"/>
                  </a:moveTo>
                  <a:cubicBezTo>
                    <a:pt x="50" y="11"/>
                    <a:pt x="50" y="11"/>
                    <a:pt x="55" y="11"/>
                  </a:cubicBezTo>
                  <a:cubicBezTo>
                    <a:pt x="0" y="73"/>
                    <a:pt x="9" y="126"/>
                    <a:pt x="35" y="126"/>
                  </a:cubicBezTo>
                  <a:cubicBezTo>
                    <a:pt x="41" y="126"/>
                    <a:pt x="48" y="123"/>
                    <a:pt x="55" y="117"/>
                  </a:cubicBezTo>
                  <a:cubicBezTo>
                    <a:pt x="83" y="93"/>
                    <a:pt x="82" y="76"/>
                    <a:pt x="72" y="76"/>
                  </a:cubicBezTo>
                  <a:cubicBezTo>
                    <a:pt x="70" y="76"/>
                    <a:pt x="68" y="77"/>
                    <a:pt x="65" y="78"/>
                  </a:cubicBezTo>
                  <a:cubicBezTo>
                    <a:pt x="60" y="80"/>
                    <a:pt x="55" y="80"/>
                    <a:pt x="50" y="80"/>
                  </a:cubicBezTo>
                  <a:cubicBezTo>
                    <a:pt x="40" y="80"/>
                    <a:pt x="31" y="78"/>
                    <a:pt x="31" y="78"/>
                  </a:cubicBezTo>
                  <a:cubicBezTo>
                    <a:pt x="31" y="78"/>
                    <a:pt x="55" y="44"/>
                    <a:pt x="60" y="35"/>
                  </a:cubicBezTo>
                  <a:cubicBezTo>
                    <a:pt x="65" y="20"/>
                    <a:pt x="70" y="11"/>
                    <a:pt x="6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rot="-487982" flipH="1">
              <a:off x="6589345" y="3735402"/>
              <a:ext cx="23256" cy="18796"/>
            </a:xfrm>
            <a:custGeom>
              <a:avLst/>
              <a:gdLst/>
              <a:ahLst/>
              <a:cxnLst/>
              <a:rect l="l" t="t" r="r" b="b"/>
              <a:pathLst>
                <a:path w="146" h="118" extrusionOk="0">
                  <a:moveTo>
                    <a:pt x="146" y="1"/>
                  </a:moveTo>
                  <a:cubicBezTo>
                    <a:pt x="68" y="11"/>
                    <a:pt x="1" y="35"/>
                    <a:pt x="5" y="49"/>
                  </a:cubicBezTo>
                  <a:cubicBezTo>
                    <a:pt x="10" y="64"/>
                    <a:pt x="59" y="98"/>
                    <a:pt x="97" y="107"/>
                  </a:cubicBezTo>
                  <a:lnTo>
                    <a:pt x="126" y="117"/>
                  </a:lnTo>
                  <a:lnTo>
                    <a:pt x="146"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rot="-487982" flipH="1">
              <a:off x="6364802" y="3678265"/>
              <a:ext cx="17203" cy="13062"/>
            </a:xfrm>
            <a:custGeom>
              <a:avLst/>
              <a:gdLst/>
              <a:ahLst/>
              <a:cxnLst/>
              <a:rect l="l" t="t" r="r" b="b"/>
              <a:pathLst>
                <a:path w="108" h="82" extrusionOk="0">
                  <a:moveTo>
                    <a:pt x="29" y="0"/>
                  </a:moveTo>
                  <a:cubicBezTo>
                    <a:pt x="23" y="0"/>
                    <a:pt x="18" y="2"/>
                    <a:pt x="15" y="6"/>
                  </a:cubicBezTo>
                  <a:cubicBezTo>
                    <a:pt x="1" y="25"/>
                    <a:pt x="1" y="54"/>
                    <a:pt x="10" y="74"/>
                  </a:cubicBezTo>
                  <a:cubicBezTo>
                    <a:pt x="16" y="79"/>
                    <a:pt x="27" y="82"/>
                    <a:pt x="39" y="82"/>
                  </a:cubicBezTo>
                  <a:cubicBezTo>
                    <a:pt x="68" y="82"/>
                    <a:pt x="107" y="68"/>
                    <a:pt x="107" y="54"/>
                  </a:cubicBezTo>
                  <a:cubicBezTo>
                    <a:pt x="107" y="42"/>
                    <a:pt x="57"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rot="-487982" flipH="1">
              <a:off x="6322989" y="3931229"/>
              <a:ext cx="19433" cy="11787"/>
            </a:xfrm>
            <a:custGeom>
              <a:avLst/>
              <a:gdLst/>
              <a:ahLst/>
              <a:cxnLst/>
              <a:rect l="l" t="t" r="r" b="b"/>
              <a:pathLst>
                <a:path w="122" h="74" extrusionOk="0">
                  <a:moveTo>
                    <a:pt x="89" y="0"/>
                  </a:moveTo>
                  <a:cubicBezTo>
                    <a:pt x="62" y="0"/>
                    <a:pt x="22" y="17"/>
                    <a:pt x="15" y="24"/>
                  </a:cubicBezTo>
                  <a:cubicBezTo>
                    <a:pt x="0" y="39"/>
                    <a:pt x="0" y="63"/>
                    <a:pt x="15" y="68"/>
                  </a:cubicBezTo>
                  <a:cubicBezTo>
                    <a:pt x="17" y="72"/>
                    <a:pt x="23" y="73"/>
                    <a:pt x="31" y="73"/>
                  </a:cubicBezTo>
                  <a:cubicBezTo>
                    <a:pt x="54" y="73"/>
                    <a:pt x="92" y="61"/>
                    <a:pt x="107" y="53"/>
                  </a:cubicBezTo>
                  <a:cubicBezTo>
                    <a:pt x="121" y="39"/>
                    <a:pt x="121" y="15"/>
                    <a:pt x="107" y="5"/>
                  </a:cubicBezTo>
                  <a:cubicBezTo>
                    <a:pt x="103" y="2"/>
                    <a:pt x="96" y="0"/>
                    <a:pt x="8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rot="-487982" flipH="1">
              <a:off x="6482149" y="3755828"/>
              <a:ext cx="16885" cy="16248"/>
            </a:xfrm>
            <a:custGeom>
              <a:avLst/>
              <a:gdLst/>
              <a:ahLst/>
              <a:cxnLst/>
              <a:rect l="l" t="t" r="r" b="b"/>
              <a:pathLst>
                <a:path w="106" h="102" extrusionOk="0">
                  <a:moveTo>
                    <a:pt x="101" y="1"/>
                  </a:moveTo>
                  <a:cubicBezTo>
                    <a:pt x="91" y="1"/>
                    <a:pt x="33" y="35"/>
                    <a:pt x="14" y="45"/>
                  </a:cubicBezTo>
                  <a:cubicBezTo>
                    <a:pt x="1" y="53"/>
                    <a:pt x="61" y="101"/>
                    <a:pt x="87" y="101"/>
                  </a:cubicBezTo>
                  <a:cubicBezTo>
                    <a:pt x="91" y="101"/>
                    <a:pt x="94" y="100"/>
                    <a:pt x="96" y="98"/>
                  </a:cubicBezTo>
                  <a:cubicBezTo>
                    <a:pt x="106" y="78"/>
                    <a:pt x="96" y="74"/>
                    <a:pt x="81" y="74"/>
                  </a:cubicBezTo>
                  <a:cubicBezTo>
                    <a:pt x="77" y="74"/>
                    <a:pt x="86" y="40"/>
                    <a:pt x="96" y="25"/>
                  </a:cubicBezTo>
                  <a:cubicBezTo>
                    <a:pt x="101" y="15"/>
                    <a:pt x="106" y="1"/>
                    <a:pt x="10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rot="-487982" flipH="1">
              <a:off x="6576613" y="3966148"/>
              <a:ext cx="25646" cy="11787"/>
            </a:xfrm>
            <a:custGeom>
              <a:avLst/>
              <a:gdLst/>
              <a:ahLst/>
              <a:cxnLst/>
              <a:rect l="l" t="t" r="r" b="b"/>
              <a:pathLst>
                <a:path w="161" h="74" extrusionOk="0">
                  <a:moveTo>
                    <a:pt x="93" y="1"/>
                  </a:moveTo>
                  <a:lnTo>
                    <a:pt x="49" y="10"/>
                  </a:lnTo>
                  <a:lnTo>
                    <a:pt x="1" y="25"/>
                  </a:lnTo>
                  <a:cubicBezTo>
                    <a:pt x="32" y="51"/>
                    <a:pt x="71" y="74"/>
                    <a:pt x="88" y="74"/>
                  </a:cubicBezTo>
                  <a:cubicBezTo>
                    <a:pt x="90" y="74"/>
                    <a:pt x="92" y="74"/>
                    <a:pt x="93" y="73"/>
                  </a:cubicBezTo>
                  <a:cubicBezTo>
                    <a:pt x="103" y="64"/>
                    <a:pt x="141" y="30"/>
                    <a:pt x="151" y="15"/>
                  </a:cubicBezTo>
                  <a:cubicBezTo>
                    <a:pt x="161" y="5"/>
                    <a:pt x="132"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rot="-487982" flipH="1">
              <a:off x="6558451" y="3642597"/>
              <a:ext cx="22460" cy="33292"/>
            </a:xfrm>
            <a:custGeom>
              <a:avLst/>
              <a:gdLst/>
              <a:ahLst/>
              <a:cxnLst/>
              <a:rect l="l" t="t" r="r" b="b"/>
              <a:pathLst>
                <a:path w="141" h="209" extrusionOk="0">
                  <a:moveTo>
                    <a:pt x="88" y="1"/>
                  </a:moveTo>
                  <a:cubicBezTo>
                    <a:pt x="59" y="73"/>
                    <a:pt x="30" y="131"/>
                    <a:pt x="1" y="209"/>
                  </a:cubicBezTo>
                  <a:cubicBezTo>
                    <a:pt x="97" y="141"/>
                    <a:pt x="141"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rot="-487982" flipH="1">
              <a:off x="6620228" y="3823254"/>
              <a:ext cx="13062" cy="14814"/>
            </a:xfrm>
            <a:custGeom>
              <a:avLst/>
              <a:gdLst/>
              <a:ahLst/>
              <a:cxnLst/>
              <a:rect l="l" t="t" r="r" b="b"/>
              <a:pathLst>
                <a:path w="82" h="93" extrusionOk="0">
                  <a:moveTo>
                    <a:pt x="46" y="0"/>
                  </a:moveTo>
                  <a:cubicBezTo>
                    <a:pt x="27" y="0"/>
                    <a:pt x="0" y="68"/>
                    <a:pt x="9" y="86"/>
                  </a:cubicBezTo>
                  <a:cubicBezTo>
                    <a:pt x="11" y="91"/>
                    <a:pt x="16" y="93"/>
                    <a:pt x="21" y="93"/>
                  </a:cubicBezTo>
                  <a:cubicBezTo>
                    <a:pt x="37" y="93"/>
                    <a:pt x="61" y="76"/>
                    <a:pt x="72" y="61"/>
                  </a:cubicBezTo>
                  <a:cubicBezTo>
                    <a:pt x="82" y="47"/>
                    <a:pt x="72" y="18"/>
                    <a:pt x="53" y="3"/>
                  </a:cubicBezTo>
                  <a:cubicBezTo>
                    <a:pt x="50" y="1"/>
                    <a:pt x="48"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rot="-487982" flipH="1">
              <a:off x="6331387" y="3896684"/>
              <a:ext cx="15610" cy="14017"/>
            </a:xfrm>
            <a:custGeom>
              <a:avLst/>
              <a:gdLst/>
              <a:ahLst/>
              <a:cxnLst/>
              <a:rect l="l" t="t" r="r" b="b"/>
              <a:pathLst>
                <a:path w="98" h="88" extrusionOk="0">
                  <a:moveTo>
                    <a:pt x="68" y="1"/>
                  </a:moveTo>
                  <a:cubicBezTo>
                    <a:pt x="58" y="1"/>
                    <a:pt x="29" y="35"/>
                    <a:pt x="20" y="49"/>
                  </a:cubicBezTo>
                  <a:cubicBezTo>
                    <a:pt x="5" y="59"/>
                    <a:pt x="0" y="74"/>
                    <a:pt x="0" y="78"/>
                  </a:cubicBezTo>
                  <a:cubicBezTo>
                    <a:pt x="0" y="82"/>
                    <a:pt x="26" y="87"/>
                    <a:pt x="48" y="87"/>
                  </a:cubicBezTo>
                  <a:cubicBezTo>
                    <a:pt x="58" y="87"/>
                    <a:pt x="67" y="86"/>
                    <a:pt x="73" y="83"/>
                  </a:cubicBezTo>
                  <a:cubicBezTo>
                    <a:pt x="92" y="78"/>
                    <a:pt x="97" y="35"/>
                    <a:pt x="92" y="25"/>
                  </a:cubicBezTo>
                  <a:cubicBezTo>
                    <a:pt x="83" y="11"/>
                    <a:pt x="73" y="1"/>
                    <a:pt x="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rot="-487982" flipH="1">
              <a:off x="6231439" y="3671399"/>
              <a:ext cx="26601" cy="15292"/>
            </a:xfrm>
            <a:custGeom>
              <a:avLst/>
              <a:gdLst/>
              <a:ahLst/>
              <a:cxnLst/>
              <a:rect l="l" t="t" r="r" b="b"/>
              <a:pathLst>
                <a:path w="167" h="96" extrusionOk="0">
                  <a:moveTo>
                    <a:pt x="143" y="0"/>
                  </a:moveTo>
                  <a:cubicBezTo>
                    <a:pt x="119" y="0"/>
                    <a:pt x="76" y="12"/>
                    <a:pt x="59" y="32"/>
                  </a:cubicBezTo>
                  <a:cubicBezTo>
                    <a:pt x="30" y="66"/>
                    <a:pt x="1" y="90"/>
                    <a:pt x="1" y="95"/>
                  </a:cubicBezTo>
                  <a:cubicBezTo>
                    <a:pt x="1" y="95"/>
                    <a:pt x="112" y="42"/>
                    <a:pt x="151" y="18"/>
                  </a:cubicBezTo>
                  <a:cubicBezTo>
                    <a:pt x="167" y="6"/>
                    <a:pt x="159" y="0"/>
                    <a:pt x="14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4"/>
            <p:cNvSpPr/>
            <p:nvPr/>
          </p:nvSpPr>
          <p:spPr>
            <a:xfrm rot="-487982" flipH="1">
              <a:off x="6298703" y="3896405"/>
              <a:ext cx="24053" cy="13699"/>
            </a:xfrm>
            <a:custGeom>
              <a:avLst/>
              <a:gdLst/>
              <a:ahLst/>
              <a:cxnLst/>
              <a:rect l="l" t="t" r="r" b="b"/>
              <a:pathLst>
                <a:path w="151" h="86" extrusionOk="0">
                  <a:moveTo>
                    <a:pt x="113" y="0"/>
                  </a:moveTo>
                  <a:cubicBezTo>
                    <a:pt x="84" y="0"/>
                    <a:pt x="21" y="25"/>
                    <a:pt x="5" y="38"/>
                  </a:cubicBezTo>
                  <a:cubicBezTo>
                    <a:pt x="0" y="52"/>
                    <a:pt x="20" y="76"/>
                    <a:pt x="29" y="81"/>
                  </a:cubicBezTo>
                  <a:cubicBezTo>
                    <a:pt x="44" y="86"/>
                    <a:pt x="54" y="86"/>
                    <a:pt x="54" y="86"/>
                  </a:cubicBezTo>
                  <a:cubicBezTo>
                    <a:pt x="54" y="81"/>
                    <a:pt x="44" y="57"/>
                    <a:pt x="39" y="42"/>
                  </a:cubicBezTo>
                  <a:cubicBezTo>
                    <a:pt x="29" y="38"/>
                    <a:pt x="97" y="28"/>
                    <a:pt x="121" y="28"/>
                  </a:cubicBezTo>
                  <a:cubicBezTo>
                    <a:pt x="146" y="28"/>
                    <a:pt x="150" y="13"/>
                    <a:pt x="126" y="4"/>
                  </a:cubicBezTo>
                  <a:cubicBezTo>
                    <a:pt x="124" y="1"/>
                    <a:pt x="119" y="0"/>
                    <a:pt x="1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4"/>
            <p:cNvSpPr/>
            <p:nvPr/>
          </p:nvSpPr>
          <p:spPr>
            <a:xfrm rot="-487982" flipH="1">
              <a:off x="6247787" y="3717181"/>
              <a:ext cx="14814" cy="9239"/>
            </a:xfrm>
            <a:custGeom>
              <a:avLst/>
              <a:gdLst/>
              <a:ahLst/>
              <a:cxnLst/>
              <a:rect l="l" t="t" r="r" b="b"/>
              <a:pathLst>
                <a:path w="93" h="58" extrusionOk="0">
                  <a:moveTo>
                    <a:pt x="49" y="1"/>
                  </a:moveTo>
                  <a:cubicBezTo>
                    <a:pt x="31" y="1"/>
                    <a:pt x="14" y="8"/>
                    <a:pt x="5" y="14"/>
                  </a:cubicBezTo>
                  <a:cubicBezTo>
                    <a:pt x="0" y="33"/>
                    <a:pt x="29" y="53"/>
                    <a:pt x="44" y="53"/>
                  </a:cubicBezTo>
                  <a:cubicBezTo>
                    <a:pt x="59" y="58"/>
                    <a:pt x="78"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rot="-487982" flipH="1">
              <a:off x="6202863" y="3693965"/>
              <a:ext cx="17840" cy="14495"/>
            </a:xfrm>
            <a:custGeom>
              <a:avLst/>
              <a:gdLst/>
              <a:ahLst/>
              <a:cxnLst/>
              <a:rect l="l" t="t" r="r" b="b"/>
              <a:pathLst>
                <a:path w="112" h="91" extrusionOk="0">
                  <a:moveTo>
                    <a:pt x="24" y="0"/>
                  </a:moveTo>
                  <a:lnTo>
                    <a:pt x="24" y="0"/>
                  </a:lnTo>
                  <a:cubicBezTo>
                    <a:pt x="22" y="0"/>
                    <a:pt x="17" y="6"/>
                    <a:pt x="10" y="18"/>
                  </a:cubicBezTo>
                  <a:cubicBezTo>
                    <a:pt x="1" y="42"/>
                    <a:pt x="78" y="91"/>
                    <a:pt x="88" y="91"/>
                  </a:cubicBezTo>
                  <a:cubicBezTo>
                    <a:pt x="102" y="91"/>
                    <a:pt x="112" y="76"/>
                    <a:pt x="112" y="71"/>
                  </a:cubicBezTo>
                  <a:cubicBezTo>
                    <a:pt x="112" y="66"/>
                    <a:pt x="5" y="52"/>
                    <a:pt x="20" y="23"/>
                  </a:cubicBezTo>
                  <a:cubicBezTo>
                    <a:pt x="25" y="8"/>
                    <a:pt x="26"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rot="-487982" flipH="1">
              <a:off x="6536059" y="3692822"/>
              <a:ext cx="27239" cy="13221"/>
            </a:xfrm>
            <a:custGeom>
              <a:avLst/>
              <a:gdLst/>
              <a:ahLst/>
              <a:cxnLst/>
              <a:rect l="l" t="t" r="r" b="b"/>
              <a:pathLst>
                <a:path w="171" h="83" extrusionOk="0">
                  <a:moveTo>
                    <a:pt x="170" y="1"/>
                  </a:moveTo>
                  <a:cubicBezTo>
                    <a:pt x="103" y="35"/>
                    <a:pt x="54" y="49"/>
                    <a:pt x="1" y="74"/>
                  </a:cubicBezTo>
                  <a:cubicBezTo>
                    <a:pt x="20" y="80"/>
                    <a:pt x="39" y="83"/>
                    <a:pt x="56" y="83"/>
                  </a:cubicBezTo>
                  <a:cubicBezTo>
                    <a:pt x="108" y="83"/>
                    <a:pt x="149" y="55"/>
                    <a:pt x="1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rot="-487982" flipH="1">
              <a:off x="6283423" y="3695012"/>
              <a:ext cx="17203" cy="7168"/>
            </a:xfrm>
            <a:custGeom>
              <a:avLst/>
              <a:gdLst/>
              <a:ahLst/>
              <a:cxnLst/>
              <a:rect l="l" t="t" r="r" b="b"/>
              <a:pathLst>
                <a:path w="108" h="45" extrusionOk="0">
                  <a:moveTo>
                    <a:pt x="73" y="0"/>
                  </a:moveTo>
                  <a:cubicBezTo>
                    <a:pt x="59" y="0"/>
                    <a:pt x="44" y="3"/>
                    <a:pt x="40" y="8"/>
                  </a:cubicBezTo>
                  <a:cubicBezTo>
                    <a:pt x="20" y="13"/>
                    <a:pt x="1" y="27"/>
                    <a:pt x="10" y="42"/>
                  </a:cubicBezTo>
                  <a:cubicBezTo>
                    <a:pt x="10" y="44"/>
                    <a:pt x="13" y="45"/>
                    <a:pt x="18" y="45"/>
                  </a:cubicBezTo>
                  <a:cubicBezTo>
                    <a:pt x="33" y="45"/>
                    <a:pt x="68" y="35"/>
                    <a:pt x="83" y="27"/>
                  </a:cubicBezTo>
                  <a:cubicBezTo>
                    <a:pt x="93" y="22"/>
                    <a:pt x="107" y="13"/>
                    <a:pt x="107" y="8"/>
                  </a:cubicBezTo>
                  <a:cubicBezTo>
                    <a:pt x="102" y="3"/>
                    <a:pt x="88"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rot="-487982" flipH="1">
              <a:off x="6160189" y="3817491"/>
              <a:ext cx="15770" cy="10354"/>
            </a:xfrm>
            <a:custGeom>
              <a:avLst/>
              <a:gdLst/>
              <a:ahLst/>
              <a:cxnLst/>
              <a:rect l="l" t="t" r="r" b="b"/>
              <a:pathLst>
                <a:path w="99" h="65" extrusionOk="0">
                  <a:moveTo>
                    <a:pt x="12" y="1"/>
                  </a:moveTo>
                  <a:lnTo>
                    <a:pt x="12" y="1"/>
                  </a:lnTo>
                  <a:cubicBezTo>
                    <a:pt x="1" y="47"/>
                    <a:pt x="3" y="65"/>
                    <a:pt x="43" y="65"/>
                  </a:cubicBezTo>
                  <a:cubicBezTo>
                    <a:pt x="57" y="65"/>
                    <a:pt x="75" y="63"/>
                    <a:pt x="99" y="59"/>
                  </a:cubicBezTo>
                  <a:cubicBezTo>
                    <a:pt x="70" y="40"/>
                    <a:pt x="4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rot="-487982" flipH="1">
              <a:off x="6519307" y="3633861"/>
              <a:ext cx="11628" cy="5894"/>
            </a:xfrm>
            <a:custGeom>
              <a:avLst/>
              <a:gdLst/>
              <a:ahLst/>
              <a:cxnLst/>
              <a:rect l="l" t="t" r="r" b="b"/>
              <a:pathLst>
                <a:path w="73" h="37" extrusionOk="0">
                  <a:moveTo>
                    <a:pt x="39" y="0"/>
                  </a:moveTo>
                  <a:cubicBezTo>
                    <a:pt x="28" y="0"/>
                    <a:pt x="17" y="4"/>
                    <a:pt x="10" y="11"/>
                  </a:cubicBezTo>
                  <a:cubicBezTo>
                    <a:pt x="0" y="21"/>
                    <a:pt x="5" y="35"/>
                    <a:pt x="24" y="35"/>
                  </a:cubicBezTo>
                  <a:cubicBezTo>
                    <a:pt x="26" y="36"/>
                    <a:pt x="27" y="36"/>
                    <a:pt x="29" y="36"/>
                  </a:cubicBezTo>
                  <a:cubicBezTo>
                    <a:pt x="45" y="36"/>
                    <a:pt x="72" y="16"/>
                    <a:pt x="68" y="11"/>
                  </a:cubicBezTo>
                  <a:cubicBezTo>
                    <a:pt x="61" y="4"/>
                    <a:pt x="50"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rot="-487982" flipH="1">
              <a:off x="5037556" y="3999248"/>
              <a:ext cx="963861" cy="534576"/>
            </a:xfrm>
            <a:custGeom>
              <a:avLst/>
              <a:gdLst/>
              <a:ahLst/>
              <a:cxnLst/>
              <a:rect l="l" t="t" r="r" b="b"/>
              <a:pathLst>
                <a:path w="6051" h="3356" extrusionOk="0">
                  <a:moveTo>
                    <a:pt x="1309" y="1"/>
                  </a:moveTo>
                  <a:cubicBezTo>
                    <a:pt x="1289" y="1"/>
                    <a:pt x="1268" y="12"/>
                    <a:pt x="1260" y="35"/>
                  </a:cubicBezTo>
                  <a:cubicBezTo>
                    <a:pt x="1202" y="166"/>
                    <a:pt x="1192" y="311"/>
                    <a:pt x="1216" y="452"/>
                  </a:cubicBezTo>
                  <a:cubicBezTo>
                    <a:pt x="1212" y="457"/>
                    <a:pt x="1202" y="466"/>
                    <a:pt x="1197" y="466"/>
                  </a:cubicBezTo>
                  <a:cubicBezTo>
                    <a:pt x="1163" y="447"/>
                    <a:pt x="1120" y="442"/>
                    <a:pt x="1076" y="432"/>
                  </a:cubicBezTo>
                  <a:cubicBezTo>
                    <a:pt x="1041" y="429"/>
                    <a:pt x="1001" y="426"/>
                    <a:pt x="960" y="426"/>
                  </a:cubicBezTo>
                  <a:cubicBezTo>
                    <a:pt x="883" y="426"/>
                    <a:pt x="802" y="436"/>
                    <a:pt x="742" y="471"/>
                  </a:cubicBezTo>
                  <a:cubicBezTo>
                    <a:pt x="708" y="495"/>
                    <a:pt x="713" y="563"/>
                    <a:pt x="761" y="563"/>
                  </a:cubicBezTo>
                  <a:cubicBezTo>
                    <a:pt x="848" y="563"/>
                    <a:pt x="902" y="636"/>
                    <a:pt x="974" y="665"/>
                  </a:cubicBezTo>
                  <a:cubicBezTo>
                    <a:pt x="979" y="665"/>
                    <a:pt x="984" y="670"/>
                    <a:pt x="994" y="670"/>
                  </a:cubicBezTo>
                  <a:cubicBezTo>
                    <a:pt x="960" y="713"/>
                    <a:pt x="936" y="757"/>
                    <a:pt x="911" y="805"/>
                  </a:cubicBezTo>
                  <a:cubicBezTo>
                    <a:pt x="852" y="773"/>
                    <a:pt x="782" y="758"/>
                    <a:pt x="711" y="758"/>
                  </a:cubicBezTo>
                  <a:cubicBezTo>
                    <a:pt x="633" y="758"/>
                    <a:pt x="554" y="777"/>
                    <a:pt x="490" y="810"/>
                  </a:cubicBezTo>
                  <a:cubicBezTo>
                    <a:pt x="446" y="829"/>
                    <a:pt x="461" y="888"/>
                    <a:pt x="495" y="902"/>
                  </a:cubicBezTo>
                  <a:cubicBezTo>
                    <a:pt x="621" y="950"/>
                    <a:pt x="727" y="1004"/>
                    <a:pt x="824" y="1081"/>
                  </a:cubicBezTo>
                  <a:cubicBezTo>
                    <a:pt x="824" y="1096"/>
                    <a:pt x="814" y="1110"/>
                    <a:pt x="814" y="1125"/>
                  </a:cubicBezTo>
                  <a:cubicBezTo>
                    <a:pt x="800" y="1123"/>
                    <a:pt x="786" y="1122"/>
                    <a:pt x="771" y="1122"/>
                  </a:cubicBezTo>
                  <a:cubicBezTo>
                    <a:pt x="677" y="1122"/>
                    <a:pt x="578" y="1160"/>
                    <a:pt x="490" y="1202"/>
                  </a:cubicBezTo>
                  <a:cubicBezTo>
                    <a:pt x="451" y="1222"/>
                    <a:pt x="461" y="1270"/>
                    <a:pt x="485" y="1294"/>
                  </a:cubicBezTo>
                  <a:cubicBezTo>
                    <a:pt x="572" y="1362"/>
                    <a:pt x="679" y="1415"/>
                    <a:pt x="785" y="1420"/>
                  </a:cubicBezTo>
                  <a:cubicBezTo>
                    <a:pt x="693" y="1483"/>
                    <a:pt x="611" y="1561"/>
                    <a:pt x="543" y="1643"/>
                  </a:cubicBezTo>
                  <a:cubicBezTo>
                    <a:pt x="466" y="1561"/>
                    <a:pt x="364" y="1488"/>
                    <a:pt x="253" y="1469"/>
                  </a:cubicBezTo>
                  <a:cubicBezTo>
                    <a:pt x="249" y="1468"/>
                    <a:pt x="245" y="1468"/>
                    <a:pt x="242" y="1468"/>
                  </a:cubicBezTo>
                  <a:cubicBezTo>
                    <a:pt x="198" y="1468"/>
                    <a:pt x="159" y="1520"/>
                    <a:pt x="199" y="1556"/>
                  </a:cubicBezTo>
                  <a:cubicBezTo>
                    <a:pt x="209" y="1561"/>
                    <a:pt x="219" y="1570"/>
                    <a:pt x="229" y="1580"/>
                  </a:cubicBezTo>
                  <a:cubicBezTo>
                    <a:pt x="282" y="1653"/>
                    <a:pt x="340" y="1725"/>
                    <a:pt x="369" y="1812"/>
                  </a:cubicBezTo>
                  <a:cubicBezTo>
                    <a:pt x="374" y="1832"/>
                    <a:pt x="379" y="1846"/>
                    <a:pt x="379" y="1861"/>
                  </a:cubicBezTo>
                  <a:cubicBezTo>
                    <a:pt x="306" y="1783"/>
                    <a:pt x="209" y="1725"/>
                    <a:pt x="112" y="1725"/>
                  </a:cubicBezTo>
                  <a:cubicBezTo>
                    <a:pt x="88" y="1725"/>
                    <a:pt x="74" y="1735"/>
                    <a:pt x="59" y="1759"/>
                  </a:cubicBezTo>
                  <a:cubicBezTo>
                    <a:pt x="30" y="1832"/>
                    <a:pt x="132" y="1895"/>
                    <a:pt x="180" y="1934"/>
                  </a:cubicBezTo>
                  <a:cubicBezTo>
                    <a:pt x="248" y="2001"/>
                    <a:pt x="296" y="2069"/>
                    <a:pt x="345" y="2142"/>
                  </a:cubicBezTo>
                  <a:cubicBezTo>
                    <a:pt x="345" y="2166"/>
                    <a:pt x="335" y="2190"/>
                    <a:pt x="335" y="2219"/>
                  </a:cubicBezTo>
                  <a:cubicBezTo>
                    <a:pt x="302" y="2212"/>
                    <a:pt x="268" y="2208"/>
                    <a:pt x="232" y="2208"/>
                  </a:cubicBezTo>
                  <a:cubicBezTo>
                    <a:pt x="169" y="2208"/>
                    <a:pt x="104" y="2222"/>
                    <a:pt x="44" y="2263"/>
                  </a:cubicBezTo>
                  <a:cubicBezTo>
                    <a:pt x="1" y="2289"/>
                    <a:pt x="16" y="2362"/>
                    <a:pt x="66" y="2362"/>
                  </a:cubicBezTo>
                  <a:cubicBezTo>
                    <a:pt x="71" y="2362"/>
                    <a:pt x="77" y="2362"/>
                    <a:pt x="83" y="2360"/>
                  </a:cubicBezTo>
                  <a:cubicBezTo>
                    <a:pt x="94" y="2357"/>
                    <a:pt x="105" y="2356"/>
                    <a:pt x="116" y="2356"/>
                  </a:cubicBezTo>
                  <a:cubicBezTo>
                    <a:pt x="179" y="2356"/>
                    <a:pt x="232" y="2400"/>
                    <a:pt x="282" y="2437"/>
                  </a:cubicBezTo>
                  <a:cubicBezTo>
                    <a:pt x="204" y="2476"/>
                    <a:pt x="132" y="2529"/>
                    <a:pt x="69" y="2597"/>
                  </a:cubicBezTo>
                  <a:cubicBezTo>
                    <a:pt x="37" y="2633"/>
                    <a:pt x="60" y="2695"/>
                    <a:pt x="111" y="2695"/>
                  </a:cubicBezTo>
                  <a:cubicBezTo>
                    <a:pt x="114" y="2695"/>
                    <a:pt x="118" y="2694"/>
                    <a:pt x="122" y="2694"/>
                  </a:cubicBezTo>
                  <a:cubicBezTo>
                    <a:pt x="204" y="2679"/>
                    <a:pt x="296" y="2679"/>
                    <a:pt x="379" y="2670"/>
                  </a:cubicBezTo>
                  <a:lnTo>
                    <a:pt x="393" y="2670"/>
                  </a:lnTo>
                  <a:cubicBezTo>
                    <a:pt x="350" y="2829"/>
                    <a:pt x="466" y="3009"/>
                    <a:pt x="592" y="3115"/>
                  </a:cubicBezTo>
                  <a:cubicBezTo>
                    <a:pt x="604" y="3125"/>
                    <a:pt x="617" y="3129"/>
                    <a:pt x="630" y="3129"/>
                  </a:cubicBezTo>
                  <a:cubicBezTo>
                    <a:pt x="675" y="3129"/>
                    <a:pt x="714" y="3079"/>
                    <a:pt x="669" y="3038"/>
                  </a:cubicBezTo>
                  <a:cubicBezTo>
                    <a:pt x="621" y="2984"/>
                    <a:pt x="606" y="2921"/>
                    <a:pt x="606" y="2854"/>
                  </a:cubicBezTo>
                  <a:lnTo>
                    <a:pt x="606" y="2854"/>
                  </a:lnTo>
                  <a:cubicBezTo>
                    <a:pt x="651" y="3041"/>
                    <a:pt x="803" y="3221"/>
                    <a:pt x="997" y="3221"/>
                  </a:cubicBezTo>
                  <a:cubicBezTo>
                    <a:pt x="1013" y="3221"/>
                    <a:pt x="1030" y="3219"/>
                    <a:pt x="1047" y="3217"/>
                  </a:cubicBezTo>
                  <a:cubicBezTo>
                    <a:pt x="1090" y="3212"/>
                    <a:pt x="1095" y="3139"/>
                    <a:pt x="1052" y="3134"/>
                  </a:cubicBezTo>
                  <a:cubicBezTo>
                    <a:pt x="1018" y="3130"/>
                    <a:pt x="994" y="3105"/>
                    <a:pt x="969" y="3081"/>
                  </a:cubicBezTo>
                  <a:lnTo>
                    <a:pt x="969" y="3081"/>
                  </a:lnTo>
                  <a:cubicBezTo>
                    <a:pt x="1028" y="3096"/>
                    <a:pt x="1095" y="3115"/>
                    <a:pt x="1163" y="3115"/>
                  </a:cubicBezTo>
                  <a:cubicBezTo>
                    <a:pt x="1239" y="3184"/>
                    <a:pt x="1350" y="3219"/>
                    <a:pt x="1456" y="3219"/>
                  </a:cubicBezTo>
                  <a:cubicBezTo>
                    <a:pt x="1499" y="3219"/>
                    <a:pt x="1541" y="3213"/>
                    <a:pt x="1580" y="3202"/>
                  </a:cubicBezTo>
                  <a:cubicBezTo>
                    <a:pt x="1628" y="3188"/>
                    <a:pt x="1638" y="3110"/>
                    <a:pt x="1584" y="3096"/>
                  </a:cubicBezTo>
                  <a:cubicBezTo>
                    <a:pt x="1560" y="3091"/>
                    <a:pt x="1536" y="3086"/>
                    <a:pt x="1512" y="3067"/>
                  </a:cubicBezTo>
                  <a:cubicBezTo>
                    <a:pt x="1609" y="3038"/>
                    <a:pt x="1701" y="2984"/>
                    <a:pt x="1783" y="2921"/>
                  </a:cubicBezTo>
                  <a:cubicBezTo>
                    <a:pt x="1923" y="3130"/>
                    <a:pt x="2156" y="3241"/>
                    <a:pt x="2413" y="3256"/>
                  </a:cubicBezTo>
                  <a:cubicBezTo>
                    <a:pt x="2429" y="3257"/>
                    <a:pt x="2446" y="3257"/>
                    <a:pt x="2463" y="3257"/>
                  </a:cubicBezTo>
                  <a:cubicBezTo>
                    <a:pt x="2769" y="3257"/>
                    <a:pt x="3061" y="3092"/>
                    <a:pt x="3231" y="2844"/>
                  </a:cubicBezTo>
                  <a:cubicBezTo>
                    <a:pt x="3413" y="3001"/>
                    <a:pt x="3650" y="3094"/>
                    <a:pt x="3888" y="3094"/>
                  </a:cubicBezTo>
                  <a:cubicBezTo>
                    <a:pt x="4024" y="3094"/>
                    <a:pt x="4160" y="3064"/>
                    <a:pt x="4287" y="2999"/>
                  </a:cubicBezTo>
                  <a:cubicBezTo>
                    <a:pt x="4340" y="3023"/>
                    <a:pt x="4398" y="3047"/>
                    <a:pt x="4461" y="3062"/>
                  </a:cubicBezTo>
                  <a:cubicBezTo>
                    <a:pt x="4573" y="3159"/>
                    <a:pt x="4717" y="3219"/>
                    <a:pt x="4872" y="3219"/>
                  </a:cubicBezTo>
                  <a:cubicBezTo>
                    <a:pt x="4918" y="3219"/>
                    <a:pt x="4965" y="3213"/>
                    <a:pt x="5013" y="3202"/>
                  </a:cubicBezTo>
                  <a:cubicBezTo>
                    <a:pt x="5018" y="3202"/>
                    <a:pt x="5027" y="3193"/>
                    <a:pt x="5037" y="3193"/>
                  </a:cubicBezTo>
                  <a:cubicBezTo>
                    <a:pt x="5018" y="3226"/>
                    <a:pt x="4989" y="3260"/>
                    <a:pt x="4998" y="3304"/>
                  </a:cubicBezTo>
                  <a:cubicBezTo>
                    <a:pt x="5008" y="3343"/>
                    <a:pt x="5035" y="3356"/>
                    <a:pt x="5066" y="3356"/>
                  </a:cubicBezTo>
                  <a:cubicBezTo>
                    <a:pt x="5101" y="3356"/>
                    <a:pt x="5142" y="3339"/>
                    <a:pt x="5168" y="3323"/>
                  </a:cubicBezTo>
                  <a:cubicBezTo>
                    <a:pt x="5212" y="3299"/>
                    <a:pt x="5245" y="3256"/>
                    <a:pt x="5279" y="3212"/>
                  </a:cubicBezTo>
                  <a:cubicBezTo>
                    <a:pt x="5284" y="3212"/>
                    <a:pt x="5284" y="3212"/>
                    <a:pt x="5289" y="3207"/>
                  </a:cubicBezTo>
                  <a:cubicBezTo>
                    <a:pt x="5313" y="3193"/>
                    <a:pt x="5318" y="3164"/>
                    <a:pt x="5313" y="3144"/>
                  </a:cubicBezTo>
                  <a:cubicBezTo>
                    <a:pt x="5328" y="3110"/>
                    <a:pt x="5337" y="3081"/>
                    <a:pt x="5337" y="3042"/>
                  </a:cubicBezTo>
                  <a:cubicBezTo>
                    <a:pt x="5342" y="3062"/>
                    <a:pt x="5357" y="3081"/>
                    <a:pt x="5362" y="3096"/>
                  </a:cubicBezTo>
                  <a:cubicBezTo>
                    <a:pt x="5370" y="3115"/>
                    <a:pt x="5390" y="3125"/>
                    <a:pt x="5408" y="3125"/>
                  </a:cubicBezTo>
                  <a:cubicBezTo>
                    <a:pt x="5421" y="3125"/>
                    <a:pt x="5433" y="3120"/>
                    <a:pt x="5439" y="3110"/>
                  </a:cubicBezTo>
                  <a:cubicBezTo>
                    <a:pt x="5497" y="3042"/>
                    <a:pt x="5488" y="2970"/>
                    <a:pt x="5463" y="2892"/>
                  </a:cubicBezTo>
                  <a:cubicBezTo>
                    <a:pt x="5458" y="2878"/>
                    <a:pt x="5458" y="2863"/>
                    <a:pt x="5454" y="2849"/>
                  </a:cubicBezTo>
                  <a:cubicBezTo>
                    <a:pt x="5483" y="2791"/>
                    <a:pt x="5507" y="2723"/>
                    <a:pt x="5512" y="2655"/>
                  </a:cubicBezTo>
                  <a:cubicBezTo>
                    <a:pt x="5531" y="2747"/>
                    <a:pt x="5546" y="2839"/>
                    <a:pt x="5550" y="2926"/>
                  </a:cubicBezTo>
                  <a:cubicBezTo>
                    <a:pt x="5550" y="2956"/>
                    <a:pt x="5571" y="2981"/>
                    <a:pt x="5599" y="2981"/>
                  </a:cubicBezTo>
                  <a:cubicBezTo>
                    <a:pt x="5606" y="2981"/>
                    <a:pt x="5615" y="2979"/>
                    <a:pt x="5623" y="2975"/>
                  </a:cubicBezTo>
                  <a:cubicBezTo>
                    <a:pt x="5691" y="2936"/>
                    <a:pt x="5676" y="2839"/>
                    <a:pt x="5667" y="2752"/>
                  </a:cubicBezTo>
                  <a:cubicBezTo>
                    <a:pt x="5705" y="2718"/>
                    <a:pt x="5705" y="2631"/>
                    <a:pt x="5715" y="2578"/>
                  </a:cubicBezTo>
                  <a:lnTo>
                    <a:pt x="5715" y="2437"/>
                  </a:lnTo>
                  <a:cubicBezTo>
                    <a:pt x="5730" y="2408"/>
                    <a:pt x="5749" y="2384"/>
                    <a:pt x="5764" y="2345"/>
                  </a:cubicBezTo>
                  <a:cubicBezTo>
                    <a:pt x="5788" y="2413"/>
                    <a:pt x="5802" y="2486"/>
                    <a:pt x="5802" y="2563"/>
                  </a:cubicBezTo>
                  <a:cubicBezTo>
                    <a:pt x="5802" y="2598"/>
                    <a:pt x="5828" y="2617"/>
                    <a:pt x="5855" y="2617"/>
                  </a:cubicBezTo>
                  <a:cubicBezTo>
                    <a:pt x="5876" y="2617"/>
                    <a:pt x="5898" y="2606"/>
                    <a:pt x="5909" y="2582"/>
                  </a:cubicBezTo>
                  <a:cubicBezTo>
                    <a:pt x="5972" y="2408"/>
                    <a:pt x="5914" y="2239"/>
                    <a:pt x="5822" y="2088"/>
                  </a:cubicBezTo>
                  <a:lnTo>
                    <a:pt x="5822" y="2064"/>
                  </a:lnTo>
                  <a:cubicBezTo>
                    <a:pt x="5870" y="2113"/>
                    <a:pt x="5914" y="2171"/>
                    <a:pt x="5948" y="2239"/>
                  </a:cubicBezTo>
                  <a:cubicBezTo>
                    <a:pt x="5957" y="2256"/>
                    <a:pt x="5976" y="2264"/>
                    <a:pt x="5995" y="2264"/>
                  </a:cubicBezTo>
                  <a:cubicBezTo>
                    <a:pt x="6023" y="2264"/>
                    <a:pt x="6050" y="2246"/>
                    <a:pt x="6044" y="2214"/>
                  </a:cubicBezTo>
                  <a:cubicBezTo>
                    <a:pt x="6035" y="2074"/>
                    <a:pt x="5914" y="1837"/>
                    <a:pt x="5730" y="1803"/>
                  </a:cubicBezTo>
                  <a:cubicBezTo>
                    <a:pt x="5705" y="1759"/>
                    <a:pt x="5676" y="1716"/>
                    <a:pt x="5647" y="1682"/>
                  </a:cubicBezTo>
                  <a:cubicBezTo>
                    <a:pt x="5720" y="1662"/>
                    <a:pt x="5797" y="1633"/>
                    <a:pt x="5860" y="1590"/>
                  </a:cubicBezTo>
                  <a:cubicBezTo>
                    <a:pt x="5906" y="1562"/>
                    <a:pt x="5887" y="1492"/>
                    <a:pt x="5832" y="1492"/>
                  </a:cubicBezTo>
                  <a:cubicBezTo>
                    <a:pt x="5829" y="1492"/>
                    <a:pt x="5825" y="1492"/>
                    <a:pt x="5822" y="1493"/>
                  </a:cubicBezTo>
                  <a:cubicBezTo>
                    <a:pt x="5791" y="1498"/>
                    <a:pt x="5760" y="1500"/>
                    <a:pt x="5729" y="1500"/>
                  </a:cubicBezTo>
                  <a:cubicBezTo>
                    <a:pt x="5658" y="1500"/>
                    <a:pt x="5586" y="1491"/>
                    <a:pt x="5516" y="1491"/>
                  </a:cubicBezTo>
                  <a:cubicBezTo>
                    <a:pt x="5499" y="1491"/>
                    <a:pt x="5481" y="1491"/>
                    <a:pt x="5463" y="1493"/>
                  </a:cubicBezTo>
                  <a:cubicBezTo>
                    <a:pt x="5463" y="1488"/>
                    <a:pt x="5458" y="1483"/>
                    <a:pt x="5458" y="1469"/>
                  </a:cubicBezTo>
                  <a:cubicBezTo>
                    <a:pt x="5502" y="1459"/>
                    <a:pt x="5546" y="1444"/>
                    <a:pt x="5575" y="1420"/>
                  </a:cubicBezTo>
                  <a:cubicBezTo>
                    <a:pt x="5609" y="1396"/>
                    <a:pt x="5628" y="1352"/>
                    <a:pt x="5667" y="1328"/>
                  </a:cubicBezTo>
                  <a:cubicBezTo>
                    <a:pt x="5696" y="1304"/>
                    <a:pt x="5696" y="1265"/>
                    <a:pt x="5657" y="1246"/>
                  </a:cubicBezTo>
                  <a:cubicBezTo>
                    <a:pt x="5594" y="1222"/>
                    <a:pt x="5521" y="1193"/>
                    <a:pt x="5454" y="1183"/>
                  </a:cubicBezTo>
                  <a:cubicBezTo>
                    <a:pt x="5449" y="1182"/>
                    <a:pt x="5444" y="1182"/>
                    <a:pt x="5439" y="1182"/>
                  </a:cubicBezTo>
                  <a:cubicBezTo>
                    <a:pt x="5397" y="1182"/>
                    <a:pt x="5363" y="1200"/>
                    <a:pt x="5333" y="1222"/>
                  </a:cubicBezTo>
                  <a:cubicBezTo>
                    <a:pt x="5313" y="1197"/>
                    <a:pt x="5289" y="1168"/>
                    <a:pt x="5270" y="1144"/>
                  </a:cubicBezTo>
                  <a:cubicBezTo>
                    <a:pt x="5328" y="1081"/>
                    <a:pt x="5357" y="999"/>
                    <a:pt x="5357" y="907"/>
                  </a:cubicBezTo>
                  <a:cubicBezTo>
                    <a:pt x="5357" y="877"/>
                    <a:pt x="5333" y="861"/>
                    <a:pt x="5310" y="861"/>
                  </a:cubicBezTo>
                  <a:cubicBezTo>
                    <a:pt x="5295" y="861"/>
                    <a:pt x="5279" y="868"/>
                    <a:pt x="5270" y="883"/>
                  </a:cubicBezTo>
                  <a:cubicBezTo>
                    <a:pt x="5221" y="941"/>
                    <a:pt x="5149" y="965"/>
                    <a:pt x="5076" y="984"/>
                  </a:cubicBezTo>
                  <a:cubicBezTo>
                    <a:pt x="5013" y="941"/>
                    <a:pt x="4940" y="907"/>
                    <a:pt x="4858" y="883"/>
                  </a:cubicBezTo>
                  <a:cubicBezTo>
                    <a:pt x="4923" y="864"/>
                    <a:pt x="4987" y="851"/>
                    <a:pt x="5057" y="851"/>
                  </a:cubicBezTo>
                  <a:cubicBezTo>
                    <a:pt x="5076" y="851"/>
                    <a:pt x="5095" y="852"/>
                    <a:pt x="5115" y="854"/>
                  </a:cubicBezTo>
                  <a:cubicBezTo>
                    <a:pt x="5116" y="854"/>
                    <a:pt x="5118" y="854"/>
                    <a:pt x="5120" y="854"/>
                  </a:cubicBezTo>
                  <a:cubicBezTo>
                    <a:pt x="5164" y="854"/>
                    <a:pt x="5181" y="790"/>
                    <a:pt x="5139" y="766"/>
                  </a:cubicBezTo>
                  <a:cubicBezTo>
                    <a:pt x="5071" y="723"/>
                    <a:pt x="4998" y="703"/>
                    <a:pt x="4927" y="703"/>
                  </a:cubicBezTo>
                  <a:cubicBezTo>
                    <a:pt x="4824" y="703"/>
                    <a:pt x="4723" y="744"/>
                    <a:pt x="4640" y="815"/>
                  </a:cubicBezTo>
                  <a:cubicBezTo>
                    <a:pt x="4640" y="786"/>
                    <a:pt x="4655" y="757"/>
                    <a:pt x="4679" y="737"/>
                  </a:cubicBezTo>
                  <a:cubicBezTo>
                    <a:pt x="4684" y="733"/>
                    <a:pt x="4689" y="723"/>
                    <a:pt x="4689" y="713"/>
                  </a:cubicBezTo>
                  <a:cubicBezTo>
                    <a:pt x="4737" y="699"/>
                    <a:pt x="4722" y="626"/>
                    <a:pt x="4674" y="621"/>
                  </a:cubicBezTo>
                  <a:cubicBezTo>
                    <a:pt x="4669" y="621"/>
                    <a:pt x="4663" y="621"/>
                    <a:pt x="4657" y="621"/>
                  </a:cubicBezTo>
                  <a:cubicBezTo>
                    <a:pt x="4574" y="621"/>
                    <a:pt x="4482" y="654"/>
                    <a:pt x="4437" y="718"/>
                  </a:cubicBezTo>
                  <a:lnTo>
                    <a:pt x="4437" y="723"/>
                  </a:lnTo>
                  <a:cubicBezTo>
                    <a:pt x="4393" y="762"/>
                    <a:pt x="4364" y="810"/>
                    <a:pt x="4359" y="863"/>
                  </a:cubicBezTo>
                  <a:cubicBezTo>
                    <a:pt x="4316" y="878"/>
                    <a:pt x="4277" y="888"/>
                    <a:pt x="4243" y="907"/>
                  </a:cubicBezTo>
                  <a:cubicBezTo>
                    <a:pt x="4219" y="868"/>
                    <a:pt x="4195" y="834"/>
                    <a:pt x="4161" y="805"/>
                  </a:cubicBezTo>
                  <a:cubicBezTo>
                    <a:pt x="4185" y="781"/>
                    <a:pt x="4204" y="757"/>
                    <a:pt x="4224" y="723"/>
                  </a:cubicBezTo>
                  <a:cubicBezTo>
                    <a:pt x="4258" y="665"/>
                    <a:pt x="4320" y="553"/>
                    <a:pt x="4301" y="481"/>
                  </a:cubicBezTo>
                  <a:cubicBezTo>
                    <a:pt x="4293" y="444"/>
                    <a:pt x="4272" y="431"/>
                    <a:pt x="4248" y="431"/>
                  </a:cubicBezTo>
                  <a:cubicBezTo>
                    <a:pt x="4214" y="431"/>
                    <a:pt x="4172" y="454"/>
                    <a:pt x="4141" y="471"/>
                  </a:cubicBezTo>
                  <a:cubicBezTo>
                    <a:pt x="4069" y="505"/>
                    <a:pt x="4001" y="553"/>
                    <a:pt x="3948" y="616"/>
                  </a:cubicBezTo>
                  <a:cubicBezTo>
                    <a:pt x="3923" y="597"/>
                    <a:pt x="3899" y="587"/>
                    <a:pt x="3865" y="568"/>
                  </a:cubicBezTo>
                  <a:cubicBezTo>
                    <a:pt x="3880" y="408"/>
                    <a:pt x="3802" y="248"/>
                    <a:pt x="3720" y="113"/>
                  </a:cubicBezTo>
                  <a:cubicBezTo>
                    <a:pt x="3710" y="95"/>
                    <a:pt x="3693" y="87"/>
                    <a:pt x="3675" y="87"/>
                  </a:cubicBezTo>
                  <a:cubicBezTo>
                    <a:pt x="3649" y="87"/>
                    <a:pt x="3623" y="105"/>
                    <a:pt x="3623" y="137"/>
                  </a:cubicBezTo>
                  <a:cubicBezTo>
                    <a:pt x="3633" y="253"/>
                    <a:pt x="3618" y="360"/>
                    <a:pt x="3589" y="471"/>
                  </a:cubicBezTo>
                  <a:cubicBezTo>
                    <a:pt x="3575" y="471"/>
                    <a:pt x="3565" y="466"/>
                    <a:pt x="3560" y="466"/>
                  </a:cubicBezTo>
                  <a:lnTo>
                    <a:pt x="3521" y="282"/>
                  </a:lnTo>
                  <a:cubicBezTo>
                    <a:pt x="3518" y="256"/>
                    <a:pt x="3499" y="243"/>
                    <a:pt x="3478" y="243"/>
                  </a:cubicBezTo>
                  <a:cubicBezTo>
                    <a:pt x="3465" y="243"/>
                    <a:pt x="3450" y="249"/>
                    <a:pt x="3439" y="258"/>
                  </a:cubicBezTo>
                  <a:cubicBezTo>
                    <a:pt x="3371" y="311"/>
                    <a:pt x="3323" y="379"/>
                    <a:pt x="3294" y="452"/>
                  </a:cubicBezTo>
                  <a:cubicBezTo>
                    <a:pt x="3226" y="457"/>
                    <a:pt x="3158" y="471"/>
                    <a:pt x="3100" y="490"/>
                  </a:cubicBezTo>
                  <a:cubicBezTo>
                    <a:pt x="3110" y="447"/>
                    <a:pt x="3124" y="403"/>
                    <a:pt x="3129" y="360"/>
                  </a:cubicBezTo>
                  <a:cubicBezTo>
                    <a:pt x="3133" y="335"/>
                    <a:pt x="3116" y="299"/>
                    <a:pt x="3089" y="299"/>
                  </a:cubicBezTo>
                  <a:cubicBezTo>
                    <a:pt x="3085" y="299"/>
                    <a:pt x="3081" y="300"/>
                    <a:pt x="3076" y="302"/>
                  </a:cubicBezTo>
                  <a:cubicBezTo>
                    <a:pt x="2945" y="345"/>
                    <a:pt x="2819" y="408"/>
                    <a:pt x="2761" y="524"/>
                  </a:cubicBezTo>
                  <a:cubicBezTo>
                    <a:pt x="2703" y="481"/>
                    <a:pt x="2645" y="442"/>
                    <a:pt x="2577" y="418"/>
                  </a:cubicBezTo>
                  <a:cubicBezTo>
                    <a:pt x="2645" y="335"/>
                    <a:pt x="2718" y="273"/>
                    <a:pt x="2814" y="224"/>
                  </a:cubicBezTo>
                  <a:cubicBezTo>
                    <a:pt x="2861" y="201"/>
                    <a:pt x="2836" y="137"/>
                    <a:pt x="2790" y="137"/>
                  </a:cubicBezTo>
                  <a:cubicBezTo>
                    <a:pt x="2789" y="137"/>
                    <a:pt x="2787" y="137"/>
                    <a:pt x="2785" y="137"/>
                  </a:cubicBezTo>
                  <a:cubicBezTo>
                    <a:pt x="2655" y="156"/>
                    <a:pt x="2509" y="229"/>
                    <a:pt x="2432" y="335"/>
                  </a:cubicBezTo>
                  <a:cubicBezTo>
                    <a:pt x="2451" y="258"/>
                    <a:pt x="2446" y="166"/>
                    <a:pt x="2432" y="88"/>
                  </a:cubicBezTo>
                  <a:cubicBezTo>
                    <a:pt x="2429" y="64"/>
                    <a:pt x="2409" y="52"/>
                    <a:pt x="2388" y="52"/>
                  </a:cubicBezTo>
                  <a:cubicBezTo>
                    <a:pt x="2368" y="52"/>
                    <a:pt x="2347" y="62"/>
                    <a:pt x="2340" y="84"/>
                  </a:cubicBezTo>
                  <a:cubicBezTo>
                    <a:pt x="2316" y="176"/>
                    <a:pt x="2287" y="263"/>
                    <a:pt x="2243" y="345"/>
                  </a:cubicBezTo>
                  <a:cubicBezTo>
                    <a:pt x="2204" y="345"/>
                    <a:pt x="2161" y="350"/>
                    <a:pt x="2122" y="355"/>
                  </a:cubicBezTo>
                  <a:cubicBezTo>
                    <a:pt x="2132" y="297"/>
                    <a:pt x="2141" y="210"/>
                    <a:pt x="2185" y="166"/>
                  </a:cubicBezTo>
                  <a:lnTo>
                    <a:pt x="2185" y="161"/>
                  </a:lnTo>
                  <a:cubicBezTo>
                    <a:pt x="2190" y="161"/>
                    <a:pt x="2190" y="156"/>
                    <a:pt x="2195" y="156"/>
                  </a:cubicBezTo>
                  <a:cubicBezTo>
                    <a:pt x="2237" y="135"/>
                    <a:pt x="2216" y="76"/>
                    <a:pt x="2173" y="76"/>
                  </a:cubicBezTo>
                  <a:cubicBezTo>
                    <a:pt x="2168" y="76"/>
                    <a:pt x="2162" y="77"/>
                    <a:pt x="2156" y="79"/>
                  </a:cubicBezTo>
                  <a:cubicBezTo>
                    <a:pt x="2044" y="127"/>
                    <a:pt x="1962" y="224"/>
                    <a:pt x="1919" y="335"/>
                  </a:cubicBezTo>
                  <a:cubicBezTo>
                    <a:pt x="1914" y="335"/>
                    <a:pt x="1904" y="331"/>
                    <a:pt x="1899" y="331"/>
                  </a:cubicBezTo>
                  <a:cubicBezTo>
                    <a:pt x="1899" y="326"/>
                    <a:pt x="1899" y="326"/>
                    <a:pt x="1904" y="321"/>
                  </a:cubicBezTo>
                  <a:cubicBezTo>
                    <a:pt x="1919" y="239"/>
                    <a:pt x="1880" y="166"/>
                    <a:pt x="1865" y="88"/>
                  </a:cubicBezTo>
                  <a:cubicBezTo>
                    <a:pt x="1858" y="66"/>
                    <a:pt x="1840" y="55"/>
                    <a:pt x="1822" y="55"/>
                  </a:cubicBezTo>
                  <a:cubicBezTo>
                    <a:pt x="1805" y="55"/>
                    <a:pt x="1788" y="65"/>
                    <a:pt x="1778" y="84"/>
                  </a:cubicBezTo>
                  <a:cubicBezTo>
                    <a:pt x="1681" y="132"/>
                    <a:pt x="1609" y="214"/>
                    <a:pt x="1580" y="311"/>
                  </a:cubicBezTo>
                  <a:cubicBezTo>
                    <a:pt x="1521" y="321"/>
                    <a:pt x="1478" y="331"/>
                    <a:pt x="1420" y="350"/>
                  </a:cubicBezTo>
                  <a:cubicBezTo>
                    <a:pt x="1386" y="258"/>
                    <a:pt x="1357" y="161"/>
                    <a:pt x="1362" y="55"/>
                  </a:cubicBezTo>
                  <a:cubicBezTo>
                    <a:pt x="1362" y="19"/>
                    <a:pt x="1336" y="1"/>
                    <a:pt x="1309" y="1"/>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rot="-487982" flipH="1">
              <a:off x="5453451" y="4283702"/>
              <a:ext cx="183024" cy="169166"/>
            </a:xfrm>
            <a:custGeom>
              <a:avLst/>
              <a:gdLst/>
              <a:ahLst/>
              <a:cxnLst/>
              <a:rect l="l" t="t" r="r" b="b"/>
              <a:pathLst>
                <a:path w="1149" h="1062" extrusionOk="0">
                  <a:moveTo>
                    <a:pt x="804" y="233"/>
                  </a:moveTo>
                  <a:cubicBezTo>
                    <a:pt x="809" y="233"/>
                    <a:pt x="833" y="248"/>
                    <a:pt x="858" y="267"/>
                  </a:cubicBezTo>
                  <a:lnTo>
                    <a:pt x="887" y="277"/>
                  </a:lnTo>
                  <a:lnTo>
                    <a:pt x="945" y="320"/>
                  </a:lnTo>
                  <a:cubicBezTo>
                    <a:pt x="914" y="324"/>
                    <a:pt x="886" y="325"/>
                    <a:pt x="862" y="325"/>
                  </a:cubicBezTo>
                  <a:cubicBezTo>
                    <a:pt x="813" y="325"/>
                    <a:pt x="783" y="319"/>
                    <a:pt x="790" y="306"/>
                  </a:cubicBezTo>
                  <a:cubicBezTo>
                    <a:pt x="795" y="291"/>
                    <a:pt x="799" y="233"/>
                    <a:pt x="804" y="233"/>
                  </a:cubicBezTo>
                  <a:close/>
                  <a:moveTo>
                    <a:pt x="944" y="467"/>
                  </a:moveTo>
                  <a:cubicBezTo>
                    <a:pt x="953" y="467"/>
                    <a:pt x="964" y="468"/>
                    <a:pt x="969" y="470"/>
                  </a:cubicBezTo>
                  <a:cubicBezTo>
                    <a:pt x="974" y="475"/>
                    <a:pt x="988" y="485"/>
                    <a:pt x="988" y="490"/>
                  </a:cubicBezTo>
                  <a:cubicBezTo>
                    <a:pt x="988" y="495"/>
                    <a:pt x="979" y="495"/>
                    <a:pt x="969" y="504"/>
                  </a:cubicBezTo>
                  <a:cubicBezTo>
                    <a:pt x="968" y="505"/>
                    <a:pt x="967" y="505"/>
                    <a:pt x="966" y="505"/>
                  </a:cubicBezTo>
                  <a:cubicBezTo>
                    <a:pt x="953" y="505"/>
                    <a:pt x="921" y="484"/>
                    <a:pt x="925" y="470"/>
                  </a:cubicBezTo>
                  <a:cubicBezTo>
                    <a:pt x="925" y="468"/>
                    <a:pt x="934" y="467"/>
                    <a:pt x="944" y="467"/>
                  </a:cubicBezTo>
                  <a:close/>
                  <a:moveTo>
                    <a:pt x="995" y="590"/>
                  </a:moveTo>
                  <a:cubicBezTo>
                    <a:pt x="1005" y="590"/>
                    <a:pt x="1013" y="591"/>
                    <a:pt x="1017" y="592"/>
                  </a:cubicBezTo>
                  <a:cubicBezTo>
                    <a:pt x="1037" y="592"/>
                    <a:pt x="1061" y="616"/>
                    <a:pt x="1061" y="625"/>
                  </a:cubicBezTo>
                  <a:cubicBezTo>
                    <a:pt x="1061" y="630"/>
                    <a:pt x="974" y="688"/>
                    <a:pt x="940" y="703"/>
                  </a:cubicBezTo>
                  <a:cubicBezTo>
                    <a:pt x="935" y="704"/>
                    <a:pt x="930" y="705"/>
                    <a:pt x="925" y="705"/>
                  </a:cubicBezTo>
                  <a:cubicBezTo>
                    <a:pt x="894" y="705"/>
                    <a:pt x="872" y="678"/>
                    <a:pt x="872" y="640"/>
                  </a:cubicBezTo>
                  <a:cubicBezTo>
                    <a:pt x="872" y="601"/>
                    <a:pt x="952" y="590"/>
                    <a:pt x="995" y="590"/>
                  </a:cubicBezTo>
                  <a:close/>
                  <a:moveTo>
                    <a:pt x="25" y="1"/>
                  </a:moveTo>
                  <a:cubicBezTo>
                    <a:pt x="10" y="1"/>
                    <a:pt x="0" y="54"/>
                    <a:pt x="0" y="78"/>
                  </a:cubicBezTo>
                  <a:cubicBezTo>
                    <a:pt x="0" y="102"/>
                    <a:pt x="20" y="127"/>
                    <a:pt x="25" y="127"/>
                  </a:cubicBezTo>
                  <a:cubicBezTo>
                    <a:pt x="30" y="132"/>
                    <a:pt x="92" y="170"/>
                    <a:pt x="112" y="185"/>
                  </a:cubicBezTo>
                  <a:cubicBezTo>
                    <a:pt x="136" y="199"/>
                    <a:pt x="146" y="224"/>
                    <a:pt x="141" y="233"/>
                  </a:cubicBezTo>
                  <a:cubicBezTo>
                    <a:pt x="140" y="234"/>
                    <a:pt x="142" y="235"/>
                    <a:pt x="146" y="235"/>
                  </a:cubicBezTo>
                  <a:cubicBezTo>
                    <a:pt x="167" y="235"/>
                    <a:pt x="236" y="222"/>
                    <a:pt x="272" y="222"/>
                  </a:cubicBezTo>
                  <a:cubicBezTo>
                    <a:pt x="286" y="222"/>
                    <a:pt x="295" y="224"/>
                    <a:pt x="296" y="228"/>
                  </a:cubicBezTo>
                  <a:cubicBezTo>
                    <a:pt x="306" y="248"/>
                    <a:pt x="267" y="282"/>
                    <a:pt x="247" y="296"/>
                  </a:cubicBezTo>
                  <a:cubicBezTo>
                    <a:pt x="233" y="306"/>
                    <a:pt x="286" y="349"/>
                    <a:pt x="306" y="369"/>
                  </a:cubicBezTo>
                  <a:cubicBezTo>
                    <a:pt x="330" y="388"/>
                    <a:pt x="417" y="422"/>
                    <a:pt x="451" y="446"/>
                  </a:cubicBezTo>
                  <a:cubicBezTo>
                    <a:pt x="461" y="455"/>
                    <a:pt x="477" y="458"/>
                    <a:pt x="495" y="458"/>
                  </a:cubicBezTo>
                  <a:cubicBezTo>
                    <a:pt x="530" y="458"/>
                    <a:pt x="570" y="446"/>
                    <a:pt x="586" y="437"/>
                  </a:cubicBezTo>
                  <a:cubicBezTo>
                    <a:pt x="594" y="433"/>
                    <a:pt x="600" y="431"/>
                    <a:pt x="605" y="431"/>
                  </a:cubicBezTo>
                  <a:cubicBezTo>
                    <a:pt x="626" y="431"/>
                    <a:pt x="634" y="455"/>
                    <a:pt x="630" y="470"/>
                  </a:cubicBezTo>
                  <a:cubicBezTo>
                    <a:pt x="625" y="490"/>
                    <a:pt x="606" y="514"/>
                    <a:pt x="596" y="514"/>
                  </a:cubicBezTo>
                  <a:cubicBezTo>
                    <a:pt x="582" y="514"/>
                    <a:pt x="552" y="509"/>
                    <a:pt x="538" y="509"/>
                  </a:cubicBezTo>
                  <a:cubicBezTo>
                    <a:pt x="528" y="509"/>
                    <a:pt x="514" y="514"/>
                    <a:pt x="514" y="519"/>
                  </a:cubicBezTo>
                  <a:cubicBezTo>
                    <a:pt x="514" y="529"/>
                    <a:pt x="577" y="562"/>
                    <a:pt x="577" y="606"/>
                  </a:cubicBezTo>
                  <a:cubicBezTo>
                    <a:pt x="577" y="636"/>
                    <a:pt x="573" y="651"/>
                    <a:pt x="566" y="651"/>
                  </a:cubicBezTo>
                  <a:cubicBezTo>
                    <a:pt x="565" y="651"/>
                    <a:pt x="563" y="650"/>
                    <a:pt x="562" y="650"/>
                  </a:cubicBezTo>
                  <a:cubicBezTo>
                    <a:pt x="561" y="648"/>
                    <a:pt x="560" y="647"/>
                    <a:pt x="559" y="647"/>
                  </a:cubicBezTo>
                  <a:cubicBezTo>
                    <a:pt x="553" y="647"/>
                    <a:pt x="545" y="661"/>
                    <a:pt x="533" y="684"/>
                  </a:cubicBezTo>
                  <a:lnTo>
                    <a:pt x="475" y="698"/>
                  </a:lnTo>
                  <a:lnTo>
                    <a:pt x="388" y="713"/>
                  </a:lnTo>
                  <a:cubicBezTo>
                    <a:pt x="364" y="771"/>
                    <a:pt x="383" y="805"/>
                    <a:pt x="388" y="805"/>
                  </a:cubicBezTo>
                  <a:lnTo>
                    <a:pt x="417" y="834"/>
                  </a:lnTo>
                  <a:cubicBezTo>
                    <a:pt x="419" y="835"/>
                    <a:pt x="421" y="835"/>
                    <a:pt x="425" y="835"/>
                  </a:cubicBezTo>
                  <a:cubicBezTo>
                    <a:pt x="439" y="835"/>
                    <a:pt x="463" y="828"/>
                    <a:pt x="475" y="824"/>
                  </a:cubicBezTo>
                  <a:cubicBezTo>
                    <a:pt x="485" y="819"/>
                    <a:pt x="465" y="780"/>
                    <a:pt x="460" y="776"/>
                  </a:cubicBezTo>
                  <a:cubicBezTo>
                    <a:pt x="459" y="774"/>
                    <a:pt x="462" y="774"/>
                    <a:pt x="468" y="774"/>
                  </a:cubicBezTo>
                  <a:cubicBezTo>
                    <a:pt x="483" y="774"/>
                    <a:pt x="524" y="778"/>
                    <a:pt x="577" y="785"/>
                  </a:cubicBezTo>
                  <a:lnTo>
                    <a:pt x="635" y="776"/>
                  </a:lnTo>
                  <a:lnTo>
                    <a:pt x="683" y="848"/>
                  </a:lnTo>
                  <a:cubicBezTo>
                    <a:pt x="770" y="897"/>
                    <a:pt x="848" y="931"/>
                    <a:pt x="853" y="931"/>
                  </a:cubicBezTo>
                  <a:lnTo>
                    <a:pt x="867" y="945"/>
                  </a:lnTo>
                  <a:cubicBezTo>
                    <a:pt x="867" y="945"/>
                    <a:pt x="838" y="955"/>
                    <a:pt x="819" y="964"/>
                  </a:cubicBezTo>
                  <a:cubicBezTo>
                    <a:pt x="804" y="969"/>
                    <a:pt x="838" y="989"/>
                    <a:pt x="848" y="993"/>
                  </a:cubicBezTo>
                  <a:cubicBezTo>
                    <a:pt x="862" y="998"/>
                    <a:pt x="862" y="1023"/>
                    <a:pt x="862" y="1027"/>
                  </a:cubicBezTo>
                  <a:cubicBezTo>
                    <a:pt x="862" y="1037"/>
                    <a:pt x="867" y="1052"/>
                    <a:pt x="872" y="1061"/>
                  </a:cubicBezTo>
                  <a:cubicBezTo>
                    <a:pt x="873" y="1062"/>
                    <a:pt x="873" y="1062"/>
                    <a:pt x="874" y="1062"/>
                  </a:cubicBezTo>
                  <a:cubicBezTo>
                    <a:pt x="881" y="1062"/>
                    <a:pt x="902" y="1041"/>
                    <a:pt x="911" y="1037"/>
                  </a:cubicBezTo>
                  <a:cubicBezTo>
                    <a:pt x="916" y="1027"/>
                    <a:pt x="998" y="969"/>
                    <a:pt x="1017" y="940"/>
                  </a:cubicBezTo>
                  <a:cubicBezTo>
                    <a:pt x="1037" y="906"/>
                    <a:pt x="1022" y="872"/>
                    <a:pt x="1017" y="872"/>
                  </a:cubicBezTo>
                  <a:cubicBezTo>
                    <a:pt x="1008" y="872"/>
                    <a:pt x="1066" y="848"/>
                    <a:pt x="1090" y="834"/>
                  </a:cubicBezTo>
                  <a:cubicBezTo>
                    <a:pt x="1114" y="824"/>
                    <a:pt x="1129" y="819"/>
                    <a:pt x="1119" y="809"/>
                  </a:cubicBezTo>
                  <a:cubicBezTo>
                    <a:pt x="1114" y="805"/>
                    <a:pt x="1085" y="776"/>
                    <a:pt x="1075" y="761"/>
                  </a:cubicBezTo>
                  <a:cubicBezTo>
                    <a:pt x="1071" y="751"/>
                    <a:pt x="1095" y="737"/>
                    <a:pt x="1109" y="737"/>
                  </a:cubicBezTo>
                  <a:cubicBezTo>
                    <a:pt x="1119" y="732"/>
                    <a:pt x="1124" y="732"/>
                    <a:pt x="1124" y="732"/>
                  </a:cubicBezTo>
                  <a:lnTo>
                    <a:pt x="1114" y="698"/>
                  </a:lnTo>
                  <a:lnTo>
                    <a:pt x="1119" y="684"/>
                  </a:lnTo>
                  <a:lnTo>
                    <a:pt x="1148" y="611"/>
                  </a:lnTo>
                  <a:cubicBezTo>
                    <a:pt x="1119" y="577"/>
                    <a:pt x="1129" y="529"/>
                    <a:pt x="1138" y="519"/>
                  </a:cubicBezTo>
                  <a:cubicBezTo>
                    <a:pt x="1148" y="514"/>
                    <a:pt x="1100" y="485"/>
                    <a:pt x="1075" y="480"/>
                  </a:cubicBezTo>
                  <a:cubicBezTo>
                    <a:pt x="1051" y="470"/>
                    <a:pt x="1042" y="432"/>
                    <a:pt x="1046" y="417"/>
                  </a:cubicBezTo>
                  <a:cubicBezTo>
                    <a:pt x="1049" y="412"/>
                    <a:pt x="1034" y="409"/>
                    <a:pt x="1019" y="409"/>
                  </a:cubicBezTo>
                  <a:cubicBezTo>
                    <a:pt x="1008" y="409"/>
                    <a:pt x="997" y="410"/>
                    <a:pt x="993" y="412"/>
                  </a:cubicBezTo>
                  <a:cubicBezTo>
                    <a:pt x="979" y="412"/>
                    <a:pt x="945" y="412"/>
                    <a:pt x="930" y="408"/>
                  </a:cubicBezTo>
                  <a:cubicBezTo>
                    <a:pt x="925" y="398"/>
                    <a:pt x="916" y="383"/>
                    <a:pt x="921" y="369"/>
                  </a:cubicBezTo>
                  <a:cubicBezTo>
                    <a:pt x="925" y="364"/>
                    <a:pt x="950" y="335"/>
                    <a:pt x="979" y="316"/>
                  </a:cubicBezTo>
                  <a:lnTo>
                    <a:pt x="1008" y="296"/>
                  </a:lnTo>
                  <a:cubicBezTo>
                    <a:pt x="988" y="267"/>
                    <a:pt x="974" y="243"/>
                    <a:pt x="940" y="228"/>
                  </a:cubicBezTo>
                  <a:lnTo>
                    <a:pt x="925" y="224"/>
                  </a:lnTo>
                  <a:cubicBezTo>
                    <a:pt x="901" y="224"/>
                    <a:pt x="848" y="156"/>
                    <a:pt x="829" y="132"/>
                  </a:cubicBezTo>
                  <a:cubicBezTo>
                    <a:pt x="804" y="107"/>
                    <a:pt x="790" y="78"/>
                    <a:pt x="780" y="73"/>
                  </a:cubicBezTo>
                  <a:cubicBezTo>
                    <a:pt x="774" y="73"/>
                    <a:pt x="765" y="71"/>
                    <a:pt x="757" y="71"/>
                  </a:cubicBezTo>
                  <a:cubicBezTo>
                    <a:pt x="753" y="71"/>
                    <a:pt x="749" y="72"/>
                    <a:pt x="746" y="73"/>
                  </a:cubicBezTo>
                  <a:lnTo>
                    <a:pt x="732" y="78"/>
                  </a:lnTo>
                  <a:lnTo>
                    <a:pt x="693" y="102"/>
                  </a:lnTo>
                  <a:cubicBezTo>
                    <a:pt x="659" y="132"/>
                    <a:pt x="659" y="165"/>
                    <a:pt x="669" y="165"/>
                  </a:cubicBezTo>
                  <a:lnTo>
                    <a:pt x="717" y="165"/>
                  </a:lnTo>
                  <a:lnTo>
                    <a:pt x="727" y="170"/>
                  </a:lnTo>
                  <a:lnTo>
                    <a:pt x="824" y="199"/>
                  </a:lnTo>
                  <a:cubicBezTo>
                    <a:pt x="745" y="218"/>
                    <a:pt x="681" y="225"/>
                    <a:pt x="656" y="225"/>
                  </a:cubicBezTo>
                  <a:cubicBezTo>
                    <a:pt x="648" y="225"/>
                    <a:pt x="645" y="225"/>
                    <a:pt x="645" y="224"/>
                  </a:cubicBezTo>
                  <a:cubicBezTo>
                    <a:pt x="645" y="219"/>
                    <a:pt x="620" y="219"/>
                    <a:pt x="606" y="219"/>
                  </a:cubicBezTo>
                  <a:cubicBezTo>
                    <a:pt x="596" y="219"/>
                    <a:pt x="596" y="286"/>
                    <a:pt x="620" y="296"/>
                  </a:cubicBezTo>
                  <a:cubicBezTo>
                    <a:pt x="645" y="311"/>
                    <a:pt x="703" y="349"/>
                    <a:pt x="693" y="369"/>
                  </a:cubicBezTo>
                  <a:cubicBezTo>
                    <a:pt x="688" y="375"/>
                    <a:pt x="682" y="378"/>
                    <a:pt x="673" y="378"/>
                  </a:cubicBezTo>
                  <a:cubicBezTo>
                    <a:pt x="656" y="378"/>
                    <a:pt x="632" y="366"/>
                    <a:pt x="606" y="349"/>
                  </a:cubicBezTo>
                  <a:lnTo>
                    <a:pt x="557" y="383"/>
                  </a:lnTo>
                  <a:lnTo>
                    <a:pt x="514" y="412"/>
                  </a:lnTo>
                  <a:cubicBezTo>
                    <a:pt x="509" y="369"/>
                    <a:pt x="523" y="316"/>
                    <a:pt x="528" y="311"/>
                  </a:cubicBezTo>
                  <a:cubicBezTo>
                    <a:pt x="533" y="301"/>
                    <a:pt x="533" y="286"/>
                    <a:pt x="528" y="262"/>
                  </a:cubicBezTo>
                  <a:lnTo>
                    <a:pt x="514" y="253"/>
                  </a:lnTo>
                  <a:lnTo>
                    <a:pt x="436" y="224"/>
                  </a:lnTo>
                  <a:cubicBezTo>
                    <a:pt x="394" y="194"/>
                    <a:pt x="307" y="179"/>
                    <a:pt x="263" y="179"/>
                  </a:cubicBezTo>
                  <a:cubicBezTo>
                    <a:pt x="257" y="179"/>
                    <a:pt x="252" y="179"/>
                    <a:pt x="247" y="180"/>
                  </a:cubicBezTo>
                  <a:cubicBezTo>
                    <a:pt x="244" y="181"/>
                    <a:pt x="241" y="182"/>
                    <a:pt x="238" y="182"/>
                  </a:cubicBezTo>
                  <a:cubicBezTo>
                    <a:pt x="220" y="182"/>
                    <a:pt x="225" y="155"/>
                    <a:pt x="238" y="146"/>
                  </a:cubicBezTo>
                  <a:cubicBezTo>
                    <a:pt x="247" y="132"/>
                    <a:pt x="170" y="141"/>
                    <a:pt x="141" y="132"/>
                  </a:cubicBezTo>
                  <a:cubicBezTo>
                    <a:pt x="112" y="132"/>
                    <a:pt x="88" y="59"/>
                    <a:pt x="88" y="35"/>
                  </a:cubicBezTo>
                  <a:cubicBezTo>
                    <a:pt x="88" y="10"/>
                    <a:pt x="39" y="1"/>
                    <a:pt x="2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rot="-487982" flipH="1">
              <a:off x="5624625" y="4343748"/>
              <a:ext cx="9398" cy="13699"/>
            </a:xfrm>
            <a:custGeom>
              <a:avLst/>
              <a:gdLst/>
              <a:ahLst/>
              <a:cxnLst/>
              <a:rect l="l" t="t" r="r" b="b"/>
              <a:pathLst>
                <a:path w="59" h="86" extrusionOk="0">
                  <a:moveTo>
                    <a:pt x="20" y="1"/>
                  </a:moveTo>
                  <a:cubicBezTo>
                    <a:pt x="11" y="1"/>
                    <a:pt x="0" y="23"/>
                    <a:pt x="0" y="56"/>
                  </a:cubicBezTo>
                  <a:lnTo>
                    <a:pt x="0" y="85"/>
                  </a:lnTo>
                  <a:lnTo>
                    <a:pt x="39" y="61"/>
                  </a:lnTo>
                  <a:cubicBezTo>
                    <a:pt x="58" y="37"/>
                    <a:pt x="39" y="8"/>
                    <a:pt x="25" y="3"/>
                  </a:cubicBezTo>
                  <a:cubicBezTo>
                    <a:pt x="23" y="2"/>
                    <a:pt x="22" y="1"/>
                    <a:pt x="2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rot="-487982" flipH="1">
              <a:off x="5323466" y="4218959"/>
              <a:ext cx="190032" cy="147661"/>
            </a:xfrm>
            <a:custGeom>
              <a:avLst/>
              <a:gdLst/>
              <a:ahLst/>
              <a:cxnLst/>
              <a:rect l="l" t="t" r="r" b="b"/>
              <a:pathLst>
                <a:path w="1193" h="927" extrusionOk="0">
                  <a:moveTo>
                    <a:pt x="456" y="294"/>
                  </a:moveTo>
                  <a:cubicBezTo>
                    <a:pt x="462" y="294"/>
                    <a:pt x="467" y="295"/>
                    <a:pt x="471" y="297"/>
                  </a:cubicBezTo>
                  <a:cubicBezTo>
                    <a:pt x="495" y="302"/>
                    <a:pt x="495" y="326"/>
                    <a:pt x="466" y="345"/>
                  </a:cubicBezTo>
                  <a:cubicBezTo>
                    <a:pt x="455" y="352"/>
                    <a:pt x="437" y="355"/>
                    <a:pt x="418" y="355"/>
                  </a:cubicBezTo>
                  <a:cubicBezTo>
                    <a:pt x="385" y="355"/>
                    <a:pt x="352" y="347"/>
                    <a:pt x="364" y="340"/>
                  </a:cubicBezTo>
                  <a:cubicBezTo>
                    <a:pt x="372" y="324"/>
                    <a:pt x="426" y="294"/>
                    <a:pt x="456" y="294"/>
                  </a:cubicBezTo>
                  <a:close/>
                  <a:moveTo>
                    <a:pt x="214" y="481"/>
                  </a:moveTo>
                  <a:lnTo>
                    <a:pt x="214" y="481"/>
                  </a:lnTo>
                  <a:cubicBezTo>
                    <a:pt x="238" y="510"/>
                    <a:pt x="257" y="534"/>
                    <a:pt x="277" y="558"/>
                  </a:cubicBezTo>
                  <a:cubicBezTo>
                    <a:pt x="269" y="559"/>
                    <a:pt x="263" y="559"/>
                    <a:pt x="256" y="559"/>
                  </a:cubicBezTo>
                  <a:cubicBezTo>
                    <a:pt x="198" y="559"/>
                    <a:pt x="192" y="538"/>
                    <a:pt x="214" y="481"/>
                  </a:cubicBezTo>
                  <a:close/>
                  <a:moveTo>
                    <a:pt x="139" y="0"/>
                  </a:moveTo>
                  <a:cubicBezTo>
                    <a:pt x="110" y="0"/>
                    <a:pt x="61" y="8"/>
                    <a:pt x="35" y="11"/>
                  </a:cubicBezTo>
                  <a:cubicBezTo>
                    <a:pt x="1" y="21"/>
                    <a:pt x="6" y="45"/>
                    <a:pt x="10" y="55"/>
                  </a:cubicBezTo>
                  <a:cubicBezTo>
                    <a:pt x="13" y="56"/>
                    <a:pt x="19" y="57"/>
                    <a:pt x="26" y="57"/>
                  </a:cubicBezTo>
                  <a:cubicBezTo>
                    <a:pt x="46" y="57"/>
                    <a:pt x="79" y="52"/>
                    <a:pt x="93" y="45"/>
                  </a:cubicBezTo>
                  <a:cubicBezTo>
                    <a:pt x="93" y="45"/>
                    <a:pt x="94" y="45"/>
                    <a:pt x="95" y="45"/>
                  </a:cubicBezTo>
                  <a:cubicBezTo>
                    <a:pt x="106" y="45"/>
                    <a:pt x="142" y="85"/>
                    <a:pt x="151" y="103"/>
                  </a:cubicBezTo>
                  <a:cubicBezTo>
                    <a:pt x="165" y="127"/>
                    <a:pt x="151" y="166"/>
                    <a:pt x="141" y="181"/>
                  </a:cubicBezTo>
                  <a:cubicBezTo>
                    <a:pt x="132" y="190"/>
                    <a:pt x="132" y="210"/>
                    <a:pt x="132" y="215"/>
                  </a:cubicBezTo>
                  <a:cubicBezTo>
                    <a:pt x="132" y="217"/>
                    <a:pt x="133" y="218"/>
                    <a:pt x="135" y="218"/>
                  </a:cubicBezTo>
                  <a:cubicBezTo>
                    <a:pt x="143" y="218"/>
                    <a:pt x="159" y="209"/>
                    <a:pt x="170" y="205"/>
                  </a:cubicBezTo>
                  <a:cubicBezTo>
                    <a:pt x="171" y="204"/>
                    <a:pt x="172" y="204"/>
                    <a:pt x="173" y="204"/>
                  </a:cubicBezTo>
                  <a:cubicBezTo>
                    <a:pt x="182" y="204"/>
                    <a:pt x="194" y="230"/>
                    <a:pt x="194" y="239"/>
                  </a:cubicBezTo>
                  <a:cubicBezTo>
                    <a:pt x="194" y="253"/>
                    <a:pt x="253" y="297"/>
                    <a:pt x="248" y="311"/>
                  </a:cubicBezTo>
                  <a:cubicBezTo>
                    <a:pt x="248" y="331"/>
                    <a:pt x="243" y="350"/>
                    <a:pt x="243" y="350"/>
                  </a:cubicBezTo>
                  <a:lnTo>
                    <a:pt x="277" y="360"/>
                  </a:lnTo>
                  <a:lnTo>
                    <a:pt x="291" y="369"/>
                  </a:lnTo>
                  <a:lnTo>
                    <a:pt x="291" y="384"/>
                  </a:lnTo>
                  <a:cubicBezTo>
                    <a:pt x="272" y="423"/>
                    <a:pt x="194" y="452"/>
                    <a:pt x="165" y="452"/>
                  </a:cubicBezTo>
                  <a:cubicBezTo>
                    <a:pt x="141" y="452"/>
                    <a:pt x="117" y="466"/>
                    <a:pt x="107" y="471"/>
                  </a:cubicBezTo>
                  <a:cubicBezTo>
                    <a:pt x="102" y="476"/>
                    <a:pt x="165" y="481"/>
                    <a:pt x="165" y="500"/>
                  </a:cubicBezTo>
                  <a:cubicBezTo>
                    <a:pt x="165" y="515"/>
                    <a:pt x="146" y="529"/>
                    <a:pt x="122" y="539"/>
                  </a:cubicBezTo>
                  <a:lnTo>
                    <a:pt x="102" y="544"/>
                  </a:lnTo>
                  <a:lnTo>
                    <a:pt x="127" y="578"/>
                  </a:lnTo>
                  <a:cubicBezTo>
                    <a:pt x="156" y="597"/>
                    <a:pt x="194" y="621"/>
                    <a:pt x="199" y="626"/>
                  </a:cubicBezTo>
                  <a:cubicBezTo>
                    <a:pt x="200" y="628"/>
                    <a:pt x="203" y="628"/>
                    <a:pt x="206" y="628"/>
                  </a:cubicBezTo>
                  <a:cubicBezTo>
                    <a:pt x="219" y="628"/>
                    <a:pt x="248" y="619"/>
                    <a:pt x="266" y="619"/>
                  </a:cubicBezTo>
                  <a:cubicBezTo>
                    <a:pt x="270" y="619"/>
                    <a:pt x="274" y="620"/>
                    <a:pt x="277" y="621"/>
                  </a:cubicBezTo>
                  <a:cubicBezTo>
                    <a:pt x="295" y="632"/>
                    <a:pt x="310" y="638"/>
                    <a:pt x="319" y="638"/>
                  </a:cubicBezTo>
                  <a:cubicBezTo>
                    <a:pt x="322" y="638"/>
                    <a:pt x="324" y="637"/>
                    <a:pt x="325" y="636"/>
                  </a:cubicBezTo>
                  <a:lnTo>
                    <a:pt x="335" y="636"/>
                  </a:lnTo>
                  <a:cubicBezTo>
                    <a:pt x="358" y="629"/>
                    <a:pt x="375" y="625"/>
                    <a:pt x="387" y="625"/>
                  </a:cubicBezTo>
                  <a:cubicBezTo>
                    <a:pt x="416" y="625"/>
                    <a:pt x="426" y="645"/>
                    <a:pt x="456" y="689"/>
                  </a:cubicBezTo>
                  <a:lnTo>
                    <a:pt x="471" y="713"/>
                  </a:lnTo>
                  <a:cubicBezTo>
                    <a:pt x="480" y="742"/>
                    <a:pt x="553" y="786"/>
                    <a:pt x="563" y="805"/>
                  </a:cubicBezTo>
                  <a:cubicBezTo>
                    <a:pt x="582" y="820"/>
                    <a:pt x="543" y="844"/>
                    <a:pt x="529" y="844"/>
                  </a:cubicBezTo>
                  <a:cubicBezTo>
                    <a:pt x="509" y="844"/>
                    <a:pt x="504" y="863"/>
                    <a:pt x="504" y="868"/>
                  </a:cubicBezTo>
                  <a:cubicBezTo>
                    <a:pt x="504" y="878"/>
                    <a:pt x="480" y="883"/>
                    <a:pt x="471" y="883"/>
                  </a:cubicBezTo>
                  <a:cubicBezTo>
                    <a:pt x="466" y="883"/>
                    <a:pt x="456" y="888"/>
                    <a:pt x="456" y="888"/>
                  </a:cubicBezTo>
                  <a:cubicBezTo>
                    <a:pt x="456" y="888"/>
                    <a:pt x="485" y="907"/>
                    <a:pt x="495" y="912"/>
                  </a:cubicBezTo>
                  <a:cubicBezTo>
                    <a:pt x="509" y="922"/>
                    <a:pt x="616" y="926"/>
                    <a:pt x="659" y="926"/>
                  </a:cubicBezTo>
                  <a:cubicBezTo>
                    <a:pt x="703" y="926"/>
                    <a:pt x="737" y="922"/>
                    <a:pt x="737" y="922"/>
                  </a:cubicBezTo>
                  <a:cubicBezTo>
                    <a:pt x="737" y="922"/>
                    <a:pt x="901" y="820"/>
                    <a:pt x="931" y="762"/>
                  </a:cubicBezTo>
                  <a:cubicBezTo>
                    <a:pt x="964" y="699"/>
                    <a:pt x="1061" y="568"/>
                    <a:pt x="1086" y="534"/>
                  </a:cubicBezTo>
                  <a:cubicBezTo>
                    <a:pt x="1110" y="500"/>
                    <a:pt x="1139" y="466"/>
                    <a:pt x="1139" y="466"/>
                  </a:cubicBezTo>
                  <a:cubicBezTo>
                    <a:pt x="1139" y="466"/>
                    <a:pt x="1124" y="457"/>
                    <a:pt x="1119" y="457"/>
                  </a:cubicBezTo>
                  <a:cubicBezTo>
                    <a:pt x="1115" y="457"/>
                    <a:pt x="1100" y="408"/>
                    <a:pt x="1100" y="394"/>
                  </a:cubicBezTo>
                  <a:cubicBezTo>
                    <a:pt x="1100" y="379"/>
                    <a:pt x="1144" y="326"/>
                    <a:pt x="1163" y="316"/>
                  </a:cubicBezTo>
                  <a:cubicBezTo>
                    <a:pt x="1182" y="302"/>
                    <a:pt x="1192" y="273"/>
                    <a:pt x="1192" y="268"/>
                  </a:cubicBezTo>
                  <a:cubicBezTo>
                    <a:pt x="1192" y="253"/>
                    <a:pt x="1187" y="244"/>
                    <a:pt x="1187" y="234"/>
                  </a:cubicBezTo>
                  <a:cubicBezTo>
                    <a:pt x="1178" y="229"/>
                    <a:pt x="1124" y="229"/>
                    <a:pt x="1105" y="224"/>
                  </a:cubicBezTo>
                  <a:cubicBezTo>
                    <a:pt x="1090" y="210"/>
                    <a:pt x="1071" y="200"/>
                    <a:pt x="1066" y="200"/>
                  </a:cubicBezTo>
                  <a:lnTo>
                    <a:pt x="1061" y="200"/>
                  </a:lnTo>
                  <a:cubicBezTo>
                    <a:pt x="1061" y="200"/>
                    <a:pt x="1047" y="210"/>
                    <a:pt x="1023" y="215"/>
                  </a:cubicBezTo>
                  <a:lnTo>
                    <a:pt x="1018" y="229"/>
                  </a:lnTo>
                  <a:lnTo>
                    <a:pt x="994" y="302"/>
                  </a:lnTo>
                  <a:cubicBezTo>
                    <a:pt x="965" y="267"/>
                    <a:pt x="932" y="255"/>
                    <a:pt x="909" y="255"/>
                  </a:cubicBezTo>
                  <a:cubicBezTo>
                    <a:pt x="897" y="255"/>
                    <a:pt x="887" y="258"/>
                    <a:pt x="882" y="263"/>
                  </a:cubicBezTo>
                  <a:cubicBezTo>
                    <a:pt x="872" y="282"/>
                    <a:pt x="809" y="326"/>
                    <a:pt x="809" y="350"/>
                  </a:cubicBezTo>
                  <a:cubicBezTo>
                    <a:pt x="819" y="374"/>
                    <a:pt x="785" y="399"/>
                    <a:pt x="776" y="399"/>
                  </a:cubicBezTo>
                  <a:cubicBezTo>
                    <a:pt x="761" y="399"/>
                    <a:pt x="751" y="399"/>
                    <a:pt x="747" y="394"/>
                  </a:cubicBezTo>
                  <a:cubicBezTo>
                    <a:pt x="747" y="393"/>
                    <a:pt x="746" y="392"/>
                    <a:pt x="745" y="392"/>
                  </a:cubicBezTo>
                  <a:cubicBezTo>
                    <a:pt x="735" y="392"/>
                    <a:pt x="682" y="429"/>
                    <a:pt x="664" y="447"/>
                  </a:cubicBezTo>
                  <a:cubicBezTo>
                    <a:pt x="640" y="466"/>
                    <a:pt x="611" y="500"/>
                    <a:pt x="611" y="515"/>
                  </a:cubicBezTo>
                  <a:cubicBezTo>
                    <a:pt x="611" y="524"/>
                    <a:pt x="635" y="529"/>
                    <a:pt x="645" y="529"/>
                  </a:cubicBezTo>
                  <a:cubicBezTo>
                    <a:pt x="659" y="529"/>
                    <a:pt x="684" y="524"/>
                    <a:pt x="688" y="524"/>
                  </a:cubicBezTo>
                  <a:cubicBezTo>
                    <a:pt x="693" y="524"/>
                    <a:pt x="679" y="553"/>
                    <a:pt x="688" y="563"/>
                  </a:cubicBezTo>
                  <a:cubicBezTo>
                    <a:pt x="690" y="564"/>
                    <a:pt x="693" y="564"/>
                    <a:pt x="695" y="564"/>
                  </a:cubicBezTo>
                  <a:cubicBezTo>
                    <a:pt x="712" y="564"/>
                    <a:pt x="741" y="552"/>
                    <a:pt x="766" y="539"/>
                  </a:cubicBezTo>
                  <a:lnTo>
                    <a:pt x="809" y="515"/>
                  </a:lnTo>
                  <a:lnTo>
                    <a:pt x="814" y="553"/>
                  </a:lnTo>
                  <a:cubicBezTo>
                    <a:pt x="790" y="568"/>
                    <a:pt x="742" y="573"/>
                    <a:pt x="732" y="573"/>
                  </a:cubicBezTo>
                  <a:cubicBezTo>
                    <a:pt x="717" y="573"/>
                    <a:pt x="703" y="612"/>
                    <a:pt x="693" y="621"/>
                  </a:cubicBezTo>
                  <a:cubicBezTo>
                    <a:pt x="688" y="636"/>
                    <a:pt x="717" y="646"/>
                    <a:pt x="732" y="646"/>
                  </a:cubicBezTo>
                  <a:cubicBezTo>
                    <a:pt x="742" y="646"/>
                    <a:pt x="756" y="660"/>
                    <a:pt x="756" y="660"/>
                  </a:cubicBezTo>
                  <a:cubicBezTo>
                    <a:pt x="756" y="660"/>
                    <a:pt x="713" y="670"/>
                    <a:pt x="693" y="670"/>
                  </a:cubicBezTo>
                  <a:cubicBezTo>
                    <a:pt x="681" y="670"/>
                    <a:pt x="635" y="633"/>
                    <a:pt x="607" y="633"/>
                  </a:cubicBezTo>
                  <a:cubicBezTo>
                    <a:pt x="603" y="633"/>
                    <a:pt x="600" y="634"/>
                    <a:pt x="596" y="636"/>
                  </a:cubicBezTo>
                  <a:cubicBezTo>
                    <a:pt x="577" y="646"/>
                    <a:pt x="563" y="660"/>
                    <a:pt x="558" y="660"/>
                  </a:cubicBezTo>
                  <a:cubicBezTo>
                    <a:pt x="548" y="660"/>
                    <a:pt x="533" y="665"/>
                    <a:pt x="509" y="665"/>
                  </a:cubicBezTo>
                  <a:lnTo>
                    <a:pt x="485" y="665"/>
                  </a:lnTo>
                  <a:lnTo>
                    <a:pt x="509" y="626"/>
                  </a:lnTo>
                  <a:cubicBezTo>
                    <a:pt x="543" y="597"/>
                    <a:pt x="538" y="544"/>
                    <a:pt x="524" y="539"/>
                  </a:cubicBezTo>
                  <a:cubicBezTo>
                    <a:pt x="519" y="532"/>
                    <a:pt x="508" y="530"/>
                    <a:pt x="496" y="530"/>
                  </a:cubicBezTo>
                  <a:cubicBezTo>
                    <a:pt x="481" y="530"/>
                    <a:pt x="464" y="534"/>
                    <a:pt x="456" y="539"/>
                  </a:cubicBezTo>
                  <a:cubicBezTo>
                    <a:pt x="456" y="539"/>
                    <a:pt x="455" y="539"/>
                    <a:pt x="455" y="539"/>
                  </a:cubicBezTo>
                  <a:cubicBezTo>
                    <a:pt x="444" y="539"/>
                    <a:pt x="482" y="465"/>
                    <a:pt x="538" y="428"/>
                  </a:cubicBezTo>
                  <a:cubicBezTo>
                    <a:pt x="601" y="384"/>
                    <a:pt x="630" y="345"/>
                    <a:pt x="611" y="326"/>
                  </a:cubicBezTo>
                  <a:lnTo>
                    <a:pt x="587" y="311"/>
                  </a:lnTo>
                  <a:lnTo>
                    <a:pt x="514" y="277"/>
                  </a:lnTo>
                  <a:cubicBezTo>
                    <a:pt x="456" y="215"/>
                    <a:pt x="374" y="142"/>
                    <a:pt x="364" y="142"/>
                  </a:cubicBezTo>
                  <a:cubicBezTo>
                    <a:pt x="349" y="142"/>
                    <a:pt x="320" y="152"/>
                    <a:pt x="301" y="156"/>
                  </a:cubicBezTo>
                  <a:lnTo>
                    <a:pt x="277" y="166"/>
                  </a:lnTo>
                  <a:lnTo>
                    <a:pt x="291" y="89"/>
                  </a:lnTo>
                  <a:cubicBezTo>
                    <a:pt x="277" y="46"/>
                    <a:pt x="242" y="29"/>
                    <a:pt x="217" y="29"/>
                  </a:cubicBezTo>
                  <a:cubicBezTo>
                    <a:pt x="207" y="29"/>
                    <a:pt x="200" y="31"/>
                    <a:pt x="194" y="35"/>
                  </a:cubicBezTo>
                  <a:cubicBezTo>
                    <a:pt x="192" y="37"/>
                    <a:pt x="189" y="37"/>
                    <a:pt x="187" y="37"/>
                  </a:cubicBezTo>
                  <a:cubicBezTo>
                    <a:pt x="171" y="37"/>
                    <a:pt x="161" y="15"/>
                    <a:pt x="161" y="6"/>
                  </a:cubicBezTo>
                  <a:cubicBezTo>
                    <a:pt x="161" y="2"/>
                    <a:pt x="152" y="0"/>
                    <a:pt x="1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rot="-487982" flipH="1">
              <a:off x="5264039" y="4365316"/>
              <a:ext cx="202298" cy="123609"/>
            </a:xfrm>
            <a:custGeom>
              <a:avLst/>
              <a:gdLst/>
              <a:ahLst/>
              <a:cxnLst/>
              <a:rect l="l" t="t" r="r" b="b"/>
              <a:pathLst>
                <a:path w="1270" h="776" extrusionOk="0">
                  <a:moveTo>
                    <a:pt x="896" y="34"/>
                  </a:moveTo>
                  <a:cubicBezTo>
                    <a:pt x="896" y="35"/>
                    <a:pt x="896" y="36"/>
                    <a:pt x="897" y="37"/>
                  </a:cubicBezTo>
                  <a:lnTo>
                    <a:pt x="897" y="37"/>
                  </a:lnTo>
                  <a:lnTo>
                    <a:pt x="896" y="34"/>
                  </a:lnTo>
                  <a:close/>
                  <a:moveTo>
                    <a:pt x="606" y="398"/>
                  </a:moveTo>
                  <a:lnTo>
                    <a:pt x="606" y="398"/>
                  </a:lnTo>
                  <a:cubicBezTo>
                    <a:pt x="600" y="424"/>
                    <a:pt x="587" y="434"/>
                    <a:pt x="570" y="434"/>
                  </a:cubicBezTo>
                  <a:cubicBezTo>
                    <a:pt x="559" y="434"/>
                    <a:pt x="547" y="429"/>
                    <a:pt x="533" y="422"/>
                  </a:cubicBezTo>
                  <a:cubicBezTo>
                    <a:pt x="557" y="412"/>
                    <a:pt x="577" y="407"/>
                    <a:pt x="606" y="398"/>
                  </a:cubicBezTo>
                  <a:close/>
                  <a:moveTo>
                    <a:pt x="219" y="766"/>
                  </a:moveTo>
                  <a:cubicBezTo>
                    <a:pt x="218" y="769"/>
                    <a:pt x="218" y="770"/>
                    <a:pt x="218" y="770"/>
                  </a:cubicBezTo>
                  <a:cubicBezTo>
                    <a:pt x="220" y="770"/>
                    <a:pt x="225" y="769"/>
                    <a:pt x="233" y="766"/>
                  </a:cubicBezTo>
                  <a:lnTo>
                    <a:pt x="233" y="766"/>
                  </a:lnTo>
                  <a:cubicBezTo>
                    <a:pt x="228" y="766"/>
                    <a:pt x="223" y="766"/>
                    <a:pt x="219" y="766"/>
                  </a:cubicBezTo>
                  <a:close/>
                  <a:moveTo>
                    <a:pt x="606" y="0"/>
                  </a:moveTo>
                  <a:cubicBezTo>
                    <a:pt x="475" y="5"/>
                    <a:pt x="499" y="29"/>
                    <a:pt x="499" y="29"/>
                  </a:cubicBezTo>
                  <a:cubicBezTo>
                    <a:pt x="572" y="102"/>
                    <a:pt x="659" y="170"/>
                    <a:pt x="664" y="184"/>
                  </a:cubicBezTo>
                  <a:cubicBezTo>
                    <a:pt x="665" y="186"/>
                    <a:pt x="663" y="187"/>
                    <a:pt x="658" y="187"/>
                  </a:cubicBezTo>
                  <a:cubicBezTo>
                    <a:pt x="649" y="187"/>
                    <a:pt x="631" y="184"/>
                    <a:pt x="613" y="184"/>
                  </a:cubicBezTo>
                  <a:cubicBezTo>
                    <a:pt x="595" y="184"/>
                    <a:pt x="578" y="187"/>
                    <a:pt x="572" y="199"/>
                  </a:cubicBezTo>
                  <a:cubicBezTo>
                    <a:pt x="568" y="214"/>
                    <a:pt x="560" y="220"/>
                    <a:pt x="552" y="220"/>
                  </a:cubicBezTo>
                  <a:cubicBezTo>
                    <a:pt x="543" y="220"/>
                    <a:pt x="531" y="210"/>
                    <a:pt x="523" y="194"/>
                  </a:cubicBezTo>
                  <a:lnTo>
                    <a:pt x="485" y="233"/>
                  </a:lnTo>
                  <a:lnTo>
                    <a:pt x="417" y="291"/>
                  </a:lnTo>
                  <a:cubicBezTo>
                    <a:pt x="451" y="383"/>
                    <a:pt x="460" y="465"/>
                    <a:pt x="436" y="490"/>
                  </a:cubicBezTo>
                  <a:lnTo>
                    <a:pt x="388" y="475"/>
                  </a:lnTo>
                  <a:lnTo>
                    <a:pt x="397" y="465"/>
                  </a:lnTo>
                  <a:cubicBezTo>
                    <a:pt x="408" y="442"/>
                    <a:pt x="378" y="425"/>
                    <a:pt x="358" y="425"/>
                  </a:cubicBezTo>
                  <a:cubicBezTo>
                    <a:pt x="348" y="425"/>
                    <a:pt x="341" y="429"/>
                    <a:pt x="339" y="436"/>
                  </a:cubicBezTo>
                  <a:cubicBezTo>
                    <a:pt x="330" y="465"/>
                    <a:pt x="325" y="490"/>
                    <a:pt x="325" y="490"/>
                  </a:cubicBezTo>
                  <a:cubicBezTo>
                    <a:pt x="325" y="490"/>
                    <a:pt x="315" y="485"/>
                    <a:pt x="296" y="465"/>
                  </a:cubicBezTo>
                  <a:lnTo>
                    <a:pt x="276" y="460"/>
                  </a:lnTo>
                  <a:lnTo>
                    <a:pt x="209" y="441"/>
                  </a:lnTo>
                  <a:lnTo>
                    <a:pt x="209" y="441"/>
                  </a:lnTo>
                  <a:cubicBezTo>
                    <a:pt x="218" y="528"/>
                    <a:pt x="247" y="611"/>
                    <a:pt x="267" y="611"/>
                  </a:cubicBezTo>
                  <a:cubicBezTo>
                    <a:pt x="281" y="611"/>
                    <a:pt x="211" y="655"/>
                    <a:pt x="183" y="655"/>
                  </a:cubicBezTo>
                  <a:cubicBezTo>
                    <a:pt x="182" y="655"/>
                    <a:pt x="181" y="654"/>
                    <a:pt x="180" y="654"/>
                  </a:cubicBezTo>
                  <a:cubicBezTo>
                    <a:pt x="175" y="653"/>
                    <a:pt x="170" y="653"/>
                    <a:pt x="165" y="653"/>
                  </a:cubicBezTo>
                  <a:cubicBezTo>
                    <a:pt x="141" y="653"/>
                    <a:pt x="111" y="661"/>
                    <a:pt x="107" y="669"/>
                  </a:cubicBezTo>
                  <a:cubicBezTo>
                    <a:pt x="107" y="669"/>
                    <a:pt x="106" y="669"/>
                    <a:pt x="105" y="669"/>
                  </a:cubicBezTo>
                  <a:cubicBezTo>
                    <a:pt x="98" y="669"/>
                    <a:pt x="72" y="644"/>
                    <a:pt x="63" y="635"/>
                  </a:cubicBezTo>
                  <a:cubicBezTo>
                    <a:pt x="63" y="634"/>
                    <a:pt x="61" y="634"/>
                    <a:pt x="60" y="634"/>
                  </a:cubicBezTo>
                  <a:cubicBezTo>
                    <a:pt x="49" y="634"/>
                    <a:pt x="23" y="645"/>
                    <a:pt x="10" y="649"/>
                  </a:cubicBezTo>
                  <a:cubicBezTo>
                    <a:pt x="0" y="654"/>
                    <a:pt x="39" y="698"/>
                    <a:pt x="59" y="707"/>
                  </a:cubicBezTo>
                  <a:cubicBezTo>
                    <a:pt x="78" y="722"/>
                    <a:pt x="78" y="751"/>
                    <a:pt x="73" y="766"/>
                  </a:cubicBezTo>
                  <a:cubicBezTo>
                    <a:pt x="72" y="766"/>
                    <a:pt x="73" y="767"/>
                    <a:pt x="76" y="767"/>
                  </a:cubicBezTo>
                  <a:cubicBezTo>
                    <a:pt x="88" y="767"/>
                    <a:pt x="131" y="762"/>
                    <a:pt x="166" y="762"/>
                  </a:cubicBezTo>
                  <a:cubicBezTo>
                    <a:pt x="181" y="762"/>
                    <a:pt x="195" y="763"/>
                    <a:pt x="204" y="766"/>
                  </a:cubicBezTo>
                  <a:cubicBezTo>
                    <a:pt x="209" y="766"/>
                    <a:pt x="214" y="766"/>
                    <a:pt x="219" y="766"/>
                  </a:cubicBezTo>
                  <a:lnTo>
                    <a:pt x="219" y="766"/>
                  </a:lnTo>
                  <a:cubicBezTo>
                    <a:pt x="219" y="762"/>
                    <a:pt x="220" y="755"/>
                    <a:pt x="223" y="746"/>
                  </a:cubicBezTo>
                  <a:cubicBezTo>
                    <a:pt x="228" y="736"/>
                    <a:pt x="267" y="703"/>
                    <a:pt x="276" y="703"/>
                  </a:cubicBezTo>
                  <a:lnTo>
                    <a:pt x="276" y="707"/>
                  </a:lnTo>
                  <a:lnTo>
                    <a:pt x="296" y="746"/>
                  </a:lnTo>
                  <a:cubicBezTo>
                    <a:pt x="273" y="753"/>
                    <a:pt x="248" y="761"/>
                    <a:pt x="233" y="766"/>
                  </a:cubicBezTo>
                  <a:lnTo>
                    <a:pt x="233" y="766"/>
                  </a:lnTo>
                  <a:cubicBezTo>
                    <a:pt x="258" y="768"/>
                    <a:pt x="278" y="770"/>
                    <a:pt x="281" y="770"/>
                  </a:cubicBezTo>
                  <a:cubicBezTo>
                    <a:pt x="291" y="770"/>
                    <a:pt x="320" y="775"/>
                    <a:pt x="354" y="775"/>
                  </a:cubicBezTo>
                  <a:lnTo>
                    <a:pt x="388" y="775"/>
                  </a:lnTo>
                  <a:cubicBezTo>
                    <a:pt x="499" y="766"/>
                    <a:pt x="533" y="761"/>
                    <a:pt x="533" y="761"/>
                  </a:cubicBezTo>
                  <a:cubicBezTo>
                    <a:pt x="640" y="732"/>
                    <a:pt x="703" y="703"/>
                    <a:pt x="664" y="683"/>
                  </a:cubicBezTo>
                  <a:lnTo>
                    <a:pt x="640" y="674"/>
                  </a:lnTo>
                  <a:lnTo>
                    <a:pt x="678" y="620"/>
                  </a:lnTo>
                  <a:cubicBezTo>
                    <a:pt x="690" y="630"/>
                    <a:pt x="708" y="634"/>
                    <a:pt x="727" y="634"/>
                  </a:cubicBezTo>
                  <a:cubicBezTo>
                    <a:pt x="764" y="634"/>
                    <a:pt x="808" y="620"/>
                    <a:pt x="824" y="611"/>
                  </a:cubicBezTo>
                  <a:cubicBezTo>
                    <a:pt x="848" y="601"/>
                    <a:pt x="911" y="552"/>
                    <a:pt x="930" y="533"/>
                  </a:cubicBezTo>
                  <a:cubicBezTo>
                    <a:pt x="950" y="519"/>
                    <a:pt x="979" y="480"/>
                    <a:pt x="983" y="475"/>
                  </a:cubicBezTo>
                  <a:cubicBezTo>
                    <a:pt x="998" y="465"/>
                    <a:pt x="1042" y="427"/>
                    <a:pt x="1032" y="422"/>
                  </a:cubicBezTo>
                  <a:cubicBezTo>
                    <a:pt x="1030" y="415"/>
                    <a:pt x="1024" y="413"/>
                    <a:pt x="1017" y="413"/>
                  </a:cubicBezTo>
                  <a:cubicBezTo>
                    <a:pt x="1009" y="413"/>
                    <a:pt x="1001" y="416"/>
                    <a:pt x="998" y="422"/>
                  </a:cubicBezTo>
                  <a:cubicBezTo>
                    <a:pt x="998" y="422"/>
                    <a:pt x="997" y="422"/>
                    <a:pt x="997" y="422"/>
                  </a:cubicBezTo>
                  <a:cubicBezTo>
                    <a:pt x="994" y="422"/>
                    <a:pt x="998" y="382"/>
                    <a:pt x="1008" y="364"/>
                  </a:cubicBezTo>
                  <a:cubicBezTo>
                    <a:pt x="1017" y="349"/>
                    <a:pt x="1027" y="325"/>
                    <a:pt x="1027" y="315"/>
                  </a:cubicBezTo>
                  <a:cubicBezTo>
                    <a:pt x="1027" y="310"/>
                    <a:pt x="1008" y="306"/>
                    <a:pt x="1003" y="306"/>
                  </a:cubicBezTo>
                  <a:cubicBezTo>
                    <a:pt x="998" y="306"/>
                    <a:pt x="959" y="320"/>
                    <a:pt x="950" y="330"/>
                  </a:cubicBezTo>
                  <a:cubicBezTo>
                    <a:pt x="948" y="330"/>
                    <a:pt x="945" y="331"/>
                    <a:pt x="942" y="331"/>
                  </a:cubicBezTo>
                  <a:cubicBezTo>
                    <a:pt x="922" y="331"/>
                    <a:pt x="882" y="318"/>
                    <a:pt x="887" y="306"/>
                  </a:cubicBezTo>
                  <a:cubicBezTo>
                    <a:pt x="896" y="291"/>
                    <a:pt x="882" y="267"/>
                    <a:pt x="862" y="257"/>
                  </a:cubicBezTo>
                  <a:lnTo>
                    <a:pt x="838" y="238"/>
                  </a:lnTo>
                  <a:lnTo>
                    <a:pt x="838" y="262"/>
                  </a:lnTo>
                  <a:cubicBezTo>
                    <a:pt x="828" y="310"/>
                    <a:pt x="780" y="354"/>
                    <a:pt x="766" y="354"/>
                  </a:cubicBezTo>
                  <a:cubicBezTo>
                    <a:pt x="756" y="354"/>
                    <a:pt x="756" y="383"/>
                    <a:pt x="761" y="388"/>
                  </a:cubicBezTo>
                  <a:cubicBezTo>
                    <a:pt x="766" y="398"/>
                    <a:pt x="736" y="412"/>
                    <a:pt x="727" y="412"/>
                  </a:cubicBezTo>
                  <a:cubicBezTo>
                    <a:pt x="717" y="422"/>
                    <a:pt x="736" y="436"/>
                    <a:pt x="741" y="446"/>
                  </a:cubicBezTo>
                  <a:cubicBezTo>
                    <a:pt x="756" y="451"/>
                    <a:pt x="732" y="480"/>
                    <a:pt x="688" y="504"/>
                  </a:cubicBezTo>
                  <a:lnTo>
                    <a:pt x="654" y="528"/>
                  </a:lnTo>
                  <a:cubicBezTo>
                    <a:pt x="669" y="470"/>
                    <a:pt x="669" y="402"/>
                    <a:pt x="703" y="339"/>
                  </a:cubicBezTo>
                  <a:cubicBezTo>
                    <a:pt x="736" y="276"/>
                    <a:pt x="814" y="233"/>
                    <a:pt x="877" y="184"/>
                  </a:cubicBezTo>
                  <a:cubicBezTo>
                    <a:pt x="918" y="211"/>
                    <a:pt x="965" y="257"/>
                    <a:pt x="1011" y="257"/>
                  </a:cubicBezTo>
                  <a:cubicBezTo>
                    <a:pt x="1024" y="257"/>
                    <a:pt x="1038" y="253"/>
                    <a:pt x="1051" y="243"/>
                  </a:cubicBezTo>
                  <a:lnTo>
                    <a:pt x="1129" y="189"/>
                  </a:lnTo>
                  <a:cubicBezTo>
                    <a:pt x="1177" y="136"/>
                    <a:pt x="1235" y="88"/>
                    <a:pt x="1245" y="88"/>
                  </a:cubicBezTo>
                  <a:lnTo>
                    <a:pt x="1269" y="88"/>
                  </a:lnTo>
                  <a:lnTo>
                    <a:pt x="1240" y="59"/>
                  </a:lnTo>
                  <a:cubicBezTo>
                    <a:pt x="1235" y="56"/>
                    <a:pt x="1228" y="55"/>
                    <a:pt x="1219" y="55"/>
                  </a:cubicBezTo>
                  <a:cubicBezTo>
                    <a:pt x="1174" y="55"/>
                    <a:pt x="1090" y="80"/>
                    <a:pt x="1066" y="92"/>
                  </a:cubicBezTo>
                  <a:cubicBezTo>
                    <a:pt x="1027" y="112"/>
                    <a:pt x="998" y="117"/>
                    <a:pt x="993" y="117"/>
                  </a:cubicBezTo>
                  <a:cubicBezTo>
                    <a:pt x="988" y="117"/>
                    <a:pt x="988" y="83"/>
                    <a:pt x="988" y="68"/>
                  </a:cubicBezTo>
                  <a:cubicBezTo>
                    <a:pt x="988" y="62"/>
                    <a:pt x="982" y="56"/>
                    <a:pt x="973" y="56"/>
                  </a:cubicBezTo>
                  <a:cubicBezTo>
                    <a:pt x="968" y="56"/>
                    <a:pt x="961" y="58"/>
                    <a:pt x="954" y="63"/>
                  </a:cubicBezTo>
                  <a:cubicBezTo>
                    <a:pt x="953" y="65"/>
                    <a:pt x="950" y="66"/>
                    <a:pt x="947" y="66"/>
                  </a:cubicBezTo>
                  <a:cubicBezTo>
                    <a:pt x="932" y="66"/>
                    <a:pt x="901" y="49"/>
                    <a:pt x="897" y="37"/>
                  </a:cubicBezTo>
                  <a:lnTo>
                    <a:pt x="897" y="37"/>
                  </a:lnTo>
                  <a:lnTo>
                    <a:pt x="911" y="112"/>
                  </a:lnTo>
                  <a:cubicBezTo>
                    <a:pt x="828" y="97"/>
                    <a:pt x="736" y="88"/>
                    <a:pt x="727" y="78"/>
                  </a:cubicBezTo>
                  <a:cubicBezTo>
                    <a:pt x="725" y="77"/>
                    <a:pt x="724" y="77"/>
                    <a:pt x="722" y="77"/>
                  </a:cubicBezTo>
                  <a:cubicBezTo>
                    <a:pt x="710" y="77"/>
                    <a:pt x="703" y="93"/>
                    <a:pt x="703" y="97"/>
                  </a:cubicBezTo>
                  <a:cubicBezTo>
                    <a:pt x="703" y="102"/>
                    <a:pt x="688" y="112"/>
                    <a:pt x="688" y="112"/>
                  </a:cubicBezTo>
                  <a:cubicBezTo>
                    <a:pt x="683" y="112"/>
                    <a:pt x="644" y="68"/>
                    <a:pt x="659" y="49"/>
                  </a:cubicBezTo>
                  <a:cubicBezTo>
                    <a:pt x="669" y="29"/>
                    <a:pt x="669" y="15"/>
                    <a:pt x="664" y="5"/>
                  </a:cubicBezTo>
                  <a:cubicBezTo>
                    <a:pt x="664" y="0"/>
                    <a:pt x="640" y="0"/>
                    <a:pt x="62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rot="-487982" flipH="1">
              <a:off x="5340895" y="4125516"/>
              <a:ext cx="96211" cy="87450"/>
            </a:xfrm>
            <a:custGeom>
              <a:avLst/>
              <a:gdLst/>
              <a:ahLst/>
              <a:cxnLst/>
              <a:rect l="l" t="t" r="r" b="b"/>
              <a:pathLst>
                <a:path w="604" h="549" extrusionOk="0">
                  <a:moveTo>
                    <a:pt x="518" y="1"/>
                  </a:moveTo>
                  <a:cubicBezTo>
                    <a:pt x="492" y="1"/>
                    <a:pt x="450" y="17"/>
                    <a:pt x="437" y="30"/>
                  </a:cubicBezTo>
                  <a:cubicBezTo>
                    <a:pt x="417" y="45"/>
                    <a:pt x="364" y="113"/>
                    <a:pt x="354" y="137"/>
                  </a:cubicBezTo>
                  <a:cubicBezTo>
                    <a:pt x="340" y="161"/>
                    <a:pt x="345" y="224"/>
                    <a:pt x="359" y="272"/>
                  </a:cubicBezTo>
                  <a:lnTo>
                    <a:pt x="282" y="282"/>
                  </a:lnTo>
                  <a:lnTo>
                    <a:pt x="224" y="297"/>
                  </a:lnTo>
                  <a:cubicBezTo>
                    <a:pt x="190" y="330"/>
                    <a:pt x="141" y="393"/>
                    <a:pt x="127" y="393"/>
                  </a:cubicBezTo>
                  <a:cubicBezTo>
                    <a:pt x="117" y="389"/>
                    <a:pt x="103" y="389"/>
                    <a:pt x="103" y="389"/>
                  </a:cubicBezTo>
                  <a:cubicBezTo>
                    <a:pt x="1" y="447"/>
                    <a:pt x="25" y="471"/>
                    <a:pt x="88" y="548"/>
                  </a:cubicBezTo>
                  <a:lnTo>
                    <a:pt x="175" y="500"/>
                  </a:lnTo>
                  <a:cubicBezTo>
                    <a:pt x="183" y="459"/>
                    <a:pt x="209" y="429"/>
                    <a:pt x="242" y="429"/>
                  </a:cubicBezTo>
                  <a:cubicBezTo>
                    <a:pt x="249" y="429"/>
                    <a:pt x="255" y="430"/>
                    <a:pt x="262" y="432"/>
                  </a:cubicBezTo>
                  <a:lnTo>
                    <a:pt x="267" y="379"/>
                  </a:lnTo>
                  <a:cubicBezTo>
                    <a:pt x="278" y="389"/>
                    <a:pt x="291" y="393"/>
                    <a:pt x="304" y="393"/>
                  </a:cubicBezTo>
                  <a:cubicBezTo>
                    <a:pt x="375" y="393"/>
                    <a:pt x="473" y="275"/>
                    <a:pt x="514" y="238"/>
                  </a:cubicBezTo>
                  <a:cubicBezTo>
                    <a:pt x="582" y="180"/>
                    <a:pt x="587" y="151"/>
                    <a:pt x="587" y="151"/>
                  </a:cubicBezTo>
                  <a:cubicBezTo>
                    <a:pt x="604" y="86"/>
                    <a:pt x="597" y="65"/>
                    <a:pt x="589" y="65"/>
                  </a:cubicBezTo>
                  <a:cubicBezTo>
                    <a:pt x="586" y="65"/>
                    <a:pt x="583" y="68"/>
                    <a:pt x="582" y="74"/>
                  </a:cubicBezTo>
                  <a:cubicBezTo>
                    <a:pt x="581" y="75"/>
                    <a:pt x="580" y="76"/>
                    <a:pt x="579" y="76"/>
                  </a:cubicBezTo>
                  <a:cubicBezTo>
                    <a:pt x="571" y="76"/>
                    <a:pt x="547" y="32"/>
                    <a:pt x="538" y="11"/>
                  </a:cubicBezTo>
                  <a:cubicBezTo>
                    <a:pt x="537" y="4"/>
                    <a:pt x="529" y="1"/>
                    <a:pt x="5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rot="-487982" flipH="1">
              <a:off x="5468116" y="4213204"/>
              <a:ext cx="105768" cy="61486"/>
            </a:xfrm>
            <a:custGeom>
              <a:avLst/>
              <a:gdLst/>
              <a:ahLst/>
              <a:cxnLst/>
              <a:rect l="l" t="t" r="r" b="b"/>
              <a:pathLst>
                <a:path w="664" h="386" extrusionOk="0">
                  <a:moveTo>
                    <a:pt x="128" y="0"/>
                  </a:moveTo>
                  <a:cubicBezTo>
                    <a:pt x="120" y="0"/>
                    <a:pt x="113" y="2"/>
                    <a:pt x="107" y="6"/>
                  </a:cubicBezTo>
                  <a:lnTo>
                    <a:pt x="63" y="35"/>
                  </a:lnTo>
                  <a:cubicBezTo>
                    <a:pt x="39" y="50"/>
                    <a:pt x="15" y="74"/>
                    <a:pt x="15" y="74"/>
                  </a:cubicBezTo>
                  <a:cubicBezTo>
                    <a:pt x="15" y="79"/>
                    <a:pt x="34" y="103"/>
                    <a:pt x="39" y="113"/>
                  </a:cubicBezTo>
                  <a:cubicBezTo>
                    <a:pt x="49" y="123"/>
                    <a:pt x="34" y="137"/>
                    <a:pt x="15" y="147"/>
                  </a:cubicBezTo>
                  <a:lnTo>
                    <a:pt x="0" y="161"/>
                  </a:lnTo>
                  <a:lnTo>
                    <a:pt x="97" y="186"/>
                  </a:lnTo>
                  <a:cubicBezTo>
                    <a:pt x="130" y="148"/>
                    <a:pt x="188" y="115"/>
                    <a:pt x="213" y="115"/>
                  </a:cubicBezTo>
                  <a:cubicBezTo>
                    <a:pt x="218" y="115"/>
                    <a:pt x="221" y="116"/>
                    <a:pt x="223" y="118"/>
                  </a:cubicBezTo>
                  <a:cubicBezTo>
                    <a:pt x="233" y="127"/>
                    <a:pt x="209" y="152"/>
                    <a:pt x="204" y="152"/>
                  </a:cubicBezTo>
                  <a:cubicBezTo>
                    <a:pt x="199" y="161"/>
                    <a:pt x="204" y="190"/>
                    <a:pt x="204" y="195"/>
                  </a:cubicBezTo>
                  <a:cubicBezTo>
                    <a:pt x="204" y="200"/>
                    <a:pt x="160" y="234"/>
                    <a:pt x="155" y="239"/>
                  </a:cubicBezTo>
                  <a:cubicBezTo>
                    <a:pt x="150" y="244"/>
                    <a:pt x="136" y="268"/>
                    <a:pt x="146" y="273"/>
                  </a:cubicBezTo>
                  <a:cubicBezTo>
                    <a:pt x="147" y="277"/>
                    <a:pt x="151" y="278"/>
                    <a:pt x="157" y="278"/>
                  </a:cubicBezTo>
                  <a:cubicBezTo>
                    <a:pt x="173" y="278"/>
                    <a:pt x="201" y="267"/>
                    <a:pt x="209" y="263"/>
                  </a:cubicBezTo>
                  <a:cubicBezTo>
                    <a:pt x="219" y="260"/>
                    <a:pt x="231" y="254"/>
                    <a:pt x="238" y="254"/>
                  </a:cubicBezTo>
                  <a:cubicBezTo>
                    <a:pt x="241" y="254"/>
                    <a:pt x="242" y="255"/>
                    <a:pt x="242" y="258"/>
                  </a:cubicBezTo>
                  <a:cubicBezTo>
                    <a:pt x="242" y="263"/>
                    <a:pt x="228" y="287"/>
                    <a:pt x="204" y="311"/>
                  </a:cubicBezTo>
                  <a:lnTo>
                    <a:pt x="175" y="345"/>
                  </a:lnTo>
                  <a:cubicBezTo>
                    <a:pt x="231" y="359"/>
                    <a:pt x="283" y="386"/>
                    <a:pt x="337" y="386"/>
                  </a:cubicBezTo>
                  <a:cubicBezTo>
                    <a:pt x="361" y="386"/>
                    <a:pt x="386" y="380"/>
                    <a:pt x="412" y="365"/>
                  </a:cubicBezTo>
                  <a:lnTo>
                    <a:pt x="441" y="345"/>
                  </a:lnTo>
                  <a:cubicBezTo>
                    <a:pt x="508" y="352"/>
                    <a:pt x="565" y="357"/>
                    <a:pt x="593" y="357"/>
                  </a:cubicBezTo>
                  <a:cubicBezTo>
                    <a:pt x="603" y="357"/>
                    <a:pt x="609" y="356"/>
                    <a:pt x="610" y="355"/>
                  </a:cubicBezTo>
                  <a:cubicBezTo>
                    <a:pt x="610" y="345"/>
                    <a:pt x="640" y="321"/>
                    <a:pt x="644" y="311"/>
                  </a:cubicBezTo>
                  <a:lnTo>
                    <a:pt x="664" y="292"/>
                  </a:lnTo>
                  <a:cubicBezTo>
                    <a:pt x="642" y="287"/>
                    <a:pt x="625" y="285"/>
                    <a:pt x="609" y="285"/>
                  </a:cubicBezTo>
                  <a:cubicBezTo>
                    <a:pt x="592" y="285"/>
                    <a:pt x="577" y="287"/>
                    <a:pt x="557" y="292"/>
                  </a:cubicBezTo>
                  <a:cubicBezTo>
                    <a:pt x="538" y="302"/>
                    <a:pt x="517" y="305"/>
                    <a:pt x="502" y="305"/>
                  </a:cubicBezTo>
                  <a:cubicBezTo>
                    <a:pt x="486" y="305"/>
                    <a:pt x="475" y="302"/>
                    <a:pt x="475" y="297"/>
                  </a:cubicBezTo>
                  <a:cubicBezTo>
                    <a:pt x="475" y="287"/>
                    <a:pt x="460" y="287"/>
                    <a:pt x="446" y="287"/>
                  </a:cubicBezTo>
                  <a:cubicBezTo>
                    <a:pt x="441" y="287"/>
                    <a:pt x="378" y="346"/>
                    <a:pt x="354" y="346"/>
                  </a:cubicBezTo>
                  <a:cubicBezTo>
                    <a:pt x="352" y="346"/>
                    <a:pt x="350" y="346"/>
                    <a:pt x="349" y="345"/>
                  </a:cubicBezTo>
                  <a:cubicBezTo>
                    <a:pt x="325" y="341"/>
                    <a:pt x="368" y="316"/>
                    <a:pt x="388" y="307"/>
                  </a:cubicBezTo>
                  <a:cubicBezTo>
                    <a:pt x="412" y="292"/>
                    <a:pt x="494" y="224"/>
                    <a:pt x="518" y="200"/>
                  </a:cubicBezTo>
                  <a:cubicBezTo>
                    <a:pt x="543" y="176"/>
                    <a:pt x="557" y="152"/>
                    <a:pt x="557" y="147"/>
                  </a:cubicBezTo>
                  <a:cubicBezTo>
                    <a:pt x="557" y="147"/>
                    <a:pt x="538" y="137"/>
                    <a:pt x="523" y="123"/>
                  </a:cubicBezTo>
                  <a:cubicBezTo>
                    <a:pt x="509" y="113"/>
                    <a:pt x="422" y="118"/>
                    <a:pt x="364" y="108"/>
                  </a:cubicBezTo>
                  <a:lnTo>
                    <a:pt x="320" y="123"/>
                  </a:lnTo>
                  <a:cubicBezTo>
                    <a:pt x="294" y="97"/>
                    <a:pt x="187" y="0"/>
                    <a:pt x="1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4"/>
            <p:cNvSpPr/>
            <p:nvPr/>
          </p:nvSpPr>
          <p:spPr>
            <a:xfrm rot="-487982" flipH="1">
              <a:off x="5285738" y="4309091"/>
              <a:ext cx="70406" cy="69450"/>
            </a:xfrm>
            <a:custGeom>
              <a:avLst/>
              <a:gdLst/>
              <a:ahLst/>
              <a:cxnLst/>
              <a:rect l="l" t="t" r="r" b="b"/>
              <a:pathLst>
                <a:path w="442" h="436" extrusionOk="0">
                  <a:moveTo>
                    <a:pt x="131" y="184"/>
                  </a:moveTo>
                  <a:cubicBezTo>
                    <a:pt x="160" y="203"/>
                    <a:pt x="170" y="232"/>
                    <a:pt x="170" y="237"/>
                  </a:cubicBezTo>
                  <a:cubicBezTo>
                    <a:pt x="170" y="239"/>
                    <a:pt x="167" y="239"/>
                    <a:pt x="163" y="239"/>
                  </a:cubicBezTo>
                  <a:cubicBezTo>
                    <a:pt x="152" y="239"/>
                    <a:pt x="129" y="236"/>
                    <a:pt x="102" y="232"/>
                  </a:cubicBezTo>
                  <a:lnTo>
                    <a:pt x="78" y="224"/>
                  </a:lnTo>
                  <a:lnTo>
                    <a:pt x="78" y="224"/>
                  </a:lnTo>
                  <a:lnTo>
                    <a:pt x="131" y="184"/>
                  </a:lnTo>
                  <a:close/>
                  <a:moveTo>
                    <a:pt x="286" y="0"/>
                  </a:moveTo>
                  <a:cubicBezTo>
                    <a:pt x="262" y="0"/>
                    <a:pt x="223" y="44"/>
                    <a:pt x="218" y="63"/>
                  </a:cubicBezTo>
                  <a:cubicBezTo>
                    <a:pt x="209" y="82"/>
                    <a:pt x="160" y="92"/>
                    <a:pt x="146" y="92"/>
                  </a:cubicBezTo>
                  <a:cubicBezTo>
                    <a:pt x="131" y="92"/>
                    <a:pt x="97" y="97"/>
                    <a:pt x="92" y="107"/>
                  </a:cubicBezTo>
                  <a:cubicBezTo>
                    <a:pt x="88" y="107"/>
                    <a:pt x="63" y="155"/>
                    <a:pt x="63" y="170"/>
                  </a:cubicBezTo>
                  <a:cubicBezTo>
                    <a:pt x="59" y="189"/>
                    <a:pt x="63" y="213"/>
                    <a:pt x="68" y="218"/>
                  </a:cubicBezTo>
                  <a:lnTo>
                    <a:pt x="71" y="224"/>
                  </a:lnTo>
                  <a:lnTo>
                    <a:pt x="71" y="224"/>
                  </a:lnTo>
                  <a:lnTo>
                    <a:pt x="0" y="257"/>
                  </a:lnTo>
                  <a:cubicBezTo>
                    <a:pt x="34" y="334"/>
                    <a:pt x="63" y="407"/>
                    <a:pt x="68" y="412"/>
                  </a:cubicBezTo>
                  <a:cubicBezTo>
                    <a:pt x="73" y="412"/>
                    <a:pt x="88" y="421"/>
                    <a:pt x="92" y="421"/>
                  </a:cubicBezTo>
                  <a:cubicBezTo>
                    <a:pt x="97" y="426"/>
                    <a:pt x="126" y="431"/>
                    <a:pt x="126" y="431"/>
                  </a:cubicBezTo>
                  <a:cubicBezTo>
                    <a:pt x="126" y="431"/>
                    <a:pt x="209" y="436"/>
                    <a:pt x="238" y="436"/>
                  </a:cubicBezTo>
                  <a:lnTo>
                    <a:pt x="291" y="436"/>
                  </a:lnTo>
                  <a:cubicBezTo>
                    <a:pt x="291" y="436"/>
                    <a:pt x="310" y="407"/>
                    <a:pt x="320" y="407"/>
                  </a:cubicBezTo>
                  <a:cubicBezTo>
                    <a:pt x="335" y="407"/>
                    <a:pt x="344" y="387"/>
                    <a:pt x="344" y="373"/>
                  </a:cubicBezTo>
                  <a:lnTo>
                    <a:pt x="344" y="349"/>
                  </a:lnTo>
                  <a:lnTo>
                    <a:pt x="320" y="358"/>
                  </a:lnTo>
                  <a:cubicBezTo>
                    <a:pt x="281" y="371"/>
                    <a:pt x="240" y="376"/>
                    <a:pt x="216" y="376"/>
                  </a:cubicBezTo>
                  <a:cubicBezTo>
                    <a:pt x="204" y="376"/>
                    <a:pt x="196" y="375"/>
                    <a:pt x="194" y="373"/>
                  </a:cubicBezTo>
                  <a:cubicBezTo>
                    <a:pt x="189" y="363"/>
                    <a:pt x="257" y="339"/>
                    <a:pt x="272" y="334"/>
                  </a:cubicBezTo>
                  <a:cubicBezTo>
                    <a:pt x="291" y="329"/>
                    <a:pt x="310" y="310"/>
                    <a:pt x="310" y="310"/>
                  </a:cubicBezTo>
                  <a:cubicBezTo>
                    <a:pt x="310" y="310"/>
                    <a:pt x="272" y="305"/>
                    <a:pt x="262" y="305"/>
                  </a:cubicBezTo>
                  <a:cubicBezTo>
                    <a:pt x="248" y="305"/>
                    <a:pt x="283" y="261"/>
                    <a:pt x="307" y="261"/>
                  </a:cubicBezTo>
                  <a:cubicBezTo>
                    <a:pt x="308" y="261"/>
                    <a:pt x="309" y="261"/>
                    <a:pt x="310" y="262"/>
                  </a:cubicBezTo>
                  <a:cubicBezTo>
                    <a:pt x="319" y="263"/>
                    <a:pt x="336" y="264"/>
                    <a:pt x="354" y="264"/>
                  </a:cubicBezTo>
                  <a:cubicBezTo>
                    <a:pt x="386" y="264"/>
                    <a:pt x="422" y="261"/>
                    <a:pt x="431" y="252"/>
                  </a:cubicBezTo>
                  <a:cubicBezTo>
                    <a:pt x="441" y="228"/>
                    <a:pt x="412" y="203"/>
                    <a:pt x="407" y="194"/>
                  </a:cubicBezTo>
                  <a:cubicBezTo>
                    <a:pt x="402" y="189"/>
                    <a:pt x="335" y="184"/>
                    <a:pt x="315" y="184"/>
                  </a:cubicBezTo>
                  <a:cubicBezTo>
                    <a:pt x="296" y="184"/>
                    <a:pt x="281" y="194"/>
                    <a:pt x="281" y="203"/>
                  </a:cubicBezTo>
                  <a:cubicBezTo>
                    <a:pt x="281" y="208"/>
                    <a:pt x="272" y="213"/>
                    <a:pt x="267" y="213"/>
                  </a:cubicBezTo>
                  <a:cubicBezTo>
                    <a:pt x="267" y="213"/>
                    <a:pt x="257" y="189"/>
                    <a:pt x="243" y="160"/>
                  </a:cubicBezTo>
                  <a:lnTo>
                    <a:pt x="233" y="121"/>
                  </a:lnTo>
                  <a:lnTo>
                    <a:pt x="330" y="160"/>
                  </a:lnTo>
                  <a:cubicBezTo>
                    <a:pt x="344" y="82"/>
                    <a:pt x="359" y="15"/>
                    <a:pt x="359" y="10"/>
                  </a:cubicBezTo>
                  <a:cubicBezTo>
                    <a:pt x="359" y="0"/>
                    <a:pt x="305" y="0"/>
                    <a:pt x="2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4"/>
            <p:cNvSpPr/>
            <p:nvPr/>
          </p:nvSpPr>
          <p:spPr>
            <a:xfrm rot="-487982" flipH="1">
              <a:off x="5337227" y="4184600"/>
              <a:ext cx="39504" cy="48105"/>
            </a:xfrm>
            <a:custGeom>
              <a:avLst/>
              <a:gdLst/>
              <a:ahLst/>
              <a:cxnLst/>
              <a:rect l="l" t="t" r="r" b="b"/>
              <a:pathLst>
                <a:path w="248" h="302" extrusionOk="0">
                  <a:moveTo>
                    <a:pt x="147" y="1"/>
                  </a:moveTo>
                  <a:cubicBezTo>
                    <a:pt x="119" y="1"/>
                    <a:pt x="75" y="24"/>
                    <a:pt x="44" y="63"/>
                  </a:cubicBezTo>
                  <a:cubicBezTo>
                    <a:pt x="0" y="107"/>
                    <a:pt x="29" y="262"/>
                    <a:pt x="49" y="262"/>
                  </a:cubicBezTo>
                  <a:cubicBezTo>
                    <a:pt x="68" y="262"/>
                    <a:pt x="102" y="286"/>
                    <a:pt x="117" y="300"/>
                  </a:cubicBezTo>
                  <a:cubicBezTo>
                    <a:pt x="118" y="301"/>
                    <a:pt x="119" y="302"/>
                    <a:pt x="120" y="302"/>
                  </a:cubicBezTo>
                  <a:cubicBezTo>
                    <a:pt x="134" y="302"/>
                    <a:pt x="173" y="261"/>
                    <a:pt x="151" y="252"/>
                  </a:cubicBezTo>
                  <a:cubicBezTo>
                    <a:pt x="126" y="237"/>
                    <a:pt x="175" y="208"/>
                    <a:pt x="199" y="203"/>
                  </a:cubicBezTo>
                  <a:cubicBezTo>
                    <a:pt x="228" y="199"/>
                    <a:pt x="218" y="116"/>
                    <a:pt x="238" y="97"/>
                  </a:cubicBezTo>
                  <a:cubicBezTo>
                    <a:pt x="247" y="73"/>
                    <a:pt x="189" y="15"/>
                    <a:pt x="165" y="5"/>
                  </a:cubicBezTo>
                  <a:cubicBezTo>
                    <a:pt x="160" y="2"/>
                    <a:pt x="154" y="1"/>
                    <a:pt x="14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rot="-487982" flipH="1">
              <a:off x="5469934" y="4145886"/>
              <a:ext cx="52725" cy="51928"/>
            </a:xfrm>
            <a:custGeom>
              <a:avLst/>
              <a:gdLst/>
              <a:ahLst/>
              <a:cxnLst/>
              <a:rect l="l" t="t" r="r" b="b"/>
              <a:pathLst>
                <a:path w="331" h="326" extrusionOk="0">
                  <a:moveTo>
                    <a:pt x="150" y="0"/>
                  </a:moveTo>
                  <a:cubicBezTo>
                    <a:pt x="135" y="0"/>
                    <a:pt x="122" y="12"/>
                    <a:pt x="122" y="15"/>
                  </a:cubicBezTo>
                  <a:cubicBezTo>
                    <a:pt x="122" y="25"/>
                    <a:pt x="49" y="49"/>
                    <a:pt x="49" y="83"/>
                  </a:cubicBezTo>
                  <a:cubicBezTo>
                    <a:pt x="49" y="122"/>
                    <a:pt x="20" y="170"/>
                    <a:pt x="6" y="175"/>
                  </a:cubicBezTo>
                  <a:cubicBezTo>
                    <a:pt x="1" y="185"/>
                    <a:pt x="15" y="195"/>
                    <a:pt x="40" y="195"/>
                  </a:cubicBezTo>
                  <a:lnTo>
                    <a:pt x="40" y="199"/>
                  </a:lnTo>
                  <a:lnTo>
                    <a:pt x="64" y="258"/>
                  </a:lnTo>
                  <a:cubicBezTo>
                    <a:pt x="137" y="296"/>
                    <a:pt x="195" y="325"/>
                    <a:pt x="200" y="325"/>
                  </a:cubicBezTo>
                  <a:cubicBezTo>
                    <a:pt x="200" y="325"/>
                    <a:pt x="257" y="277"/>
                    <a:pt x="279" y="277"/>
                  </a:cubicBezTo>
                  <a:cubicBezTo>
                    <a:pt x="280" y="277"/>
                    <a:pt x="281" y="277"/>
                    <a:pt x="282" y="277"/>
                  </a:cubicBezTo>
                  <a:cubicBezTo>
                    <a:pt x="306" y="282"/>
                    <a:pt x="330" y="282"/>
                    <a:pt x="330" y="282"/>
                  </a:cubicBezTo>
                  <a:lnTo>
                    <a:pt x="267" y="253"/>
                  </a:lnTo>
                  <a:cubicBezTo>
                    <a:pt x="214" y="253"/>
                    <a:pt x="151" y="204"/>
                    <a:pt x="146" y="185"/>
                  </a:cubicBezTo>
                  <a:cubicBezTo>
                    <a:pt x="142" y="172"/>
                    <a:pt x="200" y="160"/>
                    <a:pt x="240" y="160"/>
                  </a:cubicBezTo>
                  <a:cubicBezTo>
                    <a:pt x="247" y="160"/>
                    <a:pt x="252" y="160"/>
                    <a:pt x="258" y="161"/>
                  </a:cubicBezTo>
                  <a:cubicBezTo>
                    <a:pt x="292" y="161"/>
                    <a:pt x="292" y="132"/>
                    <a:pt x="287" y="122"/>
                  </a:cubicBezTo>
                  <a:cubicBezTo>
                    <a:pt x="279" y="117"/>
                    <a:pt x="267" y="115"/>
                    <a:pt x="255" y="115"/>
                  </a:cubicBezTo>
                  <a:cubicBezTo>
                    <a:pt x="243" y="115"/>
                    <a:pt x="231" y="117"/>
                    <a:pt x="224" y="122"/>
                  </a:cubicBezTo>
                  <a:cubicBezTo>
                    <a:pt x="214" y="122"/>
                    <a:pt x="200" y="88"/>
                    <a:pt x="200" y="78"/>
                  </a:cubicBezTo>
                  <a:cubicBezTo>
                    <a:pt x="200" y="74"/>
                    <a:pt x="219" y="59"/>
                    <a:pt x="233" y="59"/>
                  </a:cubicBezTo>
                  <a:cubicBezTo>
                    <a:pt x="243" y="59"/>
                    <a:pt x="185" y="15"/>
                    <a:pt x="166" y="6"/>
                  </a:cubicBezTo>
                  <a:cubicBezTo>
                    <a:pt x="161" y="2"/>
                    <a:pt x="155" y="0"/>
                    <a:pt x="15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rot="-487982" flipH="1">
              <a:off x="5380576" y="4216560"/>
              <a:ext cx="27079" cy="35522"/>
            </a:xfrm>
            <a:custGeom>
              <a:avLst/>
              <a:gdLst/>
              <a:ahLst/>
              <a:cxnLst/>
              <a:rect l="l" t="t" r="r" b="b"/>
              <a:pathLst>
                <a:path w="170" h="223" extrusionOk="0">
                  <a:moveTo>
                    <a:pt x="38" y="0"/>
                  </a:moveTo>
                  <a:cubicBezTo>
                    <a:pt x="27" y="0"/>
                    <a:pt x="0" y="84"/>
                    <a:pt x="5" y="131"/>
                  </a:cubicBezTo>
                  <a:cubicBezTo>
                    <a:pt x="14" y="180"/>
                    <a:pt x="44" y="209"/>
                    <a:pt x="48" y="209"/>
                  </a:cubicBezTo>
                  <a:cubicBezTo>
                    <a:pt x="49" y="208"/>
                    <a:pt x="49" y="208"/>
                    <a:pt x="50" y="208"/>
                  </a:cubicBezTo>
                  <a:cubicBezTo>
                    <a:pt x="61" y="208"/>
                    <a:pt x="102" y="222"/>
                    <a:pt x="129" y="222"/>
                  </a:cubicBezTo>
                  <a:cubicBezTo>
                    <a:pt x="139" y="222"/>
                    <a:pt x="147" y="220"/>
                    <a:pt x="150" y="214"/>
                  </a:cubicBezTo>
                  <a:cubicBezTo>
                    <a:pt x="169" y="189"/>
                    <a:pt x="150" y="160"/>
                    <a:pt x="145" y="156"/>
                  </a:cubicBezTo>
                  <a:cubicBezTo>
                    <a:pt x="136" y="156"/>
                    <a:pt x="136" y="146"/>
                    <a:pt x="140" y="146"/>
                  </a:cubicBezTo>
                  <a:lnTo>
                    <a:pt x="145" y="146"/>
                  </a:lnTo>
                  <a:lnTo>
                    <a:pt x="145" y="73"/>
                  </a:lnTo>
                  <a:cubicBezTo>
                    <a:pt x="119" y="29"/>
                    <a:pt x="88" y="10"/>
                    <a:pt x="72" y="10"/>
                  </a:cubicBezTo>
                  <a:cubicBezTo>
                    <a:pt x="67" y="10"/>
                    <a:pt x="64" y="12"/>
                    <a:pt x="63" y="15"/>
                  </a:cubicBezTo>
                  <a:lnTo>
                    <a:pt x="48" y="39"/>
                  </a:lnTo>
                  <a:cubicBezTo>
                    <a:pt x="44" y="39"/>
                    <a:pt x="34" y="15"/>
                    <a:pt x="39" y="1"/>
                  </a:cubicBezTo>
                  <a:cubicBezTo>
                    <a:pt x="38" y="0"/>
                    <a:pt x="38" y="0"/>
                    <a:pt x="3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rot="-487982" flipH="1">
              <a:off x="5269643" y="4282571"/>
              <a:ext cx="33929" cy="28194"/>
            </a:xfrm>
            <a:custGeom>
              <a:avLst/>
              <a:gdLst/>
              <a:ahLst/>
              <a:cxnLst/>
              <a:rect l="l" t="t" r="r" b="b"/>
              <a:pathLst>
                <a:path w="213" h="177" extrusionOk="0">
                  <a:moveTo>
                    <a:pt x="104" y="0"/>
                  </a:moveTo>
                  <a:cubicBezTo>
                    <a:pt x="103" y="0"/>
                    <a:pt x="102" y="0"/>
                    <a:pt x="102" y="0"/>
                  </a:cubicBezTo>
                  <a:cubicBezTo>
                    <a:pt x="97" y="0"/>
                    <a:pt x="92" y="25"/>
                    <a:pt x="92" y="34"/>
                  </a:cubicBezTo>
                  <a:lnTo>
                    <a:pt x="92" y="58"/>
                  </a:lnTo>
                  <a:cubicBezTo>
                    <a:pt x="92" y="58"/>
                    <a:pt x="15" y="83"/>
                    <a:pt x="29" y="107"/>
                  </a:cubicBezTo>
                  <a:cubicBezTo>
                    <a:pt x="49" y="121"/>
                    <a:pt x="24" y="155"/>
                    <a:pt x="15" y="155"/>
                  </a:cubicBezTo>
                  <a:cubicBezTo>
                    <a:pt x="0" y="155"/>
                    <a:pt x="53" y="170"/>
                    <a:pt x="73" y="175"/>
                  </a:cubicBezTo>
                  <a:cubicBezTo>
                    <a:pt x="76" y="176"/>
                    <a:pt x="81" y="177"/>
                    <a:pt x="85" y="177"/>
                  </a:cubicBezTo>
                  <a:cubicBezTo>
                    <a:pt x="110" y="177"/>
                    <a:pt x="146" y="156"/>
                    <a:pt x="174" y="131"/>
                  </a:cubicBezTo>
                  <a:cubicBezTo>
                    <a:pt x="212" y="98"/>
                    <a:pt x="130" y="0"/>
                    <a:pt x="10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rot="-487982" flipH="1">
              <a:off x="5292628" y="4250258"/>
              <a:ext cx="25486" cy="23256"/>
            </a:xfrm>
            <a:custGeom>
              <a:avLst/>
              <a:gdLst/>
              <a:ahLst/>
              <a:cxnLst/>
              <a:rect l="l" t="t" r="r" b="b"/>
              <a:pathLst>
                <a:path w="160" h="146" extrusionOk="0">
                  <a:moveTo>
                    <a:pt x="68" y="0"/>
                  </a:moveTo>
                  <a:cubicBezTo>
                    <a:pt x="24" y="73"/>
                    <a:pt x="0" y="136"/>
                    <a:pt x="0" y="146"/>
                  </a:cubicBezTo>
                  <a:cubicBezTo>
                    <a:pt x="0" y="146"/>
                    <a:pt x="19" y="146"/>
                    <a:pt x="44" y="136"/>
                  </a:cubicBezTo>
                  <a:cubicBezTo>
                    <a:pt x="68" y="136"/>
                    <a:pt x="145" y="83"/>
                    <a:pt x="150" y="78"/>
                  </a:cubicBezTo>
                  <a:cubicBezTo>
                    <a:pt x="160" y="78"/>
                    <a:pt x="150" y="58"/>
                    <a:pt x="136" y="39"/>
                  </a:cubicBezTo>
                  <a:lnTo>
                    <a:pt x="116" y="29"/>
                  </a:lnTo>
                  <a:lnTo>
                    <a:pt x="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rot="-487982" flipH="1">
              <a:off x="5471498" y="4190350"/>
              <a:ext cx="46353" cy="16885"/>
            </a:xfrm>
            <a:custGeom>
              <a:avLst/>
              <a:gdLst/>
              <a:ahLst/>
              <a:cxnLst/>
              <a:rect l="l" t="t" r="r" b="b"/>
              <a:pathLst>
                <a:path w="291" h="106" extrusionOk="0">
                  <a:moveTo>
                    <a:pt x="281" y="1"/>
                  </a:moveTo>
                  <a:cubicBezTo>
                    <a:pt x="281" y="1"/>
                    <a:pt x="244" y="50"/>
                    <a:pt x="215" y="50"/>
                  </a:cubicBezTo>
                  <a:cubicBezTo>
                    <a:pt x="213" y="50"/>
                    <a:pt x="211" y="50"/>
                    <a:pt x="208" y="49"/>
                  </a:cubicBezTo>
                  <a:lnTo>
                    <a:pt x="146" y="49"/>
                  </a:lnTo>
                  <a:cubicBezTo>
                    <a:pt x="141" y="49"/>
                    <a:pt x="131" y="44"/>
                    <a:pt x="112" y="35"/>
                  </a:cubicBezTo>
                  <a:cubicBezTo>
                    <a:pt x="108" y="29"/>
                    <a:pt x="94" y="28"/>
                    <a:pt x="78" y="28"/>
                  </a:cubicBezTo>
                  <a:cubicBezTo>
                    <a:pt x="64" y="28"/>
                    <a:pt x="50" y="29"/>
                    <a:pt x="38" y="29"/>
                  </a:cubicBezTo>
                  <a:cubicBezTo>
                    <a:pt x="27" y="29"/>
                    <a:pt x="18" y="28"/>
                    <a:pt x="15" y="25"/>
                  </a:cubicBezTo>
                  <a:cubicBezTo>
                    <a:pt x="15" y="40"/>
                    <a:pt x="0" y="49"/>
                    <a:pt x="0" y="59"/>
                  </a:cubicBezTo>
                  <a:cubicBezTo>
                    <a:pt x="0" y="64"/>
                    <a:pt x="24" y="69"/>
                    <a:pt x="34" y="69"/>
                  </a:cubicBezTo>
                  <a:cubicBezTo>
                    <a:pt x="39" y="69"/>
                    <a:pt x="39" y="78"/>
                    <a:pt x="39" y="88"/>
                  </a:cubicBezTo>
                  <a:cubicBezTo>
                    <a:pt x="39" y="93"/>
                    <a:pt x="44" y="103"/>
                    <a:pt x="44" y="103"/>
                  </a:cubicBezTo>
                  <a:cubicBezTo>
                    <a:pt x="45" y="104"/>
                    <a:pt x="47" y="105"/>
                    <a:pt x="51" y="105"/>
                  </a:cubicBezTo>
                  <a:cubicBezTo>
                    <a:pt x="66" y="105"/>
                    <a:pt x="101" y="92"/>
                    <a:pt x="116" y="88"/>
                  </a:cubicBezTo>
                  <a:cubicBezTo>
                    <a:pt x="136" y="83"/>
                    <a:pt x="165" y="69"/>
                    <a:pt x="170" y="69"/>
                  </a:cubicBezTo>
                  <a:cubicBezTo>
                    <a:pt x="179" y="69"/>
                    <a:pt x="238" y="64"/>
                    <a:pt x="262" y="64"/>
                  </a:cubicBezTo>
                  <a:cubicBezTo>
                    <a:pt x="286" y="64"/>
                    <a:pt x="291" y="35"/>
                    <a:pt x="286" y="20"/>
                  </a:cubicBezTo>
                  <a:cubicBezTo>
                    <a:pt x="286" y="11"/>
                    <a:pt x="281" y="1"/>
                    <a:pt x="2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rot="-487982" flipH="1">
              <a:off x="5587864" y="4266221"/>
              <a:ext cx="17203" cy="14017"/>
            </a:xfrm>
            <a:custGeom>
              <a:avLst/>
              <a:gdLst/>
              <a:ahLst/>
              <a:cxnLst/>
              <a:rect l="l" t="t" r="r" b="b"/>
              <a:pathLst>
                <a:path w="108" h="88" extrusionOk="0">
                  <a:moveTo>
                    <a:pt x="107" y="1"/>
                  </a:moveTo>
                  <a:cubicBezTo>
                    <a:pt x="49" y="15"/>
                    <a:pt x="1" y="25"/>
                    <a:pt x="6" y="39"/>
                  </a:cubicBezTo>
                  <a:cubicBezTo>
                    <a:pt x="6" y="54"/>
                    <a:pt x="49" y="78"/>
                    <a:pt x="73" y="83"/>
                  </a:cubicBezTo>
                  <a:lnTo>
                    <a:pt x="98" y="88"/>
                  </a:lnTo>
                  <a:lnTo>
                    <a:pt x="107"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4"/>
            <p:cNvSpPr/>
            <p:nvPr/>
          </p:nvSpPr>
          <p:spPr>
            <a:xfrm rot="-487982" flipH="1">
              <a:off x="5423521" y="4225225"/>
              <a:ext cx="14017" cy="9876"/>
            </a:xfrm>
            <a:custGeom>
              <a:avLst/>
              <a:gdLst/>
              <a:ahLst/>
              <a:cxnLst/>
              <a:rect l="l" t="t" r="r" b="b"/>
              <a:pathLst>
                <a:path w="88" h="62" extrusionOk="0">
                  <a:moveTo>
                    <a:pt x="30" y="0"/>
                  </a:moveTo>
                  <a:cubicBezTo>
                    <a:pt x="25" y="0"/>
                    <a:pt x="21" y="2"/>
                    <a:pt x="19" y="6"/>
                  </a:cubicBezTo>
                  <a:cubicBezTo>
                    <a:pt x="10" y="20"/>
                    <a:pt x="0" y="39"/>
                    <a:pt x="15" y="54"/>
                  </a:cubicBezTo>
                  <a:cubicBezTo>
                    <a:pt x="18" y="59"/>
                    <a:pt x="28" y="61"/>
                    <a:pt x="39" y="61"/>
                  </a:cubicBezTo>
                  <a:cubicBezTo>
                    <a:pt x="61" y="61"/>
                    <a:pt x="87" y="54"/>
                    <a:pt x="87" y="44"/>
                  </a:cubicBezTo>
                  <a:cubicBezTo>
                    <a:pt x="87" y="29"/>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4"/>
            <p:cNvSpPr/>
            <p:nvPr/>
          </p:nvSpPr>
          <p:spPr>
            <a:xfrm rot="-487982" flipH="1">
              <a:off x="5509961" y="4282903"/>
              <a:ext cx="13699" cy="12106"/>
            </a:xfrm>
            <a:custGeom>
              <a:avLst/>
              <a:gdLst/>
              <a:ahLst/>
              <a:cxnLst/>
              <a:rect l="l" t="t" r="r" b="b"/>
              <a:pathLst>
                <a:path w="86" h="76" extrusionOk="0">
                  <a:moveTo>
                    <a:pt x="80" y="1"/>
                  </a:moveTo>
                  <a:cubicBezTo>
                    <a:pt x="74" y="1"/>
                    <a:pt x="36" y="22"/>
                    <a:pt x="18" y="31"/>
                  </a:cubicBezTo>
                  <a:cubicBezTo>
                    <a:pt x="1" y="39"/>
                    <a:pt x="50" y="76"/>
                    <a:pt x="67" y="76"/>
                  </a:cubicBezTo>
                  <a:cubicBezTo>
                    <a:pt x="69" y="76"/>
                    <a:pt x="71" y="75"/>
                    <a:pt x="71" y="74"/>
                  </a:cubicBezTo>
                  <a:cubicBezTo>
                    <a:pt x="86" y="60"/>
                    <a:pt x="71" y="55"/>
                    <a:pt x="67" y="55"/>
                  </a:cubicBezTo>
                  <a:cubicBezTo>
                    <a:pt x="62" y="55"/>
                    <a:pt x="67" y="26"/>
                    <a:pt x="71" y="16"/>
                  </a:cubicBezTo>
                  <a:cubicBezTo>
                    <a:pt x="81" y="11"/>
                    <a:pt x="81" y="2"/>
                    <a:pt x="81" y="2"/>
                  </a:cubicBezTo>
                  <a:cubicBezTo>
                    <a:pt x="81" y="1"/>
                    <a:pt x="81" y="1"/>
                    <a:pt x="8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rot="-487982" flipH="1">
              <a:off x="5564979" y="4198642"/>
              <a:ext cx="16407" cy="24849"/>
            </a:xfrm>
            <a:custGeom>
              <a:avLst/>
              <a:gdLst/>
              <a:ahLst/>
              <a:cxnLst/>
              <a:rect l="l" t="t" r="r" b="b"/>
              <a:pathLst>
                <a:path w="103" h="156" extrusionOk="0">
                  <a:moveTo>
                    <a:pt x="64" y="1"/>
                  </a:moveTo>
                  <a:cubicBezTo>
                    <a:pt x="39" y="59"/>
                    <a:pt x="25" y="98"/>
                    <a:pt x="1" y="156"/>
                  </a:cubicBezTo>
                  <a:cubicBezTo>
                    <a:pt x="64" y="112"/>
                    <a:pt x="102" y="45"/>
                    <a:pt x="6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rot="-487982" flipH="1">
              <a:off x="5610295" y="4331587"/>
              <a:ext cx="9876" cy="10832"/>
            </a:xfrm>
            <a:custGeom>
              <a:avLst/>
              <a:gdLst/>
              <a:ahLst/>
              <a:cxnLst/>
              <a:rect l="l" t="t" r="r" b="b"/>
              <a:pathLst>
                <a:path w="62" h="68" extrusionOk="0">
                  <a:moveTo>
                    <a:pt x="32" y="0"/>
                  </a:moveTo>
                  <a:cubicBezTo>
                    <a:pt x="17" y="0"/>
                    <a:pt x="0" y="49"/>
                    <a:pt x="9" y="62"/>
                  </a:cubicBezTo>
                  <a:cubicBezTo>
                    <a:pt x="11" y="66"/>
                    <a:pt x="15" y="67"/>
                    <a:pt x="18" y="67"/>
                  </a:cubicBezTo>
                  <a:cubicBezTo>
                    <a:pt x="29" y="67"/>
                    <a:pt x="44" y="55"/>
                    <a:pt x="47" y="47"/>
                  </a:cubicBezTo>
                  <a:cubicBezTo>
                    <a:pt x="62" y="43"/>
                    <a:pt x="47" y="18"/>
                    <a:pt x="38" y="4"/>
                  </a:cubicBezTo>
                  <a:cubicBezTo>
                    <a:pt x="36" y="1"/>
                    <a:pt x="34"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rot="-487982" flipH="1">
              <a:off x="5400475" y="4384670"/>
              <a:ext cx="10832" cy="10513"/>
            </a:xfrm>
            <a:custGeom>
              <a:avLst/>
              <a:gdLst/>
              <a:ahLst/>
              <a:cxnLst/>
              <a:rect l="l" t="t" r="r" b="b"/>
              <a:pathLst>
                <a:path w="68" h="66" extrusionOk="0">
                  <a:moveTo>
                    <a:pt x="49" y="0"/>
                  </a:moveTo>
                  <a:cubicBezTo>
                    <a:pt x="39" y="0"/>
                    <a:pt x="15" y="24"/>
                    <a:pt x="10" y="34"/>
                  </a:cubicBezTo>
                  <a:cubicBezTo>
                    <a:pt x="5" y="49"/>
                    <a:pt x="0" y="53"/>
                    <a:pt x="0" y="58"/>
                  </a:cubicBezTo>
                  <a:cubicBezTo>
                    <a:pt x="0" y="63"/>
                    <a:pt x="10" y="66"/>
                    <a:pt x="21" y="66"/>
                  </a:cubicBezTo>
                  <a:cubicBezTo>
                    <a:pt x="33" y="66"/>
                    <a:pt x="46" y="63"/>
                    <a:pt x="53" y="58"/>
                  </a:cubicBezTo>
                  <a:cubicBezTo>
                    <a:pt x="68" y="58"/>
                    <a:pt x="68" y="29"/>
                    <a:pt x="68" y="20"/>
                  </a:cubicBezTo>
                  <a:cubicBezTo>
                    <a:pt x="58" y="5"/>
                    <a:pt x="53" y="0"/>
                    <a:pt x="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rot="-487982" flipH="1">
              <a:off x="5327546" y="4220457"/>
              <a:ext cx="18318" cy="11310"/>
            </a:xfrm>
            <a:custGeom>
              <a:avLst/>
              <a:gdLst/>
              <a:ahLst/>
              <a:cxnLst/>
              <a:rect l="l" t="t" r="r" b="b"/>
              <a:pathLst>
                <a:path w="115" h="71" extrusionOk="0">
                  <a:moveTo>
                    <a:pt x="96" y="0"/>
                  </a:moveTo>
                  <a:cubicBezTo>
                    <a:pt x="79" y="0"/>
                    <a:pt x="49" y="8"/>
                    <a:pt x="35" y="22"/>
                  </a:cubicBezTo>
                  <a:lnTo>
                    <a:pt x="1" y="70"/>
                  </a:lnTo>
                  <a:cubicBezTo>
                    <a:pt x="6" y="70"/>
                    <a:pt x="78" y="27"/>
                    <a:pt x="102" y="12"/>
                  </a:cubicBezTo>
                  <a:cubicBezTo>
                    <a:pt x="114" y="4"/>
                    <a:pt x="109" y="0"/>
                    <a:pt x="9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rot="-487982" flipH="1">
              <a:off x="5375465" y="4384462"/>
              <a:ext cx="18637" cy="9398"/>
            </a:xfrm>
            <a:custGeom>
              <a:avLst/>
              <a:gdLst/>
              <a:ahLst/>
              <a:cxnLst/>
              <a:rect l="l" t="t" r="r" b="b"/>
              <a:pathLst>
                <a:path w="117" h="59" extrusionOk="0">
                  <a:moveTo>
                    <a:pt x="93" y="0"/>
                  </a:moveTo>
                  <a:cubicBezTo>
                    <a:pt x="72" y="0"/>
                    <a:pt x="19" y="21"/>
                    <a:pt x="6" y="25"/>
                  </a:cubicBezTo>
                  <a:cubicBezTo>
                    <a:pt x="1" y="30"/>
                    <a:pt x="20" y="49"/>
                    <a:pt x="25" y="54"/>
                  </a:cubicBezTo>
                  <a:cubicBezTo>
                    <a:pt x="35" y="59"/>
                    <a:pt x="44" y="59"/>
                    <a:pt x="44" y="59"/>
                  </a:cubicBezTo>
                  <a:cubicBezTo>
                    <a:pt x="49" y="59"/>
                    <a:pt x="39" y="40"/>
                    <a:pt x="35" y="30"/>
                  </a:cubicBezTo>
                  <a:cubicBezTo>
                    <a:pt x="25" y="25"/>
                    <a:pt x="73" y="20"/>
                    <a:pt x="93" y="20"/>
                  </a:cubicBezTo>
                  <a:cubicBezTo>
                    <a:pt x="112" y="20"/>
                    <a:pt x="117" y="15"/>
                    <a:pt x="98" y="1"/>
                  </a:cubicBezTo>
                  <a:cubicBezTo>
                    <a:pt x="96" y="0"/>
                    <a:pt x="95" y="0"/>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rot="-487982" flipH="1">
              <a:off x="5338667" y="4255085"/>
              <a:ext cx="10991" cy="5894"/>
            </a:xfrm>
            <a:custGeom>
              <a:avLst/>
              <a:gdLst/>
              <a:ahLst/>
              <a:cxnLst/>
              <a:rect l="l" t="t" r="r" b="b"/>
              <a:pathLst>
                <a:path w="69" h="37" extrusionOk="0">
                  <a:moveTo>
                    <a:pt x="34" y="0"/>
                  </a:moveTo>
                  <a:cubicBezTo>
                    <a:pt x="20" y="0"/>
                    <a:pt x="8" y="5"/>
                    <a:pt x="5" y="13"/>
                  </a:cubicBezTo>
                  <a:cubicBezTo>
                    <a:pt x="1" y="22"/>
                    <a:pt x="20" y="37"/>
                    <a:pt x="30" y="37"/>
                  </a:cubicBezTo>
                  <a:lnTo>
                    <a:pt x="68" y="37"/>
                  </a:lnTo>
                  <a:lnTo>
                    <a:pt x="68" y="13"/>
                  </a:lnTo>
                  <a:cubicBezTo>
                    <a:pt x="59" y="4"/>
                    <a:pt x="46"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4"/>
            <p:cNvSpPr/>
            <p:nvPr/>
          </p:nvSpPr>
          <p:spPr>
            <a:xfrm rot="-487982" flipH="1">
              <a:off x="5306159" y="4238977"/>
              <a:ext cx="13380" cy="8602"/>
            </a:xfrm>
            <a:custGeom>
              <a:avLst/>
              <a:gdLst/>
              <a:ahLst/>
              <a:cxnLst/>
              <a:rect l="l" t="t" r="r" b="b"/>
              <a:pathLst>
                <a:path w="84" h="54" extrusionOk="0">
                  <a:moveTo>
                    <a:pt x="15" y="0"/>
                  </a:moveTo>
                  <a:cubicBezTo>
                    <a:pt x="1" y="20"/>
                    <a:pt x="54" y="54"/>
                    <a:pt x="69" y="54"/>
                  </a:cubicBezTo>
                  <a:cubicBezTo>
                    <a:pt x="78" y="54"/>
                    <a:pt x="83" y="44"/>
                    <a:pt x="83" y="44"/>
                  </a:cubicBezTo>
                  <a:cubicBezTo>
                    <a:pt x="83" y="39"/>
                    <a:pt x="6" y="25"/>
                    <a:pt x="1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4"/>
            <p:cNvSpPr/>
            <p:nvPr/>
          </p:nvSpPr>
          <p:spPr>
            <a:xfrm rot="-487982" flipH="1">
              <a:off x="5549770" y="4235604"/>
              <a:ext cx="19433" cy="10354"/>
            </a:xfrm>
            <a:custGeom>
              <a:avLst/>
              <a:gdLst/>
              <a:ahLst/>
              <a:cxnLst/>
              <a:rect l="l" t="t" r="r" b="b"/>
              <a:pathLst>
                <a:path w="122" h="65" extrusionOk="0">
                  <a:moveTo>
                    <a:pt x="121" y="1"/>
                  </a:moveTo>
                  <a:cubicBezTo>
                    <a:pt x="78" y="25"/>
                    <a:pt x="44" y="40"/>
                    <a:pt x="0" y="59"/>
                  </a:cubicBezTo>
                  <a:cubicBezTo>
                    <a:pt x="13" y="62"/>
                    <a:pt x="25" y="64"/>
                    <a:pt x="37" y="64"/>
                  </a:cubicBezTo>
                  <a:cubicBezTo>
                    <a:pt x="75" y="64"/>
                    <a:pt x="107" y="45"/>
                    <a:pt x="12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rot="-487982" flipH="1">
              <a:off x="5364918" y="4237596"/>
              <a:ext cx="11787" cy="5097"/>
            </a:xfrm>
            <a:custGeom>
              <a:avLst/>
              <a:gdLst/>
              <a:ahLst/>
              <a:cxnLst/>
              <a:rect l="l" t="t" r="r" b="b"/>
              <a:pathLst>
                <a:path w="74" h="32" extrusionOk="0">
                  <a:moveTo>
                    <a:pt x="73" y="1"/>
                  </a:moveTo>
                  <a:cubicBezTo>
                    <a:pt x="68" y="1"/>
                    <a:pt x="34" y="1"/>
                    <a:pt x="25" y="6"/>
                  </a:cubicBezTo>
                  <a:cubicBezTo>
                    <a:pt x="15" y="6"/>
                    <a:pt x="0" y="15"/>
                    <a:pt x="0" y="30"/>
                  </a:cubicBezTo>
                  <a:cubicBezTo>
                    <a:pt x="0" y="31"/>
                    <a:pt x="2" y="31"/>
                    <a:pt x="4" y="31"/>
                  </a:cubicBezTo>
                  <a:cubicBezTo>
                    <a:pt x="15" y="31"/>
                    <a:pt x="46" y="23"/>
                    <a:pt x="54" y="15"/>
                  </a:cubicBezTo>
                  <a:cubicBezTo>
                    <a:pt x="68" y="11"/>
                    <a:pt x="73" y="6"/>
                    <a:pt x="7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rot="-487982" flipH="1">
              <a:off x="5274328" y="4327787"/>
              <a:ext cx="11787" cy="7168"/>
            </a:xfrm>
            <a:custGeom>
              <a:avLst/>
              <a:gdLst/>
              <a:ahLst/>
              <a:cxnLst/>
              <a:rect l="l" t="t" r="r" b="b"/>
              <a:pathLst>
                <a:path w="74" h="45" extrusionOk="0">
                  <a:moveTo>
                    <a:pt x="10" y="0"/>
                  </a:moveTo>
                  <a:lnTo>
                    <a:pt x="10" y="0"/>
                  </a:lnTo>
                  <a:cubicBezTo>
                    <a:pt x="0" y="34"/>
                    <a:pt x="2" y="44"/>
                    <a:pt x="26" y="44"/>
                  </a:cubicBezTo>
                  <a:cubicBezTo>
                    <a:pt x="37" y="44"/>
                    <a:pt x="52" y="42"/>
                    <a:pt x="73" y="39"/>
                  </a:cubicBezTo>
                  <a:cubicBezTo>
                    <a:pt x="54" y="29"/>
                    <a:pt x="34" y="10"/>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rot="-487982" flipH="1">
              <a:off x="5538009" y="4193152"/>
              <a:ext cx="8283" cy="3504"/>
            </a:xfrm>
            <a:custGeom>
              <a:avLst/>
              <a:gdLst/>
              <a:ahLst/>
              <a:cxnLst/>
              <a:rect l="l" t="t" r="r" b="b"/>
              <a:pathLst>
                <a:path w="52" h="22" extrusionOk="0">
                  <a:moveTo>
                    <a:pt x="28" y="0"/>
                  </a:moveTo>
                  <a:cubicBezTo>
                    <a:pt x="21" y="0"/>
                    <a:pt x="12" y="1"/>
                    <a:pt x="5" y="4"/>
                  </a:cubicBezTo>
                  <a:cubicBezTo>
                    <a:pt x="0" y="9"/>
                    <a:pt x="0" y="18"/>
                    <a:pt x="19" y="18"/>
                  </a:cubicBezTo>
                  <a:cubicBezTo>
                    <a:pt x="23" y="20"/>
                    <a:pt x="27" y="21"/>
                    <a:pt x="30" y="21"/>
                  </a:cubicBezTo>
                  <a:cubicBezTo>
                    <a:pt x="44" y="21"/>
                    <a:pt x="51" y="8"/>
                    <a:pt x="44" y="4"/>
                  </a:cubicBezTo>
                  <a:cubicBezTo>
                    <a:pt x="41" y="1"/>
                    <a:pt x="35" y="0"/>
                    <a:pt x="2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rot="-487982" flipH="1">
              <a:off x="4746389" y="3513673"/>
              <a:ext cx="1317006" cy="740697"/>
            </a:xfrm>
            <a:custGeom>
              <a:avLst/>
              <a:gdLst/>
              <a:ahLst/>
              <a:cxnLst/>
              <a:rect l="l" t="t" r="r" b="b"/>
              <a:pathLst>
                <a:path w="8268" h="4650" extrusionOk="0">
                  <a:moveTo>
                    <a:pt x="1772" y="1"/>
                  </a:moveTo>
                  <a:cubicBezTo>
                    <a:pt x="1744" y="1"/>
                    <a:pt x="1715" y="16"/>
                    <a:pt x="1701" y="47"/>
                  </a:cubicBezTo>
                  <a:cubicBezTo>
                    <a:pt x="1628" y="236"/>
                    <a:pt x="1613" y="430"/>
                    <a:pt x="1647" y="624"/>
                  </a:cubicBezTo>
                  <a:cubicBezTo>
                    <a:pt x="1638" y="629"/>
                    <a:pt x="1628" y="633"/>
                    <a:pt x="1618" y="643"/>
                  </a:cubicBezTo>
                  <a:cubicBezTo>
                    <a:pt x="1570" y="619"/>
                    <a:pt x="1517" y="604"/>
                    <a:pt x="1454" y="600"/>
                  </a:cubicBezTo>
                  <a:cubicBezTo>
                    <a:pt x="1402" y="594"/>
                    <a:pt x="1345" y="590"/>
                    <a:pt x="1287" y="590"/>
                  </a:cubicBezTo>
                  <a:cubicBezTo>
                    <a:pt x="1186" y="590"/>
                    <a:pt x="1081" y="604"/>
                    <a:pt x="998" y="653"/>
                  </a:cubicBezTo>
                  <a:cubicBezTo>
                    <a:pt x="945" y="682"/>
                    <a:pt x="960" y="779"/>
                    <a:pt x="1032" y="779"/>
                  </a:cubicBezTo>
                  <a:cubicBezTo>
                    <a:pt x="1144" y="779"/>
                    <a:pt x="1226" y="876"/>
                    <a:pt x="1323" y="924"/>
                  </a:cubicBezTo>
                  <a:cubicBezTo>
                    <a:pt x="1328" y="934"/>
                    <a:pt x="1333" y="934"/>
                    <a:pt x="1342" y="934"/>
                  </a:cubicBezTo>
                  <a:cubicBezTo>
                    <a:pt x="1299" y="987"/>
                    <a:pt x="1270" y="1055"/>
                    <a:pt x="1236" y="1113"/>
                  </a:cubicBezTo>
                  <a:cubicBezTo>
                    <a:pt x="1157" y="1070"/>
                    <a:pt x="1061" y="1051"/>
                    <a:pt x="965" y="1051"/>
                  </a:cubicBezTo>
                  <a:cubicBezTo>
                    <a:pt x="854" y="1051"/>
                    <a:pt x="743" y="1076"/>
                    <a:pt x="655" y="1118"/>
                  </a:cubicBezTo>
                  <a:cubicBezTo>
                    <a:pt x="601" y="1152"/>
                    <a:pt x="616" y="1229"/>
                    <a:pt x="669" y="1248"/>
                  </a:cubicBezTo>
                  <a:cubicBezTo>
                    <a:pt x="843" y="1311"/>
                    <a:pt x="979" y="1384"/>
                    <a:pt x="1115" y="1500"/>
                  </a:cubicBezTo>
                  <a:cubicBezTo>
                    <a:pt x="1110" y="1520"/>
                    <a:pt x="1110" y="1544"/>
                    <a:pt x="1110" y="1563"/>
                  </a:cubicBezTo>
                  <a:cubicBezTo>
                    <a:pt x="1093" y="1562"/>
                    <a:pt x="1076" y="1561"/>
                    <a:pt x="1059" y="1561"/>
                  </a:cubicBezTo>
                  <a:cubicBezTo>
                    <a:pt x="924" y="1561"/>
                    <a:pt x="785" y="1610"/>
                    <a:pt x="664" y="1670"/>
                  </a:cubicBezTo>
                  <a:cubicBezTo>
                    <a:pt x="616" y="1694"/>
                    <a:pt x="621" y="1762"/>
                    <a:pt x="655" y="1791"/>
                  </a:cubicBezTo>
                  <a:cubicBezTo>
                    <a:pt x="785" y="1883"/>
                    <a:pt x="921" y="1955"/>
                    <a:pt x="1076" y="1965"/>
                  </a:cubicBezTo>
                  <a:cubicBezTo>
                    <a:pt x="945" y="2052"/>
                    <a:pt x="839" y="2154"/>
                    <a:pt x="742" y="2275"/>
                  </a:cubicBezTo>
                  <a:cubicBezTo>
                    <a:pt x="630" y="2154"/>
                    <a:pt x="485" y="2062"/>
                    <a:pt x="340" y="2033"/>
                  </a:cubicBezTo>
                  <a:cubicBezTo>
                    <a:pt x="336" y="2032"/>
                    <a:pt x="333" y="2032"/>
                    <a:pt x="330" y="2032"/>
                  </a:cubicBezTo>
                  <a:cubicBezTo>
                    <a:pt x="274" y="2032"/>
                    <a:pt x="212" y="2104"/>
                    <a:pt x="267" y="2154"/>
                  </a:cubicBezTo>
                  <a:cubicBezTo>
                    <a:pt x="282" y="2169"/>
                    <a:pt x="291" y="2178"/>
                    <a:pt x="311" y="2193"/>
                  </a:cubicBezTo>
                  <a:cubicBezTo>
                    <a:pt x="383" y="2294"/>
                    <a:pt x="456" y="2391"/>
                    <a:pt x="500" y="2512"/>
                  </a:cubicBezTo>
                  <a:cubicBezTo>
                    <a:pt x="504" y="2532"/>
                    <a:pt x="509" y="2556"/>
                    <a:pt x="519" y="2580"/>
                  </a:cubicBezTo>
                  <a:cubicBezTo>
                    <a:pt x="412" y="2469"/>
                    <a:pt x="282" y="2391"/>
                    <a:pt x="156" y="2386"/>
                  </a:cubicBezTo>
                  <a:cubicBezTo>
                    <a:pt x="122" y="2386"/>
                    <a:pt x="93" y="2401"/>
                    <a:pt x="83" y="2435"/>
                  </a:cubicBezTo>
                  <a:cubicBezTo>
                    <a:pt x="44" y="2537"/>
                    <a:pt x="185" y="2614"/>
                    <a:pt x="243" y="2677"/>
                  </a:cubicBezTo>
                  <a:cubicBezTo>
                    <a:pt x="335" y="2764"/>
                    <a:pt x="408" y="2856"/>
                    <a:pt x="471" y="2958"/>
                  </a:cubicBezTo>
                  <a:cubicBezTo>
                    <a:pt x="461" y="2997"/>
                    <a:pt x="461" y="3030"/>
                    <a:pt x="461" y="3064"/>
                  </a:cubicBezTo>
                  <a:cubicBezTo>
                    <a:pt x="413" y="3056"/>
                    <a:pt x="366" y="3050"/>
                    <a:pt x="318" y="3050"/>
                  </a:cubicBezTo>
                  <a:cubicBezTo>
                    <a:pt x="231" y="3050"/>
                    <a:pt x="145" y="3069"/>
                    <a:pt x="64" y="3122"/>
                  </a:cubicBezTo>
                  <a:cubicBezTo>
                    <a:pt x="0" y="3163"/>
                    <a:pt x="22" y="3259"/>
                    <a:pt x="96" y="3259"/>
                  </a:cubicBezTo>
                  <a:cubicBezTo>
                    <a:pt x="101" y="3259"/>
                    <a:pt x="107" y="3259"/>
                    <a:pt x="112" y="3258"/>
                  </a:cubicBezTo>
                  <a:cubicBezTo>
                    <a:pt x="127" y="3255"/>
                    <a:pt x="141" y="3253"/>
                    <a:pt x="155" y="3253"/>
                  </a:cubicBezTo>
                  <a:cubicBezTo>
                    <a:pt x="242" y="3253"/>
                    <a:pt x="317" y="3314"/>
                    <a:pt x="388" y="3365"/>
                  </a:cubicBezTo>
                  <a:cubicBezTo>
                    <a:pt x="282" y="3413"/>
                    <a:pt x="185" y="3486"/>
                    <a:pt x="98" y="3583"/>
                  </a:cubicBezTo>
                  <a:cubicBezTo>
                    <a:pt x="47" y="3633"/>
                    <a:pt x="88" y="3719"/>
                    <a:pt x="159" y="3719"/>
                  </a:cubicBezTo>
                  <a:cubicBezTo>
                    <a:pt x="163" y="3719"/>
                    <a:pt x="167" y="3719"/>
                    <a:pt x="170" y="3718"/>
                  </a:cubicBezTo>
                  <a:cubicBezTo>
                    <a:pt x="291" y="3699"/>
                    <a:pt x="408" y="3704"/>
                    <a:pt x="529" y="3684"/>
                  </a:cubicBezTo>
                  <a:cubicBezTo>
                    <a:pt x="534" y="3684"/>
                    <a:pt x="543" y="3684"/>
                    <a:pt x="548" y="3679"/>
                  </a:cubicBezTo>
                  <a:lnTo>
                    <a:pt x="548" y="3679"/>
                  </a:lnTo>
                  <a:cubicBezTo>
                    <a:pt x="485" y="3902"/>
                    <a:pt x="645" y="4139"/>
                    <a:pt x="819" y="4290"/>
                  </a:cubicBezTo>
                  <a:cubicBezTo>
                    <a:pt x="836" y="4304"/>
                    <a:pt x="855" y="4311"/>
                    <a:pt x="874" y="4311"/>
                  </a:cubicBezTo>
                  <a:cubicBezTo>
                    <a:pt x="934" y="4311"/>
                    <a:pt x="986" y="4243"/>
                    <a:pt x="931" y="4188"/>
                  </a:cubicBezTo>
                  <a:cubicBezTo>
                    <a:pt x="858" y="4115"/>
                    <a:pt x="834" y="4033"/>
                    <a:pt x="834" y="3941"/>
                  </a:cubicBezTo>
                  <a:lnTo>
                    <a:pt x="834" y="3941"/>
                  </a:lnTo>
                  <a:cubicBezTo>
                    <a:pt x="892" y="4196"/>
                    <a:pt x="1104" y="4440"/>
                    <a:pt x="1373" y="4440"/>
                  </a:cubicBezTo>
                  <a:cubicBezTo>
                    <a:pt x="1395" y="4440"/>
                    <a:pt x="1417" y="4438"/>
                    <a:pt x="1439" y="4435"/>
                  </a:cubicBezTo>
                  <a:cubicBezTo>
                    <a:pt x="1497" y="4430"/>
                    <a:pt x="1502" y="4333"/>
                    <a:pt x="1444" y="4323"/>
                  </a:cubicBezTo>
                  <a:cubicBezTo>
                    <a:pt x="1395" y="4309"/>
                    <a:pt x="1357" y="4285"/>
                    <a:pt x="1323" y="4251"/>
                  </a:cubicBezTo>
                  <a:lnTo>
                    <a:pt x="1323" y="4251"/>
                  </a:lnTo>
                  <a:cubicBezTo>
                    <a:pt x="1405" y="4280"/>
                    <a:pt x="1497" y="4299"/>
                    <a:pt x="1589" y="4304"/>
                  </a:cubicBezTo>
                  <a:cubicBezTo>
                    <a:pt x="1694" y="4398"/>
                    <a:pt x="1849" y="4447"/>
                    <a:pt x="1995" y="4447"/>
                  </a:cubicBezTo>
                  <a:cubicBezTo>
                    <a:pt x="2051" y="4447"/>
                    <a:pt x="2106" y="4440"/>
                    <a:pt x="2156" y="4425"/>
                  </a:cubicBezTo>
                  <a:cubicBezTo>
                    <a:pt x="2219" y="4406"/>
                    <a:pt x="2243" y="4299"/>
                    <a:pt x="2165" y="4285"/>
                  </a:cubicBezTo>
                  <a:cubicBezTo>
                    <a:pt x="2127" y="4280"/>
                    <a:pt x="2098" y="4265"/>
                    <a:pt x="2069" y="4251"/>
                  </a:cubicBezTo>
                  <a:cubicBezTo>
                    <a:pt x="2199" y="4207"/>
                    <a:pt x="2325" y="4135"/>
                    <a:pt x="2441" y="4057"/>
                  </a:cubicBezTo>
                  <a:cubicBezTo>
                    <a:pt x="2630" y="4338"/>
                    <a:pt x="2950" y="4498"/>
                    <a:pt x="3303" y="4517"/>
                  </a:cubicBezTo>
                  <a:cubicBezTo>
                    <a:pt x="3325" y="4518"/>
                    <a:pt x="3346" y="4519"/>
                    <a:pt x="3367" y="4519"/>
                  </a:cubicBezTo>
                  <a:cubicBezTo>
                    <a:pt x="3785" y="4519"/>
                    <a:pt x="4187" y="4292"/>
                    <a:pt x="4422" y="3951"/>
                  </a:cubicBezTo>
                  <a:cubicBezTo>
                    <a:pt x="4670" y="4168"/>
                    <a:pt x="4998" y="4293"/>
                    <a:pt x="5325" y="4293"/>
                  </a:cubicBezTo>
                  <a:cubicBezTo>
                    <a:pt x="5508" y="4293"/>
                    <a:pt x="5691" y="4254"/>
                    <a:pt x="5860" y="4168"/>
                  </a:cubicBezTo>
                  <a:cubicBezTo>
                    <a:pt x="5933" y="4207"/>
                    <a:pt x="6020" y="4236"/>
                    <a:pt x="6098" y="4256"/>
                  </a:cubicBezTo>
                  <a:cubicBezTo>
                    <a:pt x="6251" y="4387"/>
                    <a:pt x="6451" y="4466"/>
                    <a:pt x="6663" y="4466"/>
                  </a:cubicBezTo>
                  <a:cubicBezTo>
                    <a:pt x="6726" y="4466"/>
                    <a:pt x="6789" y="4459"/>
                    <a:pt x="6853" y="4445"/>
                  </a:cubicBezTo>
                  <a:cubicBezTo>
                    <a:pt x="6868" y="4445"/>
                    <a:pt x="6877" y="4435"/>
                    <a:pt x="6892" y="4430"/>
                  </a:cubicBezTo>
                  <a:lnTo>
                    <a:pt x="6892" y="4430"/>
                  </a:lnTo>
                  <a:cubicBezTo>
                    <a:pt x="6868" y="4474"/>
                    <a:pt x="6824" y="4522"/>
                    <a:pt x="6839" y="4575"/>
                  </a:cubicBezTo>
                  <a:cubicBezTo>
                    <a:pt x="6850" y="4631"/>
                    <a:pt x="6884" y="4650"/>
                    <a:pt x="6925" y="4650"/>
                  </a:cubicBezTo>
                  <a:cubicBezTo>
                    <a:pt x="6973" y="4650"/>
                    <a:pt x="7029" y="4623"/>
                    <a:pt x="7066" y="4599"/>
                  </a:cubicBezTo>
                  <a:cubicBezTo>
                    <a:pt x="7129" y="4566"/>
                    <a:pt x="7178" y="4507"/>
                    <a:pt x="7211" y="4454"/>
                  </a:cubicBezTo>
                  <a:cubicBezTo>
                    <a:pt x="7216" y="4454"/>
                    <a:pt x="7226" y="4449"/>
                    <a:pt x="7226" y="4449"/>
                  </a:cubicBezTo>
                  <a:cubicBezTo>
                    <a:pt x="7260" y="4430"/>
                    <a:pt x="7265" y="4396"/>
                    <a:pt x="7255" y="4362"/>
                  </a:cubicBezTo>
                  <a:cubicBezTo>
                    <a:pt x="7274" y="4314"/>
                    <a:pt x="7284" y="4265"/>
                    <a:pt x="7284" y="4217"/>
                  </a:cubicBezTo>
                  <a:lnTo>
                    <a:pt x="7323" y="4290"/>
                  </a:lnTo>
                  <a:cubicBezTo>
                    <a:pt x="7332" y="4313"/>
                    <a:pt x="7361" y="4330"/>
                    <a:pt x="7388" y="4330"/>
                  </a:cubicBezTo>
                  <a:cubicBezTo>
                    <a:pt x="7404" y="4330"/>
                    <a:pt x="7420" y="4324"/>
                    <a:pt x="7429" y="4309"/>
                  </a:cubicBezTo>
                  <a:cubicBezTo>
                    <a:pt x="7502" y="4217"/>
                    <a:pt x="7497" y="4120"/>
                    <a:pt x="7468" y="4014"/>
                  </a:cubicBezTo>
                  <a:cubicBezTo>
                    <a:pt x="7458" y="3994"/>
                    <a:pt x="7454" y="3975"/>
                    <a:pt x="7449" y="3951"/>
                  </a:cubicBezTo>
                  <a:cubicBezTo>
                    <a:pt x="7492" y="3868"/>
                    <a:pt x="7521" y="3781"/>
                    <a:pt x="7531" y="3694"/>
                  </a:cubicBezTo>
                  <a:cubicBezTo>
                    <a:pt x="7555" y="3815"/>
                    <a:pt x="7575" y="3936"/>
                    <a:pt x="7579" y="4062"/>
                  </a:cubicBezTo>
                  <a:cubicBezTo>
                    <a:pt x="7587" y="4101"/>
                    <a:pt x="7620" y="4137"/>
                    <a:pt x="7658" y="4137"/>
                  </a:cubicBezTo>
                  <a:cubicBezTo>
                    <a:pt x="7667" y="4137"/>
                    <a:pt x="7676" y="4134"/>
                    <a:pt x="7686" y="4130"/>
                  </a:cubicBezTo>
                  <a:cubicBezTo>
                    <a:pt x="7773" y="4072"/>
                    <a:pt x="7763" y="3936"/>
                    <a:pt x="7739" y="3820"/>
                  </a:cubicBezTo>
                  <a:cubicBezTo>
                    <a:pt x="7797" y="3767"/>
                    <a:pt x="7797" y="3650"/>
                    <a:pt x="7797" y="3578"/>
                  </a:cubicBezTo>
                  <a:cubicBezTo>
                    <a:pt x="7807" y="3515"/>
                    <a:pt x="7807" y="3452"/>
                    <a:pt x="7797" y="3384"/>
                  </a:cubicBezTo>
                  <a:cubicBezTo>
                    <a:pt x="7822" y="3345"/>
                    <a:pt x="7846" y="3307"/>
                    <a:pt x="7865" y="3263"/>
                  </a:cubicBezTo>
                  <a:cubicBezTo>
                    <a:pt x="7904" y="3360"/>
                    <a:pt x="7928" y="3457"/>
                    <a:pt x="7928" y="3563"/>
                  </a:cubicBezTo>
                  <a:cubicBezTo>
                    <a:pt x="7928" y="3610"/>
                    <a:pt x="7963" y="3638"/>
                    <a:pt x="7998" y="3638"/>
                  </a:cubicBezTo>
                  <a:cubicBezTo>
                    <a:pt x="8025" y="3638"/>
                    <a:pt x="8051" y="3623"/>
                    <a:pt x="8064" y="3587"/>
                  </a:cubicBezTo>
                  <a:cubicBezTo>
                    <a:pt x="8156" y="3345"/>
                    <a:pt x="8078" y="3113"/>
                    <a:pt x="7952" y="2905"/>
                  </a:cubicBezTo>
                  <a:lnTo>
                    <a:pt x="7952" y="2871"/>
                  </a:lnTo>
                  <a:cubicBezTo>
                    <a:pt x="8015" y="2934"/>
                    <a:pt x="8073" y="3021"/>
                    <a:pt x="8127" y="3113"/>
                  </a:cubicBezTo>
                  <a:cubicBezTo>
                    <a:pt x="8138" y="3134"/>
                    <a:pt x="8164" y="3145"/>
                    <a:pt x="8189" y="3145"/>
                  </a:cubicBezTo>
                  <a:cubicBezTo>
                    <a:pt x="8226" y="3145"/>
                    <a:pt x="8263" y="3122"/>
                    <a:pt x="8257" y="3079"/>
                  </a:cubicBezTo>
                  <a:cubicBezTo>
                    <a:pt x="8267" y="2842"/>
                    <a:pt x="8093" y="2517"/>
                    <a:pt x="7846" y="2469"/>
                  </a:cubicBezTo>
                  <a:cubicBezTo>
                    <a:pt x="7812" y="2411"/>
                    <a:pt x="7773" y="2357"/>
                    <a:pt x="7725" y="2309"/>
                  </a:cubicBezTo>
                  <a:cubicBezTo>
                    <a:pt x="7826" y="2285"/>
                    <a:pt x="7933" y="2241"/>
                    <a:pt x="8015" y="2188"/>
                  </a:cubicBezTo>
                  <a:cubicBezTo>
                    <a:pt x="8080" y="2146"/>
                    <a:pt x="8052" y="2052"/>
                    <a:pt x="7978" y="2052"/>
                  </a:cubicBezTo>
                  <a:cubicBezTo>
                    <a:pt x="7974" y="2052"/>
                    <a:pt x="7971" y="2052"/>
                    <a:pt x="7967" y="2052"/>
                  </a:cubicBezTo>
                  <a:cubicBezTo>
                    <a:pt x="7931" y="2058"/>
                    <a:pt x="7894" y="2060"/>
                    <a:pt x="7857" y="2060"/>
                  </a:cubicBezTo>
                  <a:cubicBezTo>
                    <a:pt x="7755" y="2060"/>
                    <a:pt x="7651" y="2044"/>
                    <a:pt x="7550" y="2044"/>
                  </a:cubicBezTo>
                  <a:cubicBezTo>
                    <a:pt x="7526" y="2044"/>
                    <a:pt x="7502" y="2045"/>
                    <a:pt x="7478" y="2047"/>
                  </a:cubicBezTo>
                  <a:cubicBezTo>
                    <a:pt x="7473" y="2033"/>
                    <a:pt x="7473" y="2028"/>
                    <a:pt x="7473" y="2014"/>
                  </a:cubicBezTo>
                  <a:cubicBezTo>
                    <a:pt x="7526" y="2004"/>
                    <a:pt x="7589" y="1980"/>
                    <a:pt x="7638" y="1951"/>
                  </a:cubicBezTo>
                  <a:cubicBezTo>
                    <a:pt x="7686" y="1912"/>
                    <a:pt x="7705" y="1859"/>
                    <a:pt x="7759" y="1820"/>
                  </a:cubicBezTo>
                  <a:cubicBezTo>
                    <a:pt x="7807" y="1791"/>
                    <a:pt x="7797" y="1723"/>
                    <a:pt x="7744" y="1708"/>
                  </a:cubicBezTo>
                  <a:cubicBezTo>
                    <a:pt x="7652" y="1670"/>
                    <a:pt x="7555" y="1626"/>
                    <a:pt x="7458" y="1621"/>
                  </a:cubicBezTo>
                  <a:cubicBezTo>
                    <a:pt x="7452" y="1621"/>
                    <a:pt x="7446" y="1621"/>
                    <a:pt x="7439" y="1621"/>
                  </a:cubicBezTo>
                  <a:cubicBezTo>
                    <a:pt x="7384" y="1621"/>
                    <a:pt x="7332" y="1639"/>
                    <a:pt x="7289" y="1670"/>
                  </a:cubicBezTo>
                  <a:cubicBezTo>
                    <a:pt x="7265" y="1636"/>
                    <a:pt x="7236" y="1597"/>
                    <a:pt x="7207" y="1568"/>
                  </a:cubicBezTo>
                  <a:cubicBezTo>
                    <a:pt x="7284" y="1481"/>
                    <a:pt x="7323" y="1369"/>
                    <a:pt x="7323" y="1239"/>
                  </a:cubicBezTo>
                  <a:cubicBezTo>
                    <a:pt x="7323" y="1200"/>
                    <a:pt x="7291" y="1178"/>
                    <a:pt x="7258" y="1178"/>
                  </a:cubicBezTo>
                  <a:cubicBezTo>
                    <a:pt x="7238" y="1178"/>
                    <a:pt x="7217" y="1186"/>
                    <a:pt x="7202" y="1205"/>
                  </a:cubicBezTo>
                  <a:cubicBezTo>
                    <a:pt x="7134" y="1287"/>
                    <a:pt x="7037" y="1321"/>
                    <a:pt x="6940" y="1345"/>
                  </a:cubicBezTo>
                  <a:cubicBezTo>
                    <a:pt x="6848" y="1282"/>
                    <a:pt x="6747" y="1234"/>
                    <a:pt x="6640" y="1200"/>
                  </a:cubicBezTo>
                  <a:cubicBezTo>
                    <a:pt x="6725" y="1170"/>
                    <a:pt x="6813" y="1158"/>
                    <a:pt x="6906" y="1158"/>
                  </a:cubicBezTo>
                  <a:cubicBezTo>
                    <a:pt x="6935" y="1158"/>
                    <a:pt x="6964" y="1159"/>
                    <a:pt x="6993" y="1161"/>
                  </a:cubicBezTo>
                  <a:cubicBezTo>
                    <a:pt x="6995" y="1161"/>
                    <a:pt x="6997" y="1161"/>
                    <a:pt x="6999" y="1161"/>
                  </a:cubicBezTo>
                  <a:cubicBezTo>
                    <a:pt x="7063" y="1161"/>
                    <a:pt x="7084" y="1078"/>
                    <a:pt x="7032" y="1045"/>
                  </a:cubicBezTo>
                  <a:cubicBezTo>
                    <a:pt x="6939" y="986"/>
                    <a:pt x="6840" y="959"/>
                    <a:pt x="6742" y="959"/>
                  </a:cubicBezTo>
                  <a:cubicBezTo>
                    <a:pt x="6599" y="959"/>
                    <a:pt x="6459" y="1015"/>
                    <a:pt x="6345" y="1113"/>
                  </a:cubicBezTo>
                  <a:cubicBezTo>
                    <a:pt x="6345" y="1069"/>
                    <a:pt x="6359" y="1035"/>
                    <a:pt x="6393" y="1011"/>
                  </a:cubicBezTo>
                  <a:cubicBezTo>
                    <a:pt x="6408" y="1006"/>
                    <a:pt x="6412" y="992"/>
                    <a:pt x="6412" y="982"/>
                  </a:cubicBezTo>
                  <a:cubicBezTo>
                    <a:pt x="6475" y="963"/>
                    <a:pt x="6456" y="861"/>
                    <a:pt x="6388" y="851"/>
                  </a:cubicBezTo>
                  <a:cubicBezTo>
                    <a:pt x="6378" y="851"/>
                    <a:pt x="6369" y="850"/>
                    <a:pt x="6359" y="850"/>
                  </a:cubicBezTo>
                  <a:cubicBezTo>
                    <a:pt x="6250" y="850"/>
                    <a:pt x="6130" y="898"/>
                    <a:pt x="6064" y="987"/>
                  </a:cubicBezTo>
                  <a:cubicBezTo>
                    <a:pt x="6064" y="987"/>
                    <a:pt x="6064" y="992"/>
                    <a:pt x="6054" y="992"/>
                  </a:cubicBezTo>
                  <a:cubicBezTo>
                    <a:pt x="6001" y="1040"/>
                    <a:pt x="5957" y="1108"/>
                    <a:pt x="5948" y="1181"/>
                  </a:cubicBezTo>
                  <a:cubicBezTo>
                    <a:pt x="5889" y="1190"/>
                    <a:pt x="5836" y="1210"/>
                    <a:pt x="5783" y="1234"/>
                  </a:cubicBezTo>
                  <a:cubicBezTo>
                    <a:pt x="5754" y="1185"/>
                    <a:pt x="5715" y="1137"/>
                    <a:pt x="5681" y="1093"/>
                  </a:cubicBezTo>
                  <a:cubicBezTo>
                    <a:pt x="5710" y="1060"/>
                    <a:pt x="5739" y="1031"/>
                    <a:pt x="5763" y="987"/>
                  </a:cubicBezTo>
                  <a:cubicBezTo>
                    <a:pt x="5822" y="900"/>
                    <a:pt x="5894" y="754"/>
                    <a:pt x="5875" y="653"/>
                  </a:cubicBezTo>
                  <a:cubicBezTo>
                    <a:pt x="5865" y="599"/>
                    <a:pt x="5836" y="582"/>
                    <a:pt x="5801" y="582"/>
                  </a:cubicBezTo>
                  <a:cubicBezTo>
                    <a:pt x="5753" y="582"/>
                    <a:pt x="5694" y="614"/>
                    <a:pt x="5652" y="633"/>
                  </a:cubicBezTo>
                  <a:cubicBezTo>
                    <a:pt x="5546" y="692"/>
                    <a:pt x="5463" y="750"/>
                    <a:pt x="5391" y="837"/>
                  </a:cubicBezTo>
                  <a:cubicBezTo>
                    <a:pt x="5352" y="813"/>
                    <a:pt x="5323" y="793"/>
                    <a:pt x="5279" y="769"/>
                  </a:cubicBezTo>
                  <a:cubicBezTo>
                    <a:pt x="5299" y="551"/>
                    <a:pt x="5182" y="333"/>
                    <a:pt x="5081" y="144"/>
                  </a:cubicBezTo>
                  <a:cubicBezTo>
                    <a:pt x="5068" y="122"/>
                    <a:pt x="5043" y="111"/>
                    <a:pt x="5018" y="111"/>
                  </a:cubicBezTo>
                  <a:cubicBezTo>
                    <a:pt x="4984" y="111"/>
                    <a:pt x="4950" y="131"/>
                    <a:pt x="4950" y="173"/>
                  </a:cubicBezTo>
                  <a:cubicBezTo>
                    <a:pt x="4960" y="333"/>
                    <a:pt x="4940" y="483"/>
                    <a:pt x="4902" y="629"/>
                  </a:cubicBezTo>
                  <a:cubicBezTo>
                    <a:pt x="4887" y="629"/>
                    <a:pt x="4868" y="624"/>
                    <a:pt x="4858" y="619"/>
                  </a:cubicBezTo>
                  <a:cubicBezTo>
                    <a:pt x="4839" y="532"/>
                    <a:pt x="4829" y="454"/>
                    <a:pt x="4810" y="367"/>
                  </a:cubicBezTo>
                  <a:cubicBezTo>
                    <a:pt x="4800" y="333"/>
                    <a:pt x="4774" y="317"/>
                    <a:pt x="4744" y="317"/>
                  </a:cubicBezTo>
                  <a:cubicBezTo>
                    <a:pt x="4727" y="317"/>
                    <a:pt x="4709" y="323"/>
                    <a:pt x="4693" y="333"/>
                  </a:cubicBezTo>
                  <a:cubicBezTo>
                    <a:pt x="4601" y="406"/>
                    <a:pt x="4538" y="498"/>
                    <a:pt x="4490" y="600"/>
                  </a:cubicBezTo>
                  <a:cubicBezTo>
                    <a:pt x="4398" y="604"/>
                    <a:pt x="4306" y="624"/>
                    <a:pt x="4219" y="648"/>
                  </a:cubicBezTo>
                  <a:cubicBezTo>
                    <a:pt x="4238" y="585"/>
                    <a:pt x="4253" y="532"/>
                    <a:pt x="4262" y="474"/>
                  </a:cubicBezTo>
                  <a:cubicBezTo>
                    <a:pt x="4267" y="435"/>
                    <a:pt x="4244" y="389"/>
                    <a:pt x="4206" y="389"/>
                  </a:cubicBezTo>
                  <a:cubicBezTo>
                    <a:pt x="4201" y="389"/>
                    <a:pt x="4195" y="390"/>
                    <a:pt x="4190" y="391"/>
                  </a:cubicBezTo>
                  <a:cubicBezTo>
                    <a:pt x="4015" y="449"/>
                    <a:pt x="3841" y="546"/>
                    <a:pt x="3764" y="701"/>
                  </a:cubicBezTo>
                  <a:cubicBezTo>
                    <a:pt x="3681" y="643"/>
                    <a:pt x="3604" y="585"/>
                    <a:pt x="3512" y="551"/>
                  </a:cubicBezTo>
                  <a:cubicBezTo>
                    <a:pt x="3599" y="440"/>
                    <a:pt x="3705" y="353"/>
                    <a:pt x="3836" y="285"/>
                  </a:cubicBezTo>
                  <a:cubicBezTo>
                    <a:pt x="3896" y="248"/>
                    <a:pt x="3864" y="168"/>
                    <a:pt x="3803" y="168"/>
                  </a:cubicBezTo>
                  <a:cubicBezTo>
                    <a:pt x="3800" y="168"/>
                    <a:pt x="3796" y="168"/>
                    <a:pt x="3793" y="169"/>
                  </a:cubicBezTo>
                  <a:cubicBezTo>
                    <a:pt x="3618" y="193"/>
                    <a:pt x="3425" y="294"/>
                    <a:pt x="3308" y="440"/>
                  </a:cubicBezTo>
                  <a:cubicBezTo>
                    <a:pt x="3333" y="333"/>
                    <a:pt x="3328" y="212"/>
                    <a:pt x="3308" y="101"/>
                  </a:cubicBezTo>
                  <a:cubicBezTo>
                    <a:pt x="3301" y="70"/>
                    <a:pt x="3271" y="55"/>
                    <a:pt x="3243" y="55"/>
                  </a:cubicBezTo>
                  <a:cubicBezTo>
                    <a:pt x="3217" y="55"/>
                    <a:pt x="3192" y="68"/>
                    <a:pt x="3187" y="96"/>
                  </a:cubicBezTo>
                  <a:cubicBezTo>
                    <a:pt x="3149" y="217"/>
                    <a:pt x="3115" y="343"/>
                    <a:pt x="3052" y="454"/>
                  </a:cubicBezTo>
                  <a:cubicBezTo>
                    <a:pt x="2998" y="454"/>
                    <a:pt x="2940" y="459"/>
                    <a:pt x="2882" y="474"/>
                  </a:cubicBezTo>
                  <a:cubicBezTo>
                    <a:pt x="2897" y="386"/>
                    <a:pt x="2916" y="270"/>
                    <a:pt x="2964" y="212"/>
                  </a:cubicBezTo>
                  <a:cubicBezTo>
                    <a:pt x="2964" y="212"/>
                    <a:pt x="2964" y="207"/>
                    <a:pt x="2969" y="207"/>
                  </a:cubicBezTo>
                  <a:cubicBezTo>
                    <a:pt x="2974" y="207"/>
                    <a:pt x="2979" y="198"/>
                    <a:pt x="2979" y="198"/>
                  </a:cubicBezTo>
                  <a:cubicBezTo>
                    <a:pt x="3038" y="168"/>
                    <a:pt x="3005" y="91"/>
                    <a:pt x="2951" y="91"/>
                  </a:cubicBezTo>
                  <a:cubicBezTo>
                    <a:pt x="2943" y="91"/>
                    <a:pt x="2934" y="92"/>
                    <a:pt x="2926" y="96"/>
                  </a:cubicBezTo>
                  <a:cubicBezTo>
                    <a:pt x="2780" y="164"/>
                    <a:pt x="2659" y="294"/>
                    <a:pt x="2601" y="454"/>
                  </a:cubicBezTo>
                  <a:cubicBezTo>
                    <a:pt x="2592" y="454"/>
                    <a:pt x="2582" y="449"/>
                    <a:pt x="2577" y="449"/>
                  </a:cubicBezTo>
                  <a:cubicBezTo>
                    <a:pt x="2577" y="440"/>
                    <a:pt x="2582" y="435"/>
                    <a:pt x="2582" y="430"/>
                  </a:cubicBezTo>
                  <a:cubicBezTo>
                    <a:pt x="2601" y="319"/>
                    <a:pt x="2553" y="217"/>
                    <a:pt x="2524" y="115"/>
                  </a:cubicBezTo>
                  <a:cubicBezTo>
                    <a:pt x="2518" y="85"/>
                    <a:pt x="2492" y="69"/>
                    <a:pt x="2465" y="69"/>
                  </a:cubicBezTo>
                  <a:cubicBezTo>
                    <a:pt x="2444" y="69"/>
                    <a:pt x="2423" y="79"/>
                    <a:pt x="2412" y="101"/>
                  </a:cubicBezTo>
                  <a:cubicBezTo>
                    <a:pt x="2277" y="169"/>
                    <a:pt x="2180" y="285"/>
                    <a:pt x="2136" y="425"/>
                  </a:cubicBezTo>
                  <a:cubicBezTo>
                    <a:pt x="2069" y="435"/>
                    <a:pt x="1991" y="454"/>
                    <a:pt x="1928" y="478"/>
                  </a:cubicBezTo>
                  <a:cubicBezTo>
                    <a:pt x="1870" y="353"/>
                    <a:pt x="1836" y="217"/>
                    <a:pt x="1841" y="72"/>
                  </a:cubicBezTo>
                  <a:cubicBezTo>
                    <a:pt x="1841" y="25"/>
                    <a:pt x="1807" y="1"/>
                    <a:pt x="177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rot="-487982" flipH="1">
              <a:off x="5314201" y="3902012"/>
              <a:ext cx="247855" cy="233359"/>
            </a:xfrm>
            <a:custGeom>
              <a:avLst/>
              <a:gdLst/>
              <a:ahLst/>
              <a:cxnLst/>
              <a:rect l="l" t="t" r="r" b="b"/>
              <a:pathLst>
                <a:path w="1556" h="1465" extrusionOk="0">
                  <a:moveTo>
                    <a:pt x="1105" y="334"/>
                  </a:moveTo>
                  <a:cubicBezTo>
                    <a:pt x="1110" y="334"/>
                    <a:pt x="1143" y="349"/>
                    <a:pt x="1177" y="373"/>
                  </a:cubicBezTo>
                  <a:lnTo>
                    <a:pt x="1206" y="392"/>
                  </a:lnTo>
                  <a:lnTo>
                    <a:pt x="1289" y="455"/>
                  </a:lnTo>
                  <a:cubicBezTo>
                    <a:pt x="1250" y="460"/>
                    <a:pt x="1213" y="462"/>
                    <a:pt x="1181" y="462"/>
                  </a:cubicBezTo>
                  <a:cubicBezTo>
                    <a:pt x="1113" y="462"/>
                    <a:pt x="1067" y="452"/>
                    <a:pt x="1071" y="436"/>
                  </a:cubicBezTo>
                  <a:cubicBezTo>
                    <a:pt x="1071" y="412"/>
                    <a:pt x="1100" y="334"/>
                    <a:pt x="1105" y="334"/>
                  </a:cubicBezTo>
                  <a:close/>
                  <a:moveTo>
                    <a:pt x="1283" y="654"/>
                  </a:moveTo>
                  <a:cubicBezTo>
                    <a:pt x="1296" y="654"/>
                    <a:pt x="1310" y="656"/>
                    <a:pt x="1318" y="659"/>
                  </a:cubicBezTo>
                  <a:cubicBezTo>
                    <a:pt x="1327" y="663"/>
                    <a:pt x="1347" y="678"/>
                    <a:pt x="1347" y="683"/>
                  </a:cubicBezTo>
                  <a:cubicBezTo>
                    <a:pt x="1347" y="688"/>
                    <a:pt x="1342" y="697"/>
                    <a:pt x="1323" y="702"/>
                  </a:cubicBezTo>
                  <a:cubicBezTo>
                    <a:pt x="1308" y="702"/>
                    <a:pt x="1260" y="678"/>
                    <a:pt x="1255" y="663"/>
                  </a:cubicBezTo>
                  <a:cubicBezTo>
                    <a:pt x="1257" y="656"/>
                    <a:pt x="1269" y="654"/>
                    <a:pt x="1283" y="654"/>
                  </a:cubicBezTo>
                  <a:close/>
                  <a:moveTo>
                    <a:pt x="1361" y="822"/>
                  </a:moveTo>
                  <a:cubicBezTo>
                    <a:pt x="1370" y="822"/>
                    <a:pt x="1377" y="823"/>
                    <a:pt x="1381" y="823"/>
                  </a:cubicBezTo>
                  <a:cubicBezTo>
                    <a:pt x="1410" y="828"/>
                    <a:pt x="1434" y="852"/>
                    <a:pt x="1444" y="867"/>
                  </a:cubicBezTo>
                  <a:cubicBezTo>
                    <a:pt x="1448" y="877"/>
                    <a:pt x="1332" y="959"/>
                    <a:pt x="1279" y="973"/>
                  </a:cubicBezTo>
                  <a:cubicBezTo>
                    <a:pt x="1272" y="975"/>
                    <a:pt x="1265" y="976"/>
                    <a:pt x="1259" y="976"/>
                  </a:cubicBezTo>
                  <a:cubicBezTo>
                    <a:pt x="1219" y="976"/>
                    <a:pt x="1187" y="941"/>
                    <a:pt x="1187" y="891"/>
                  </a:cubicBezTo>
                  <a:cubicBezTo>
                    <a:pt x="1187" y="837"/>
                    <a:pt x="1309" y="822"/>
                    <a:pt x="1361" y="822"/>
                  </a:cubicBezTo>
                  <a:close/>
                  <a:moveTo>
                    <a:pt x="30" y="0"/>
                  </a:moveTo>
                  <a:cubicBezTo>
                    <a:pt x="15" y="0"/>
                    <a:pt x="1" y="78"/>
                    <a:pt x="1" y="107"/>
                  </a:cubicBezTo>
                  <a:cubicBezTo>
                    <a:pt x="1" y="140"/>
                    <a:pt x="25" y="170"/>
                    <a:pt x="30" y="174"/>
                  </a:cubicBezTo>
                  <a:cubicBezTo>
                    <a:pt x="39" y="174"/>
                    <a:pt x="117" y="237"/>
                    <a:pt x="146" y="252"/>
                  </a:cubicBezTo>
                  <a:cubicBezTo>
                    <a:pt x="170" y="276"/>
                    <a:pt x="189" y="315"/>
                    <a:pt x="185" y="325"/>
                  </a:cubicBezTo>
                  <a:cubicBezTo>
                    <a:pt x="183" y="327"/>
                    <a:pt x="187" y="328"/>
                    <a:pt x="194" y="328"/>
                  </a:cubicBezTo>
                  <a:cubicBezTo>
                    <a:pt x="224" y="328"/>
                    <a:pt x="318" y="312"/>
                    <a:pt x="369" y="312"/>
                  </a:cubicBezTo>
                  <a:cubicBezTo>
                    <a:pt x="387" y="312"/>
                    <a:pt x="400" y="314"/>
                    <a:pt x="402" y="320"/>
                  </a:cubicBezTo>
                  <a:cubicBezTo>
                    <a:pt x="412" y="344"/>
                    <a:pt x="359" y="397"/>
                    <a:pt x="335" y="412"/>
                  </a:cubicBezTo>
                  <a:cubicBezTo>
                    <a:pt x="310" y="431"/>
                    <a:pt x="383" y="489"/>
                    <a:pt x="412" y="513"/>
                  </a:cubicBezTo>
                  <a:cubicBezTo>
                    <a:pt x="441" y="533"/>
                    <a:pt x="572" y="586"/>
                    <a:pt x="616" y="615"/>
                  </a:cubicBezTo>
                  <a:cubicBezTo>
                    <a:pt x="628" y="630"/>
                    <a:pt x="653" y="635"/>
                    <a:pt x="681" y="635"/>
                  </a:cubicBezTo>
                  <a:cubicBezTo>
                    <a:pt x="726" y="635"/>
                    <a:pt x="779" y="620"/>
                    <a:pt x="800" y="605"/>
                  </a:cubicBezTo>
                  <a:cubicBezTo>
                    <a:pt x="806" y="602"/>
                    <a:pt x="812" y="601"/>
                    <a:pt x="817" y="601"/>
                  </a:cubicBezTo>
                  <a:cubicBezTo>
                    <a:pt x="845" y="601"/>
                    <a:pt x="862" y="638"/>
                    <a:pt x="858" y="659"/>
                  </a:cubicBezTo>
                  <a:cubicBezTo>
                    <a:pt x="848" y="683"/>
                    <a:pt x="824" y="722"/>
                    <a:pt x="804" y="722"/>
                  </a:cubicBezTo>
                  <a:cubicBezTo>
                    <a:pt x="790" y="712"/>
                    <a:pt x="751" y="707"/>
                    <a:pt x="737" y="707"/>
                  </a:cubicBezTo>
                  <a:cubicBezTo>
                    <a:pt x="717" y="712"/>
                    <a:pt x="703" y="722"/>
                    <a:pt x="703" y="726"/>
                  </a:cubicBezTo>
                  <a:cubicBezTo>
                    <a:pt x="703" y="731"/>
                    <a:pt x="785" y="785"/>
                    <a:pt x="790" y="843"/>
                  </a:cubicBezTo>
                  <a:cubicBezTo>
                    <a:pt x="794" y="885"/>
                    <a:pt x="789" y="905"/>
                    <a:pt x="781" y="905"/>
                  </a:cubicBezTo>
                  <a:cubicBezTo>
                    <a:pt x="780" y="905"/>
                    <a:pt x="777" y="904"/>
                    <a:pt x="775" y="901"/>
                  </a:cubicBezTo>
                  <a:cubicBezTo>
                    <a:pt x="775" y="899"/>
                    <a:pt x="774" y="899"/>
                    <a:pt x="773" y="899"/>
                  </a:cubicBezTo>
                  <a:cubicBezTo>
                    <a:pt x="767" y="899"/>
                    <a:pt x="758" y="920"/>
                    <a:pt x="741" y="949"/>
                  </a:cubicBezTo>
                  <a:lnTo>
                    <a:pt x="654" y="969"/>
                  </a:lnTo>
                  <a:lnTo>
                    <a:pt x="543" y="998"/>
                  </a:lnTo>
                  <a:cubicBezTo>
                    <a:pt x="509" y="1065"/>
                    <a:pt x="533" y="1119"/>
                    <a:pt x="543" y="1119"/>
                  </a:cubicBezTo>
                  <a:cubicBezTo>
                    <a:pt x="543" y="1119"/>
                    <a:pt x="577" y="1148"/>
                    <a:pt x="582" y="1157"/>
                  </a:cubicBezTo>
                  <a:cubicBezTo>
                    <a:pt x="583" y="1160"/>
                    <a:pt x="588" y="1161"/>
                    <a:pt x="594" y="1161"/>
                  </a:cubicBezTo>
                  <a:cubicBezTo>
                    <a:pt x="611" y="1161"/>
                    <a:pt x="640" y="1153"/>
                    <a:pt x="654" y="1143"/>
                  </a:cubicBezTo>
                  <a:cubicBezTo>
                    <a:pt x="674" y="1138"/>
                    <a:pt x="649" y="1090"/>
                    <a:pt x="635" y="1075"/>
                  </a:cubicBezTo>
                  <a:cubicBezTo>
                    <a:pt x="634" y="1074"/>
                    <a:pt x="637" y="1073"/>
                    <a:pt x="643" y="1073"/>
                  </a:cubicBezTo>
                  <a:cubicBezTo>
                    <a:pt x="664" y="1073"/>
                    <a:pt x="721" y="1080"/>
                    <a:pt x="795" y="1094"/>
                  </a:cubicBezTo>
                  <a:lnTo>
                    <a:pt x="872" y="1075"/>
                  </a:lnTo>
                  <a:lnTo>
                    <a:pt x="935" y="1182"/>
                  </a:lnTo>
                  <a:cubicBezTo>
                    <a:pt x="1042" y="1245"/>
                    <a:pt x="1158" y="1293"/>
                    <a:pt x="1163" y="1293"/>
                  </a:cubicBezTo>
                  <a:cubicBezTo>
                    <a:pt x="1177" y="1293"/>
                    <a:pt x="1182" y="1308"/>
                    <a:pt x="1182" y="1308"/>
                  </a:cubicBezTo>
                  <a:cubicBezTo>
                    <a:pt x="1187" y="1308"/>
                    <a:pt x="1134" y="1322"/>
                    <a:pt x="1114" y="1332"/>
                  </a:cubicBezTo>
                  <a:cubicBezTo>
                    <a:pt x="1090" y="1341"/>
                    <a:pt x="1134" y="1366"/>
                    <a:pt x="1153" y="1375"/>
                  </a:cubicBezTo>
                  <a:cubicBezTo>
                    <a:pt x="1168" y="1380"/>
                    <a:pt x="1168" y="1409"/>
                    <a:pt x="1163" y="1424"/>
                  </a:cubicBezTo>
                  <a:cubicBezTo>
                    <a:pt x="1163" y="1433"/>
                    <a:pt x="1177" y="1458"/>
                    <a:pt x="1182" y="1463"/>
                  </a:cubicBezTo>
                  <a:cubicBezTo>
                    <a:pt x="1183" y="1464"/>
                    <a:pt x="1184" y="1464"/>
                    <a:pt x="1185" y="1464"/>
                  </a:cubicBezTo>
                  <a:cubicBezTo>
                    <a:pt x="1196" y="1464"/>
                    <a:pt x="1226" y="1437"/>
                    <a:pt x="1231" y="1429"/>
                  </a:cubicBezTo>
                  <a:cubicBezTo>
                    <a:pt x="1235" y="1414"/>
                    <a:pt x="1356" y="1337"/>
                    <a:pt x="1381" y="1293"/>
                  </a:cubicBezTo>
                  <a:cubicBezTo>
                    <a:pt x="1405" y="1249"/>
                    <a:pt x="1395" y="1211"/>
                    <a:pt x="1381" y="1201"/>
                  </a:cubicBezTo>
                  <a:cubicBezTo>
                    <a:pt x="1371" y="1196"/>
                    <a:pt x="1453" y="1162"/>
                    <a:pt x="1487" y="1148"/>
                  </a:cubicBezTo>
                  <a:cubicBezTo>
                    <a:pt x="1516" y="1138"/>
                    <a:pt x="1531" y="1124"/>
                    <a:pt x="1526" y="1119"/>
                  </a:cubicBezTo>
                  <a:cubicBezTo>
                    <a:pt x="1521" y="1114"/>
                    <a:pt x="1473" y="1070"/>
                    <a:pt x="1453" y="1061"/>
                  </a:cubicBezTo>
                  <a:cubicBezTo>
                    <a:pt x="1444" y="1046"/>
                    <a:pt x="1478" y="1027"/>
                    <a:pt x="1497" y="1027"/>
                  </a:cubicBezTo>
                  <a:cubicBezTo>
                    <a:pt x="1516" y="1022"/>
                    <a:pt x="1526" y="1022"/>
                    <a:pt x="1526" y="1022"/>
                  </a:cubicBezTo>
                  <a:cubicBezTo>
                    <a:pt x="1526" y="1022"/>
                    <a:pt x="1521" y="1002"/>
                    <a:pt x="1511" y="973"/>
                  </a:cubicBezTo>
                  <a:lnTo>
                    <a:pt x="1516" y="954"/>
                  </a:lnTo>
                  <a:lnTo>
                    <a:pt x="1555" y="857"/>
                  </a:lnTo>
                  <a:cubicBezTo>
                    <a:pt x="1521" y="818"/>
                    <a:pt x="1536" y="751"/>
                    <a:pt x="1545" y="736"/>
                  </a:cubicBezTo>
                  <a:cubicBezTo>
                    <a:pt x="1555" y="726"/>
                    <a:pt x="1492" y="688"/>
                    <a:pt x="1463" y="678"/>
                  </a:cubicBezTo>
                  <a:cubicBezTo>
                    <a:pt x="1429" y="663"/>
                    <a:pt x="1419" y="610"/>
                    <a:pt x="1424" y="591"/>
                  </a:cubicBezTo>
                  <a:cubicBezTo>
                    <a:pt x="1427" y="582"/>
                    <a:pt x="1403" y="578"/>
                    <a:pt x="1380" y="578"/>
                  </a:cubicBezTo>
                  <a:cubicBezTo>
                    <a:pt x="1367" y="578"/>
                    <a:pt x="1354" y="579"/>
                    <a:pt x="1347" y="581"/>
                  </a:cubicBezTo>
                  <a:cubicBezTo>
                    <a:pt x="1323" y="581"/>
                    <a:pt x="1274" y="581"/>
                    <a:pt x="1260" y="576"/>
                  </a:cubicBezTo>
                  <a:cubicBezTo>
                    <a:pt x="1250" y="567"/>
                    <a:pt x="1235" y="533"/>
                    <a:pt x="1240" y="518"/>
                  </a:cubicBezTo>
                  <a:cubicBezTo>
                    <a:pt x="1250" y="509"/>
                    <a:pt x="1289" y="479"/>
                    <a:pt x="1327" y="446"/>
                  </a:cubicBezTo>
                  <a:lnTo>
                    <a:pt x="1361" y="421"/>
                  </a:lnTo>
                  <a:cubicBezTo>
                    <a:pt x="1337" y="387"/>
                    <a:pt x="1323" y="349"/>
                    <a:pt x="1274" y="334"/>
                  </a:cubicBezTo>
                  <a:lnTo>
                    <a:pt x="1255" y="325"/>
                  </a:lnTo>
                  <a:cubicBezTo>
                    <a:pt x="1253" y="325"/>
                    <a:pt x="1251" y="325"/>
                    <a:pt x="1249" y="325"/>
                  </a:cubicBezTo>
                  <a:cubicBezTo>
                    <a:pt x="1209" y="325"/>
                    <a:pt x="1142" y="236"/>
                    <a:pt x="1119" y="203"/>
                  </a:cubicBezTo>
                  <a:cubicBezTo>
                    <a:pt x="1095" y="174"/>
                    <a:pt x="1071" y="131"/>
                    <a:pt x="1061" y="126"/>
                  </a:cubicBezTo>
                  <a:cubicBezTo>
                    <a:pt x="1053" y="120"/>
                    <a:pt x="1044" y="118"/>
                    <a:pt x="1035" y="118"/>
                  </a:cubicBezTo>
                  <a:cubicBezTo>
                    <a:pt x="1028" y="118"/>
                    <a:pt x="1021" y="119"/>
                    <a:pt x="1013" y="121"/>
                  </a:cubicBezTo>
                  <a:lnTo>
                    <a:pt x="998" y="126"/>
                  </a:lnTo>
                  <a:lnTo>
                    <a:pt x="940" y="155"/>
                  </a:lnTo>
                  <a:cubicBezTo>
                    <a:pt x="896" y="199"/>
                    <a:pt x="896" y="237"/>
                    <a:pt x="911" y="242"/>
                  </a:cubicBezTo>
                  <a:cubicBezTo>
                    <a:pt x="916" y="245"/>
                    <a:pt x="925" y="246"/>
                    <a:pt x="937" y="246"/>
                  </a:cubicBezTo>
                  <a:cubicBezTo>
                    <a:pt x="948" y="246"/>
                    <a:pt x="962" y="245"/>
                    <a:pt x="974" y="242"/>
                  </a:cubicBezTo>
                  <a:lnTo>
                    <a:pt x="993" y="247"/>
                  </a:lnTo>
                  <a:lnTo>
                    <a:pt x="1129" y="291"/>
                  </a:lnTo>
                  <a:cubicBezTo>
                    <a:pt x="1022" y="313"/>
                    <a:pt x="934" y="321"/>
                    <a:pt x="901" y="321"/>
                  </a:cubicBezTo>
                  <a:cubicBezTo>
                    <a:pt x="892" y="321"/>
                    <a:pt x="887" y="321"/>
                    <a:pt x="887" y="320"/>
                  </a:cubicBezTo>
                  <a:cubicBezTo>
                    <a:pt x="887" y="315"/>
                    <a:pt x="843" y="315"/>
                    <a:pt x="829" y="315"/>
                  </a:cubicBezTo>
                  <a:cubicBezTo>
                    <a:pt x="819" y="315"/>
                    <a:pt x="819" y="407"/>
                    <a:pt x="848" y="421"/>
                  </a:cubicBezTo>
                  <a:cubicBezTo>
                    <a:pt x="877" y="441"/>
                    <a:pt x="959" y="494"/>
                    <a:pt x="945" y="518"/>
                  </a:cubicBezTo>
                  <a:cubicBezTo>
                    <a:pt x="942" y="525"/>
                    <a:pt x="933" y="528"/>
                    <a:pt x="921" y="528"/>
                  </a:cubicBezTo>
                  <a:cubicBezTo>
                    <a:pt x="898" y="528"/>
                    <a:pt x="861" y="515"/>
                    <a:pt x="829" y="489"/>
                  </a:cubicBezTo>
                  <a:lnTo>
                    <a:pt x="766" y="533"/>
                  </a:lnTo>
                  <a:lnTo>
                    <a:pt x="703" y="567"/>
                  </a:lnTo>
                  <a:cubicBezTo>
                    <a:pt x="703" y="509"/>
                    <a:pt x="717" y="431"/>
                    <a:pt x="722" y="421"/>
                  </a:cubicBezTo>
                  <a:cubicBezTo>
                    <a:pt x="727" y="417"/>
                    <a:pt x="727" y="387"/>
                    <a:pt x="722" y="358"/>
                  </a:cubicBezTo>
                  <a:lnTo>
                    <a:pt x="703" y="349"/>
                  </a:lnTo>
                  <a:lnTo>
                    <a:pt x="601" y="310"/>
                  </a:lnTo>
                  <a:cubicBezTo>
                    <a:pt x="536" y="266"/>
                    <a:pt x="411" y="246"/>
                    <a:pt x="355" y="246"/>
                  </a:cubicBezTo>
                  <a:cubicBezTo>
                    <a:pt x="349" y="246"/>
                    <a:pt x="344" y="247"/>
                    <a:pt x="340" y="247"/>
                  </a:cubicBezTo>
                  <a:cubicBezTo>
                    <a:pt x="337" y="247"/>
                    <a:pt x="334" y="247"/>
                    <a:pt x="332" y="247"/>
                  </a:cubicBezTo>
                  <a:cubicBezTo>
                    <a:pt x="298" y="247"/>
                    <a:pt x="311" y="217"/>
                    <a:pt x="320" y="199"/>
                  </a:cubicBezTo>
                  <a:cubicBezTo>
                    <a:pt x="335" y="189"/>
                    <a:pt x="233" y="189"/>
                    <a:pt x="189" y="179"/>
                  </a:cubicBezTo>
                  <a:cubicBezTo>
                    <a:pt x="151" y="174"/>
                    <a:pt x="117" y="82"/>
                    <a:pt x="117" y="48"/>
                  </a:cubicBezTo>
                  <a:cubicBezTo>
                    <a:pt x="117" y="10"/>
                    <a:pt x="49"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rot="-487982" flipH="1">
              <a:off x="5511402" y="4008894"/>
              <a:ext cx="52566" cy="32495"/>
            </a:xfrm>
            <a:custGeom>
              <a:avLst/>
              <a:gdLst/>
              <a:ahLst/>
              <a:cxnLst/>
              <a:rect l="l" t="t" r="r" b="b"/>
              <a:pathLst>
                <a:path w="330" h="204" extrusionOk="0">
                  <a:moveTo>
                    <a:pt x="116" y="1"/>
                  </a:moveTo>
                  <a:cubicBezTo>
                    <a:pt x="114" y="1"/>
                    <a:pt x="113" y="1"/>
                    <a:pt x="112" y="1"/>
                  </a:cubicBezTo>
                  <a:cubicBezTo>
                    <a:pt x="88" y="11"/>
                    <a:pt x="39" y="40"/>
                    <a:pt x="25" y="45"/>
                  </a:cubicBezTo>
                  <a:cubicBezTo>
                    <a:pt x="15" y="50"/>
                    <a:pt x="1" y="64"/>
                    <a:pt x="1" y="69"/>
                  </a:cubicBezTo>
                  <a:cubicBezTo>
                    <a:pt x="1" y="74"/>
                    <a:pt x="34" y="93"/>
                    <a:pt x="59" y="93"/>
                  </a:cubicBezTo>
                  <a:cubicBezTo>
                    <a:pt x="68" y="93"/>
                    <a:pt x="112" y="166"/>
                    <a:pt x="141" y="185"/>
                  </a:cubicBezTo>
                  <a:cubicBezTo>
                    <a:pt x="163" y="193"/>
                    <a:pt x="208" y="203"/>
                    <a:pt x="250" y="203"/>
                  </a:cubicBezTo>
                  <a:cubicBezTo>
                    <a:pt x="263" y="203"/>
                    <a:pt x="275" y="202"/>
                    <a:pt x="286" y="200"/>
                  </a:cubicBezTo>
                  <a:lnTo>
                    <a:pt x="330" y="195"/>
                  </a:lnTo>
                  <a:cubicBezTo>
                    <a:pt x="310" y="161"/>
                    <a:pt x="325" y="118"/>
                    <a:pt x="291" y="79"/>
                  </a:cubicBezTo>
                  <a:lnTo>
                    <a:pt x="262" y="50"/>
                  </a:lnTo>
                  <a:cubicBezTo>
                    <a:pt x="221" y="41"/>
                    <a:pt x="140" y="1"/>
                    <a:pt x="1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rot="-487982" flipH="1">
              <a:off x="5517914" y="4059404"/>
              <a:ext cx="52566" cy="22619"/>
            </a:xfrm>
            <a:custGeom>
              <a:avLst/>
              <a:gdLst/>
              <a:ahLst/>
              <a:cxnLst/>
              <a:rect l="l" t="t" r="r" b="b"/>
              <a:pathLst>
                <a:path w="330" h="142" extrusionOk="0">
                  <a:moveTo>
                    <a:pt x="97" y="1"/>
                  </a:moveTo>
                  <a:cubicBezTo>
                    <a:pt x="79" y="1"/>
                    <a:pt x="62" y="7"/>
                    <a:pt x="54" y="15"/>
                  </a:cubicBezTo>
                  <a:lnTo>
                    <a:pt x="15" y="59"/>
                  </a:lnTo>
                  <a:cubicBezTo>
                    <a:pt x="10" y="64"/>
                    <a:pt x="1" y="88"/>
                    <a:pt x="1" y="117"/>
                  </a:cubicBezTo>
                  <a:lnTo>
                    <a:pt x="1" y="141"/>
                  </a:lnTo>
                  <a:lnTo>
                    <a:pt x="117" y="122"/>
                  </a:lnTo>
                  <a:cubicBezTo>
                    <a:pt x="233" y="112"/>
                    <a:pt x="330" y="93"/>
                    <a:pt x="330" y="88"/>
                  </a:cubicBezTo>
                  <a:cubicBezTo>
                    <a:pt x="330" y="83"/>
                    <a:pt x="281" y="83"/>
                    <a:pt x="262" y="83"/>
                  </a:cubicBezTo>
                  <a:cubicBezTo>
                    <a:pt x="238" y="83"/>
                    <a:pt x="218" y="88"/>
                    <a:pt x="218" y="93"/>
                  </a:cubicBezTo>
                  <a:cubicBezTo>
                    <a:pt x="218" y="94"/>
                    <a:pt x="218" y="94"/>
                    <a:pt x="218" y="94"/>
                  </a:cubicBezTo>
                  <a:cubicBezTo>
                    <a:pt x="210" y="94"/>
                    <a:pt x="159" y="38"/>
                    <a:pt x="136" y="15"/>
                  </a:cubicBezTo>
                  <a:cubicBezTo>
                    <a:pt x="125"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rot="-487982" flipH="1">
              <a:off x="5547994" y="3984572"/>
              <a:ext cx="12584" cy="19593"/>
            </a:xfrm>
            <a:custGeom>
              <a:avLst/>
              <a:gdLst/>
              <a:ahLst/>
              <a:cxnLst/>
              <a:rect l="l" t="t" r="r" b="b"/>
              <a:pathLst>
                <a:path w="79" h="123" extrusionOk="0">
                  <a:moveTo>
                    <a:pt x="34" y="0"/>
                  </a:moveTo>
                  <a:cubicBezTo>
                    <a:pt x="17" y="0"/>
                    <a:pt x="6" y="36"/>
                    <a:pt x="6" y="79"/>
                  </a:cubicBezTo>
                  <a:lnTo>
                    <a:pt x="1" y="123"/>
                  </a:lnTo>
                  <a:lnTo>
                    <a:pt x="49" y="84"/>
                  </a:lnTo>
                  <a:cubicBezTo>
                    <a:pt x="78" y="50"/>
                    <a:pt x="54" y="7"/>
                    <a:pt x="39" y="2"/>
                  </a:cubicBezTo>
                  <a:cubicBezTo>
                    <a:pt x="37" y="1"/>
                    <a:pt x="35" y="0"/>
                    <a:pt x="3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rot="-487982" flipH="1">
              <a:off x="5133931" y="3816206"/>
              <a:ext cx="255501" cy="203254"/>
            </a:xfrm>
            <a:custGeom>
              <a:avLst/>
              <a:gdLst/>
              <a:ahLst/>
              <a:cxnLst/>
              <a:rect l="l" t="t" r="r" b="b"/>
              <a:pathLst>
                <a:path w="1604" h="1276" extrusionOk="0">
                  <a:moveTo>
                    <a:pt x="597" y="401"/>
                  </a:moveTo>
                  <a:cubicBezTo>
                    <a:pt x="602" y="401"/>
                    <a:pt x="607" y="402"/>
                    <a:pt x="611" y="403"/>
                  </a:cubicBezTo>
                  <a:cubicBezTo>
                    <a:pt x="640" y="418"/>
                    <a:pt x="635" y="447"/>
                    <a:pt x="601" y="471"/>
                  </a:cubicBezTo>
                  <a:cubicBezTo>
                    <a:pt x="588" y="479"/>
                    <a:pt x="566" y="482"/>
                    <a:pt x="542" y="482"/>
                  </a:cubicBezTo>
                  <a:cubicBezTo>
                    <a:pt x="495" y="482"/>
                    <a:pt x="445" y="470"/>
                    <a:pt x="461" y="457"/>
                  </a:cubicBezTo>
                  <a:cubicBezTo>
                    <a:pt x="482" y="440"/>
                    <a:pt x="558" y="401"/>
                    <a:pt x="597" y="401"/>
                  </a:cubicBezTo>
                  <a:close/>
                  <a:moveTo>
                    <a:pt x="252" y="650"/>
                  </a:moveTo>
                  <a:lnTo>
                    <a:pt x="252" y="650"/>
                  </a:lnTo>
                  <a:cubicBezTo>
                    <a:pt x="291" y="694"/>
                    <a:pt x="315" y="723"/>
                    <a:pt x="344" y="757"/>
                  </a:cubicBezTo>
                  <a:cubicBezTo>
                    <a:pt x="335" y="757"/>
                    <a:pt x="326" y="758"/>
                    <a:pt x="319" y="758"/>
                  </a:cubicBezTo>
                  <a:cubicBezTo>
                    <a:pt x="240" y="758"/>
                    <a:pt x="226" y="734"/>
                    <a:pt x="252" y="650"/>
                  </a:cubicBezTo>
                  <a:close/>
                  <a:moveTo>
                    <a:pt x="190" y="0"/>
                  </a:moveTo>
                  <a:cubicBezTo>
                    <a:pt x="152" y="0"/>
                    <a:pt x="83" y="9"/>
                    <a:pt x="49" y="16"/>
                  </a:cubicBezTo>
                  <a:cubicBezTo>
                    <a:pt x="1" y="30"/>
                    <a:pt x="1" y="64"/>
                    <a:pt x="10" y="69"/>
                  </a:cubicBezTo>
                  <a:cubicBezTo>
                    <a:pt x="14" y="72"/>
                    <a:pt x="21" y="72"/>
                    <a:pt x="29" y="72"/>
                  </a:cubicBezTo>
                  <a:cubicBezTo>
                    <a:pt x="57" y="72"/>
                    <a:pt x="103" y="63"/>
                    <a:pt x="122" y="60"/>
                  </a:cubicBezTo>
                  <a:cubicBezTo>
                    <a:pt x="123" y="58"/>
                    <a:pt x="125" y="57"/>
                    <a:pt x="128" y="57"/>
                  </a:cubicBezTo>
                  <a:cubicBezTo>
                    <a:pt x="148" y="57"/>
                    <a:pt x="195" y="106"/>
                    <a:pt x="204" y="132"/>
                  </a:cubicBezTo>
                  <a:cubicBezTo>
                    <a:pt x="219" y="156"/>
                    <a:pt x="199" y="214"/>
                    <a:pt x="185" y="234"/>
                  </a:cubicBezTo>
                  <a:cubicBezTo>
                    <a:pt x="175" y="253"/>
                    <a:pt x="175" y="277"/>
                    <a:pt x="175" y="282"/>
                  </a:cubicBezTo>
                  <a:cubicBezTo>
                    <a:pt x="176" y="283"/>
                    <a:pt x="177" y="284"/>
                    <a:pt x="180" y="284"/>
                  </a:cubicBezTo>
                  <a:cubicBezTo>
                    <a:pt x="190" y="284"/>
                    <a:pt x="212" y="275"/>
                    <a:pt x="228" y="263"/>
                  </a:cubicBezTo>
                  <a:cubicBezTo>
                    <a:pt x="230" y="262"/>
                    <a:pt x="231" y="262"/>
                    <a:pt x="232" y="262"/>
                  </a:cubicBezTo>
                  <a:cubicBezTo>
                    <a:pt x="245" y="262"/>
                    <a:pt x="257" y="298"/>
                    <a:pt x="257" y="311"/>
                  </a:cubicBezTo>
                  <a:cubicBezTo>
                    <a:pt x="257" y="331"/>
                    <a:pt x="340" y="384"/>
                    <a:pt x="330" y="418"/>
                  </a:cubicBezTo>
                  <a:lnTo>
                    <a:pt x="320" y="466"/>
                  </a:lnTo>
                  <a:lnTo>
                    <a:pt x="369" y="476"/>
                  </a:lnTo>
                  <a:lnTo>
                    <a:pt x="388" y="481"/>
                  </a:lnTo>
                  <a:lnTo>
                    <a:pt x="388" y="505"/>
                  </a:lnTo>
                  <a:cubicBezTo>
                    <a:pt x="364" y="553"/>
                    <a:pt x="248" y="597"/>
                    <a:pt x="209" y="597"/>
                  </a:cubicBezTo>
                  <a:cubicBezTo>
                    <a:pt x="170" y="597"/>
                    <a:pt x="131" y="612"/>
                    <a:pt x="131" y="621"/>
                  </a:cubicBezTo>
                  <a:cubicBezTo>
                    <a:pt x="131" y="626"/>
                    <a:pt x="209" y="641"/>
                    <a:pt x="209" y="665"/>
                  </a:cubicBezTo>
                  <a:cubicBezTo>
                    <a:pt x="209" y="689"/>
                    <a:pt x="180" y="713"/>
                    <a:pt x="151" y="718"/>
                  </a:cubicBezTo>
                  <a:lnTo>
                    <a:pt x="127" y="723"/>
                  </a:lnTo>
                  <a:lnTo>
                    <a:pt x="156" y="781"/>
                  </a:lnTo>
                  <a:cubicBezTo>
                    <a:pt x="194" y="805"/>
                    <a:pt x="248" y="839"/>
                    <a:pt x="252" y="844"/>
                  </a:cubicBezTo>
                  <a:cubicBezTo>
                    <a:pt x="253" y="845"/>
                    <a:pt x="255" y="846"/>
                    <a:pt x="257" y="846"/>
                  </a:cubicBezTo>
                  <a:cubicBezTo>
                    <a:pt x="271" y="846"/>
                    <a:pt x="314" y="829"/>
                    <a:pt x="343" y="829"/>
                  </a:cubicBezTo>
                  <a:cubicBezTo>
                    <a:pt x="351" y="829"/>
                    <a:pt x="359" y="830"/>
                    <a:pt x="364" y="834"/>
                  </a:cubicBezTo>
                  <a:cubicBezTo>
                    <a:pt x="382" y="849"/>
                    <a:pt x="404" y="855"/>
                    <a:pt x="415" y="855"/>
                  </a:cubicBezTo>
                  <a:cubicBezTo>
                    <a:pt x="418" y="855"/>
                    <a:pt x="421" y="855"/>
                    <a:pt x="422" y="854"/>
                  </a:cubicBezTo>
                  <a:lnTo>
                    <a:pt x="427" y="854"/>
                  </a:lnTo>
                  <a:cubicBezTo>
                    <a:pt x="456" y="845"/>
                    <a:pt x="478" y="841"/>
                    <a:pt x="494" y="841"/>
                  </a:cubicBezTo>
                  <a:cubicBezTo>
                    <a:pt x="542" y="841"/>
                    <a:pt x="553" y="874"/>
                    <a:pt x="596" y="931"/>
                  </a:cubicBezTo>
                  <a:lnTo>
                    <a:pt x="620" y="965"/>
                  </a:lnTo>
                  <a:cubicBezTo>
                    <a:pt x="630" y="1009"/>
                    <a:pt x="732" y="1072"/>
                    <a:pt x="751" y="1096"/>
                  </a:cubicBezTo>
                  <a:cubicBezTo>
                    <a:pt x="766" y="1120"/>
                    <a:pt x="717" y="1149"/>
                    <a:pt x="693" y="1154"/>
                  </a:cubicBezTo>
                  <a:cubicBezTo>
                    <a:pt x="669" y="1159"/>
                    <a:pt x="664" y="1178"/>
                    <a:pt x="664" y="1193"/>
                  </a:cubicBezTo>
                  <a:cubicBezTo>
                    <a:pt x="664" y="1202"/>
                    <a:pt x="635" y="1207"/>
                    <a:pt x="620" y="1207"/>
                  </a:cubicBezTo>
                  <a:cubicBezTo>
                    <a:pt x="611" y="1207"/>
                    <a:pt x="596" y="1217"/>
                    <a:pt x="596" y="1222"/>
                  </a:cubicBezTo>
                  <a:cubicBezTo>
                    <a:pt x="596" y="1227"/>
                    <a:pt x="635" y="1251"/>
                    <a:pt x="654" y="1256"/>
                  </a:cubicBezTo>
                  <a:cubicBezTo>
                    <a:pt x="664" y="1270"/>
                    <a:pt x="824" y="1275"/>
                    <a:pt x="877" y="1275"/>
                  </a:cubicBezTo>
                  <a:cubicBezTo>
                    <a:pt x="930" y="1275"/>
                    <a:pt x="984" y="1270"/>
                    <a:pt x="984" y="1270"/>
                  </a:cubicBezTo>
                  <a:cubicBezTo>
                    <a:pt x="984" y="1270"/>
                    <a:pt x="1211" y="1130"/>
                    <a:pt x="1250" y="1052"/>
                  </a:cubicBezTo>
                  <a:cubicBezTo>
                    <a:pt x="1294" y="975"/>
                    <a:pt x="1429" y="786"/>
                    <a:pt x="1463" y="737"/>
                  </a:cubicBezTo>
                  <a:cubicBezTo>
                    <a:pt x="1502" y="689"/>
                    <a:pt x="1536" y="645"/>
                    <a:pt x="1536" y="641"/>
                  </a:cubicBezTo>
                  <a:cubicBezTo>
                    <a:pt x="1541" y="636"/>
                    <a:pt x="1516" y="626"/>
                    <a:pt x="1511" y="626"/>
                  </a:cubicBezTo>
                  <a:cubicBezTo>
                    <a:pt x="1502" y="626"/>
                    <a:pt x="1487" y="558"/>
                    <a:pt x="1487" y="539"/>
                  </a:cubicBezTo>
                  <a:cubicBezTo>
                    <a:pt x="1487" y="520"/>
                    <a:pt x="1550" y="447"/>
                    <a:pt x="1565" y="428"/>
                  </a:cubicBezTo>
                  <a:cubicBezTo>
                    <a:pt x="1584" y="408"/>
                    <a:pt x="1603" y="374"/>
                    <a:pt x="1603" y="360"/>
                  </a:cubicBezTo>
                  <a:cubicBezTo>
                    <a:pt x="1603" y="350"/>
                    <a:pt x="1599" y="326"/>
                    <a:pt x="1589" y="316"/>
                  </a:cubicBezTo>
                  <a:cubicBezTo>
                    <a:pt x="1589" y="311"/>
                    <a:pt x="1511" y="311"/>
                    <a:pt x="1487" y="302"/>
                  </a:cubicBezTo>
                  <a:cubicBezTo>
                    <a:pt x="1463" y="287"/>
                    <a:pt x="1434" y="273"/>
                    <a:pt x="1429" y="273"/>
                  </a:cubicBezTo>
                  <a:lnTo>
                    <a:pt x="1415" y="273"/>
                  </a:lnTo>
                  <a:cubicBezTo>
                    <a:pt x="1415" y="273"/>
                    <a:pt x="1400" y="282"/>
                    <a:pt x="1390" y="306"/>
                  </a:cubicBezTo>
                  <a:lnTo>
                    <a:pt x="1386" y="326"/>
                  </a:lnTo>
                  <a:lnTo>
                    <a:pt x="1347" y="423"/>
                  </a:lnTo>
                  <a:cubicBezTo>
                    <a:pt x="1309" y="378"/>
                    <a:pt x="1263" y="361"/>
                    <a:pt x="1231" y="361"/>
                  </a:cubicBezTo>
                  <a:cubicBezTo>
                    <a:pt x="1214" y="361"/>
                    <a:pt x="1202" y="366"/>
                    <a:pt x="1197" y="374"/>
                  </a:cubicBezTo>
                  <a:cubicBezTo>
                    <a:pt x="1187" y="399"/>
                    <a:pt x="1100" y="452"/>
                    <a:pt x="1100" y="491"/>
                  </a:cubicBezTo>
                  <a:cubicBezTo>
                    <a:pt x="1100" y="524"/>
                    <a:pt x="1066" y="553"/>
                    <a:pt x="1047" y="553"/>
                  </a:cubicBezTo>
                  <a:cubicBezTo>
                    <a:pt x="1027" y="553"/>
                    <a:pt x="1008" y="549"/>
                    <a:pt x="1003" y="544"/>
                  </a:cubicBezTo>
                  <a:cubicBezTo>
                    <a:pt x="1003" y="544"/>
                    <a:pt x="1003" y="543"/>
                    <a:pt x="1002" y="543"/>
                  </a:cubicBezTo>
                  <a:cubicBezTo>
                    <a:pt x="992" y="543"/>
                    <a:pt x="920" y="598"/>
                    <a:pt x="896" y="621"/>
                  </a:cubicBezTo>
                  <a:cubicBezTo>
                    <a:pt x="863" y="645"/>
                    <a:pt x="824" y="694"/>
                    <a:pt x="824" y="713"/>
                  </a:cubicBezTo>
                  <a:cubicBezTo>
                    <a:pt x="824" y="723"/>
                    <a:pt x="858" y="737"/>
                    <a:pt x="872" y="737"/>
                  </a:cubicBezTo>
                  <a:cubicBezTo>
                    <a:pt x="887" y="737"/>
                    <a:pt x="921" y="733"/>
                    <a:pt x="930" y="733"/>
                  </a:cubicBezTo>
                  <a:cubicBezTo>
                    <a:pt x="931" y="732"/>
                    <a:pt x="931" y="731"/>
                    <a:pt x="931" y="731"/>
                  </a:cubicBezTo>
                  <a:lnTo>
                    <a:pt x="931" y="731"/>
                  </a:lnTo>
                  <a:cubicBezTo>
                    <a:pt x="933" y="731"/>
                    <a:pt x="922" y="768"/>
                    <a:pt x="930" y="781"/>
                  </a:cubicBezTo>
                  <a:cubicBezTo>
                    <a:pt x="932" y="782"/>
                    <a:pt x="935" y="782"/>
                    <a:pt x="937" y="782"/>
                  </a:cubicBezTo>
                  <a:cubicBezTo>
                    <a:pt x="957" y="782"/>
                    <a:pt x="998" y="768"/>
                    <a:pt x="1032" y="742"/>
                  </a:cubicBezTo>
                  <a:lnTo>
                    <a:pt x="1090" y="708"/>
                  </a:lnTo>
                  <a:lnTo>
                    <a:pt x="1100" y="767"/>
                  </a:lnTo>
                  <a:cubicBezTo>
                    <a:pt x="1066" y="781"/>
                    <a:pt x="993" y="791"/>
                    <a:pt x="979" y="791"/>
                  </a:cubicBezTo>
                  <a:cubicBezTo>
                    <a:pt x="969" y="791"/>
                    <a:pt x="935" y="834"/>
                    <a:pt x="930" y="854"/>
                  </a:cubicBezTo>
                  <a:cubicBezTo>
                    <a:pt x="926" y="868"/>
                    <a:pt x="969" y="883"/>
                    <a:pt x="984" y="883"/>
                  </a:cubicBezTo>
                  <a:cubicBezTo>
                    <a:pt x="1003" y="883"/>
                    <a:pt x="1018" y="888"/>
                    <a:pt x="1018" y="892"/>
                  </a:cubicBezTo>
                  <a:cubicBezTo>
                    <a:pt x="1018" y="902"/>
                    <a:pt x="955" y="907"/>
                    <a:pt x="930" y="912"/>
                  </a:cubicBezTo>
                  <a:cubicBezTo>
                    <a:pt x="930" y="912"/>
                    <a:pt x="929" y="912"/>
                    <a:pt x="928" y="912"/>
                  </a:cubicBezTo>
                  <a:cubicBezTo>
                    <a:pt x="904" y="912"/>
                    <a:pt x="845" y="860"/>
                    <a:pt x="812" y="860"/>
                  </a:cubicBezTo>
                  <a:cubicBezTo>
                    <a:pt x="807" y="860"/>
                    <a:pt x="803" y="861"/>
                    <a:pt x="800" y="863"/>
                  </a:cubicBezTo>
                  <a:lnTo>
                    <a:pt x="737" y="902"/>
                  </a:lnTo>
                  <a:cubicBezTo>
                    <a:pt x="737" y="902"/>
                    <a:pt x="712" y="902"/>
                    <a:pt x="679" y="907"/>
                  </a:cubicBezTo>
                  <a:lnTo>
                    <a:pt x="645" y="912"/>
                  </a:lnTo>
                  <a:lnTo>
                    <a:pt x="683" y="859"/>
                  </a:lnTo>
                  <a:cubicBezTo>
                    <a:pt x="732" y="815"/>
                    <a:pt x="727" y="742"/>
                    <a:pt x="708" y="733"/>
                  </a:cubicBezTo>
                  <a:cubicBezTo>
                    <a:pt x="699" y="726"/>
                    <a:pt x="683" y="723"/>
                    <a:pt x="666" y="723"/>
                  </a:cubicBezTo>
                  <a:cubicBezTo>
                    <a:pt x="646" y="723"/>
                    <a:pt x="624" y="727"/>
                    <a:pt x="611" y="733"/>
                  </a:cubicBezTo>
                  <a:cubicBezTo>
                    <a:pt x="610" y="733"/>
                    <a:pt x="610" y="733"/>
                    <a:pt x="610" y="733"/>
                  </a:cubicBezTo>
                  <a:cubicBezTo>
                    <a:pt x="594" y="733"/>
                    <a:pt x="642" y="634"/>
                    <a:pt x="727" y="578"/>
                  </a:cubicBezTo>
                  <a:cubicBezTo>
                    <a:pt x="809" y="524"/>
                    <a:pt x="858" y="466"/>
                    <a:pt x="829" y="442"/>
                  </a:cubicBezTo>
                  <a:lnTo>
                    <a:pt x="800" y="428"/>
                  </a:lnTo>
                  <a:lnTo>
                    <a:pt x="703" y="379"/>
                  </a:lnTo>
                  <a:cubicBezTo>
                    <a:pt x="620" y="297"/>
                    <a:pt x="514" y="190"/>
                    <a:pt x="495" y="190"/>
                  </a:cubicBezTo>
                  <a:cubicBezTo>
                    <a:pt x="475" y="190"/>
                    <a:pt x="441" y="200"/>
                    <a:pt x="412" y="210"/>
                  </a:cubicBezTo>
                  <a:lnTo>
                    <a:pt x="373" y="229"/>
                  </a:lnTo>
                  <a:lnTo>
                    <a:pt x="393" y="118"/>
                  </a:lnTo>
                  <a:cubicBezTo>
                    <a:pt x="371" y="59"/>
                    <a:pt x="316" y="39"/>
                    <a:pt x="280" y="39"/>
                  </a:cubicBezTo>
                  <a:cubicBezTo>
                    <a:pt x="268" y="39"/>
                    <a:pt x="258" y="41"/>
                    <a:pt x="252" y="45"/>
                  </a:cubicBezTo>
                  <a:cubicBezTo>
                    <a:pt x="249" y="48"/>
                    <a:pt x="246" y="50"/>
                    <a:pt x="243" y="50"/>
                  </a:cubicBezTo>
                  <a:cubicBezTo>
                    <a:pt x="229" y="50"/>
                    <a:pt x="219" y="14"/>
                    <a:pt x="219" y="6"/>
                  </a:cubicBezTo>
                  <a:cubicBezTo>
                    <a:pt x="219"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rot="-487982" flipH="1">
              <a:off x="5054853" y="4021662"/>
              <a:ext cx="274137" cy="168369"/>
            </a:xfrm>
            <a:custGeom>
              <a:avLst/>
              <a:gdLst/>
              <a:ahLst/>
              <a:cxnLst/>
              <a:rect l="l" t="t" r="r" b="b"/>
              <a:pathLst>
                <a:path w="1721" h="1057" extrusionOk="0">
                  <a:moveTo>
                    <a:pt x="815" y="509"/>
                  </a:moveTo>
                  <a:lnTo>
                    <a:pt x="815" y="509"/>
                  </a:lnTo>
                  <a:cubicBezTo>
                    <a:pt x="812" y="546"/>
                    <a:pt x="798" y="561"/>
                    <a:pt x="776" y="561"/>
                  </a:cubicBezTo>
                  <a:cubicBezTo>
                    <a:pt x="760" y="561"/>
                    <a:pt x="740" y="553"/>
                    <a:pt x="718" y="538"/>
                  </a:cubicBezTo>
                  <a:cubicBezTo>
                    <a:pt x="747" y="534"/>
                    <a:pt x="776" y="519"/>
                    <a:pt x="815" y="509"/>
                  </a:cubicBezTo>
                  <a:close/>
                  <a:moveTo>
                    <a:pt x="379" y="931"/>
                  </a:moveTo>
                  <a:lnTo>
                    <a:pt x="379" y="936"/>
                  </a:lnTo>
                  <a:lnTo>
                    <a:pt x="403" y="984"/>
                  </a:lnTo>
                  <a:cubicBezTo>
                    <a:pt x="354" y="1008"/>
                    <a:pt x="301" y="1023"/>
                    <a:pt x="292" y="1023"/>
                  </a:cubicBezTo>
                  <a:cubicBezTo>
                    <a:pt x="287" y="1018"/>
                    <a:pt x="292" y="1003"/>
                    <a:pt x="301" y="984"/>
                  </a:cubicBezTo>
                  <a:cubicBezTo>
                    <a:pt x="306" y="974"/>
                    <a:pt x="354" y="931"/>
                    <a:pt x="379" y="931"/>
                  </a:cubicBezTo>
                  <a:close/>
                  <a:moveTo>
                    <a:pt x="844" y="1"/>
                  </a:moveTo>
                  <a:cubicBezTo>
                    <a:pt x="664" y="6"/>
                    <a:pt x="698" y="40"/>
                    <a:pt x="698" y="40"/>
                  </a:cubicBezTo>
                  <a:cubicBezTo>
                    <a:pt x="795" y="136"/>
                    <a:pt x="916" y="233"/>
                    <a:pt x="921" y="248"/>
                  </a:cubicBezTo>
                  <a:cubicBezTo>
                    <a:pt x="923" y="250"/>
                    <a:pt x="920" y="250"/>
                    <a:pt x="914" y="250"/>
                  </a:cubicBezTo>
                  <a:cubicBezTo>
                    <a:pt x="904" y="250"/>
                    <a:pt x="887" y="249"/>
                    <a:pt x="869" y="249"/>
                  </a:cubicBezTo>
                  <a:cubicBezTo>
                    <a:pt x="839" y="249"/>
                    <a:pt x="805" y="253"/>
                    <a:pt x="795" y="272"/>
                  </a:cubicBezTo>
                  <a:cubicBezTo>
                    <a:pt x="787" y="287"/>
                    <a:pt x="776" y="294"/>
                    <a:pt x="766" y="294"/>
                  </a:cubicBezTo>
                  <a:cubicBezTo>
                    <a:pt x="752" y="294"/>
                    <a:pt x="738" y="282"/>
                    <a:pt x="727" y="258"/>
                  </a:cubicBezTo>
                  <a:lnTo>
                    <a:pt x="674" y="316"/>
                  </a:lnTo>
                  <a:lnTo>
                    <a:pt x="592" y="393"/>
                  </a:lnTo>
                  <a:cubicBezTo>
                    <a:pt x="640" y="514"/>
                    <a:pt x="645" y="635"/>
                    <a:pt x="616" y="664"/>
                  </a:cubicBezTo>
                  <a:lnTo>
                    <a:pt x="548" y="640"/>
                  </a:lnTo>
                  <a:lnTo>
                    <a:pt x="568" y="630"/>
                  </a:lnTo>
                  <a:cubicBezTo>
                    <a:pt x="574" y="597"/>
                    <a:pt x="532" y="570"/>
                    <a:pt x="504" y="570"/>
                  </a:cubicBezTo>
                  <a:cubicBezTo>
                    <a:pt x="491" y="570"/>
                    <a:pt x="482" y="575"/>
                    <a:pt x="480" y="587"/>
                  </a:cubicBezTo>
                  <a:cubicBezTo>
                    <a:pt x="476" y="621"/>
                    <a:pt x="471" y="655"/>
                    <a:pt x="461" y="659"/>
                  </a:cubicBezTo>
                  <a:cubicBezTo>
                    <a:pt x="461" y="660"/>
                    <a:pt x="461" y="660"/>
                    <a:pt x="461" y="660"/>
                  </a:cubicBezTo>
                  <a:cubicBezTo>
                    <a:pt x="458" y="660"/>
                    <a:pt x="444" y="643"/>
                    <a:pt x="422" y="630"/>
                  </a:cubicBezTo>
                  <a:lnTo>
                    <a:pt x="398" y="621"/>
                  </a:lnTo>
                  <a:lnTo>
                    <a:pt x="301" y="592"/>
                  </a:lnTo>
                  <a:lnTo>
                    <a:pt x="301" y="592"/>
                  </a:lnTo>
                  <a:cubicBezTo>
                    <a:pt x="306" y="708"/>
                    <a:pt x="354" y="814"/>
                    <a:pt x="374" y="824"/>
                  </a:cubicBezTo>
                  <a:cubicBezTo>
                    <a:pt x="387" y="829"/>
                    <a:pt x="301" y="884"/>
                    <a:pt x="263" y="884"/>
                  </a:cubicBezTo>
                  <a:cubicBezTo>
                    <a:pt x="259" y="884"/>
                    <a:pt x="256" y="884"/>
                    <a:pt x="253" y="882"/>
                  </a:cubicBezTo>
                  <a:cubicBezTo>
                    <a:pt x="246" y="881"/>
                    <a:pt x="239" y="881"/>
                    <a:pt x="232" y="881"/>
                  </a:cubicBezTo>
                  <a:cubicBezTo>
                    <a:pt x="198" y="881"/>
                    <a:pt x="164" y="890"/>
                    <a:pt x="156" y="902"/>
                  </a:cubicBezTo>
                  <a:cubicBezTo>
                    <a:pt x="154" y="903"/>
                    <a:pt x="152" y="903"/>
                    <a:pt x="150" y="903"/>
                  </a:cubicBezTo>
                  <a:cubicBezTo>
                    <a:pt x="133" y="903"/>
                    <a:pt x="106" y="876"/>
                    <a:pt x="93" y="863"/>
                  </a:cubicBezTo>
                  <a:cubicBezTo>
                    <a:pt x="91" y="860"/>
                    <a:pt x="86" y="858"/>
                    <a:pt x="80" y="858"/>
                  </a:cubicBezTo>
                  <a:cubicBezTo>
                    <a:pt x="60" y="858"/>
                    <a:pt x="23" y="874"/>
                    <a:pt x="16" y="877"/>
                  </a:cubicBezTo>
                  <a:cubicBezTo>
                    <a:pt x="1" y="882"/>
                    <a:pt x="59" y="945"/>
                    <a:pt x="83" y="960"/>
                  </a:cubicBezTo>
                  <a:cubicBezTo>
                    <a:pt x="108" y="979"/>
                    <a:pt x="108" y="1023"/>
                    <a:pt x="98" y="1032"/>
                  </a:cubicBezTo>
                  <a:cubicBezTo>
                    <a:pt x="96" y="1036"/>
                    <a:pt x="107" y="1038"/>
                    <a:pt x="123" y="1038"/>
                  </a:cubicBezTo>
                  <a:cubicBezTo>
                    <a:pt x="158" y="1038"/>
                    <a:pt x="222" y="1032"/>
                    <a:pt x="262" y="1032"/>
                  </a:cubicBezTo>
                  <a:cubicBezTo>
                    <a:pt x="269" y="1032"/>
                    <a:pt x="276" y="1032"/>
                    <a:pt x="282" y="1032"/>
                  </a:cubicBezTo>
                  <a:cubicBezTo>
                    <a:pt x="330" y="1042"/>
                    <a:pt x="384" y="1047"/>
                    <a:pt x="388" y="1047"/>
                  </a:cubicBezTo>
                  <a:cubicBezTo>
                    <a:pt x="398" y="1052"/>
                    <a:pt x="437" y="1052"/>
                    <a:pt x="485" y="1057"/>
                  </a:cubicBezTo>
                  <a:lnTo>
                    <a:pt x="529" y="1052"/>
                  </a:lnTo>
                  <a:cubicBezTo>
                    <a:pt x="689" y="1042"/>
                    <a:pt x="727" y="1028"/>
                    <a:pt x="727" y="1028"/>
                  </a:cubicBezTo>
                  <a:cubicBezTo>
                    <a:pt x="873" y="998"/>
                    <a:pt x="960" y="955"/>
                    <a:pt x="911" y="931"/>
                  </a:cubicBezTo>
                  <a:lnTo>
                    <a:pt x="882" y="921"/>
                  </a:lnTo>
                  <a:lnTo>
                    <a:pt x="931" y="848"/>
                  </a:lnTo>
                  <a:cubicBezTo>
                    <a:pt x="948" y="866"/>
                    <a:pt x="972" y="872"/>
                    <a:pt x="999" y="872"/>
                  </a:cubicBezTo>
                  <a:cubicBezTo>
                    <a:pt x="1046" y="872"/>
                    <a:pt x="1099" y="851"/>
                    <a:pt x="1124" y="839"/>
                  </a:cubicBezTo>
                  <a:cubicBezTo>
                    <a:pt x="1158" y="829"/>
                    <a:pt x="1255" y="761"/>
                    <a:pt x="1275" y="737"/>
                  </a:cubicBezTo>
                  <a:cubicBezTo>
                    <a:pt x="1299" y="713"/>
                    <a:pt x="1342" y="659"/>
                    <a:pt x="1347" y="655"/>
                  </a:cubicBezTo>
                  <a:cubicBezTo>
                    <a:pt x="1352" y="645"/>
                    <a:pt x="1415" y="592"/>
                    <a:pt x="1405" y="582"/>
                  </a:cubicBezTo>
                  <a:cubicBezTo>
                    <a:pt x="1403" y="575"/>
                    <a:pt x="1396" y="573"/>
                    <a:pt x="1388" y="573"/>
                  </a:cubicBezTo>
                  <a:cubicBezTo>
                    <a:pt x="1377" y="573"/>
                    <a:pt x="1365" y="577"/>
                    <a:pt x="1357" y="582"/>
                  </a:cubicBezTo>
                  <a:cubicBezTo>
                    <a:pt x="1357" y="582"/>
                    <a:pt x="1357" y="582"/>
                    <a:pt x="1356" y="582"/>
                  </a:cubicBezTo>
                  <a:cubicBezTo>
                    <a:pt x="1353" y="582"/>
                    <a:pt x="1367" y="523"/>
                    <a:pt x="1376" y="500"/>
                  </a:cubicBezTo>
                  <a:cubicBezTo>
                    <a:pt x="1391" y="485"/>
                    <a:pt x="1405" y="442"/>
                    <a:pt x="1405" y="437"/>
                  </a:cubicBezTo>
                  <a:cubicBezTo>
                    <a:pt x="1405" y="422"/>
                    <a:pt x="1381" y="417"/>
                    <a:pt x="1371" y="417"/>
                  </a:cubicBezTo>
                  <a:cubicBezTo>
                    <a:pt x="1357" y="417"/>
                    <a:pt x="1308" y="437"/>
                    <a:pt x="1294" y="446"/>
                  </a:cubicBezTo>
                  <a:cubicBezTo>
                    <a:pt x="1290" y="450"/>
                    <a:pt x="1283" y="451"/>
                    <a:pt x="1276" y="451"/>
                  </a:cubicBezTo>
                  <a:cubicBezTo>
                    <a:pt x="1247" y="451"/>
                    <a:pt x="1203" y="433"/>
                    <a:pt x="1207" y="417"/>
                  </a:cubicBezTo>
                  <a:cubicBezTo>
                    <a:pt x="1216" y="393"/>
                    <a:pt x="1202" y="364"/>
                    <a:pt x="1178" y="345"/>
                  </a:cubicBezTo>
                  <a:lnTo>
                    <a:pt x="1139" y="321"/>
                  </a:lnTo>
                  <a:lnTo>
                    <a:pt x="1139" y="350"/>
                  </a:lnTo>
                  <a:cubicBezTo>
                    <a:pt x="1124" y="417"/>
                    <a:pt x="1061" y="475"/>
                    <a:pt x="1042" y="475"/>
                  </a:cubicBezTo>
                  <a:cubicBezTo>
                    <a:pt x="1028" y="475"/>
                    <a:pt x="1032" y="514"/>
                    <a:pt x="1037" y="524"/>
                  </a:cubicBezTo>
                  <a:cubicBezTo>
                    <a:pt x="1042" y="538"/>
                    <a:pt x="1003" y="558"/>
                    <a:pt x="984" y="558"/>
                  </a:cubicBezTo>
                  <a:cubicBezTo>
                    <a:pt x="965" y="558"/>
                    <a:pt x="989" y="587"/>
                    <a:pt x="1003" y="592"/>
                  </a:cubicBezTo>
                  <a:cubicBezTo>
                    <a:pt x="1013" y="597"/>
                    <a:pt x="979" y="635"/>
                    <a:pt x="921" y="669"/>
                  </a:cubicBezTo>
                  <a:lnTo>
                    <a:pt x="873" y="703"/>
                  </a:lnTo>
                  <a:cubicBezTo>
                    <a:pt x="907" y="616"/>
                    <a:pt x="897" y="519"/>
                    <a:pt x="940" y="442"/>
                  </a:cubicBezTo>
                  <a:cubicBezTo>
                    <a:pt x="989" y="354"/>
                    <a:pt x="1105" y="296"/>
                    <a:pt x="1183" y="228"/>
                  </a:cubicBezTo>
                  <a:cubicBezTo>
                    <a:pt x="1242" y="262"/>
                    <a:pt x="1301" y="327"/>
                    <a:pt x="1365" y="327"/>
                  </a:cubicBezTo>
                  <a:cubicBezTo>
                    <a:pt x="1385" y="327"/>
                    <a:pt x="1404" y="321"/>
                    <a:pt x="1425" y="306"/>
                  </a:cubicBezTo>
                  <a:lnTo>
                    <a:pt x="1526" y="228"/>
                  </a:lnTo>
                  <a:cubicBezTo>
                    <a:pt x="1594" y="146"/>
                    <a:pt x="1667" y="83"/>
                    <a:pt x="1686" y="83"/>
                  </a:cubicBezTo>
                  <a:lnTo>
                    <a:pt x="1720" y="83"/>
                  </a:lnTo>
                  <a:lnTo>
                    <a:pt x="1676" y="40"/>
                  </a:lnTo>
                  <a:cubicBezTo>
                    <a:pt x="1672" y="39"/>
                    <a:pt x="1667" y="38"/>
                    <a:pt x="1661" y="38"/>
                  </a:cubicBezTo>
                  <a:cubicBezTo>
                    <a:pt x="1602" y="38"/>
                    <a:pt x="1474" y="80"/>
                    <a:pt x="1434" y="98"/>
                  </a:cubicBezTo>
                  <a:cubicBezTo>
                    <a:pt x="1396" y="112"/>
                    <a:pt x="1347" y="127"/>
                    <a:pt x="1338" y="127"/>
                  </a:cubicBezTo>
                  <a:cubicBezTo>
                    <a:pt x="1338" y="122"/>
                    <a:pt x="1333" y="78"/>
                    <a:pt x="1333" y="59"/>
                  </a:cubicBezTo>
                  <a:cubicBezTo>
                    <a:pt x="1333" y="49"/>
                    <a:pt x="1330" y="44"/>
                    <a:pt x="1324" y="44"/>
                  </a:cubicBezTo>
                  <a:cubicBezTo>
                    <a:pt x="1318" y="44"/>
                    <a:pt x="1310" y="47"/>
                    <a:pt x="1299" y="54"/>
                  </a:cubicBezTo>
                  <a:cubicBezTo>
                    <a:pt x="1296" y="56"/>
                    <a:pt x="1292" y="56"/>
                    <a:pt x="1287" y="56"/>
                  </a:cubicBezTo>
                  <a:cubicBezTo>
                    <a:pt x="1267" y="56"/>
                    <a:pt x="1235" y="45"/>
                    <a:pt x="1224" y="45"/>
                  </a:cubicBezTo>
                  <a:cubicBezTo>
                    <a:pt x="1221" y="45"/>
                    <a:pt x="1219" y="46"/>
                    <a:pt x="1221" y="49"/>
                  </a:cubicBezTo>
                  <a:lnTo>
                    <a:pt x="1250" y="151"/>
                  </a:lnTo>
                  <a:cubicBezTo>
                    <a:pt x="1134" y="136"/>
                    <a:pt x="1008" y="112"/>
                    <a:pt x="994" y="107"/>
                  </a:cubicBezTo>
                  <a:cubicBezTo>
                    <a:pt x="993" y="107"/>
                    <a:pt x="992" y="107"/>
                    <a:pt x="991" y="107"/>
                  </a:cubicBezTo>
                  <a:cubicBezTo>
                    <a:pt x="981" y="107"/>
                    <a:pt x="965" y="127"/>
                    <a:pt x="965" y="132"/>
                  </a:cubicBezTo>
                  <a:cubicBezTo>
                    <a:pt x="965" y="146"/>
                    <a:pt x="955" y="151"/>
                    <a:pt x="955" y="151"/>
                  </a:cubicBezTo>
                  <a:cubicBezTo>
                    <a:pt x="955" y="151"/>
                    <a:pt x="897" y="88"/>
                    <a:pt x="916" y="64"/>
                  </a:cubicBezTo>
                  <a:cubicBezTo>
                    <a:pt x="936" y="40"/>
                    <a:pt x="936" y="11"/>
                    <a:pt x="931" y="6"/>
                  </a:cubicBezTo>
                  <a:cubicBezTo>
                    <a:pt x="921" y="6"/>
                    <a:pt x="897" y="1"/>
                    <a:pt x="86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rot="-487982" flipH="1">
              <a:off x="5158289" y="3686947"/>
              <a:ext cx="131732" cy="120104"/>
            </a:xfrm>
            <a:custGeom>
              <a:avLst/>
              <a:gdLst/>
              <a:ahLst/>
              <a:cxnLst/>
              <a:rect l="l" t="t" r="r" b="b"/>
              <a:pathLst>
                <a:path w="827" h="754" extrusionOk="0">
                  <a:moveTo>
                    <a:pt x="704" y="1"/>
                  </a:moveTo>
                  <a:cubicBezTo>
                    <a:pt x="669" y="1"/>
                    <a:pt x="616" y="24"/>
                    <a:pt x="596" y="41"/>
                  </a:cubicBezTo>
                  <a:cubicBezTo>
                    <a:pt x="572" y="61"/>
                    <a:pt x="494" y="162"/>
                    <a:pt x="480" y="191"/>
                  </a:cubicBezTo>
                  <a:cubicBezTo>
                    <a:pt x="465" y="220"/>
                    <a:pt x="475" y="303"/>
                    <a:pt x="494" y="371"/>
                  </a:cubicBezTo>
                  <a:lnTo>
                    <a:pt x="383" y="390"/>
                  </a:lnTo>
                  <a:lnTo>
                    <a:pt x="310" y="404"/>
                  </a:lnTo>
                  <a:cubicBezTo>
                    <a:pt x="257" y="453"/>
                    <a:pt x="194" y="535"/>
                    <a:pt x="180" y="535"/>
                  </a:cubicBezTo>
                  <a:cubicBezTo>
                    <a:pt x="160" y="530"/>
                    <a:pt x="141" y="530"/>
                    <a:pt x="141" y="530"/>
                  </a:cubicBezTo>
                  <a:cubicBezTo>
                    <a:pt x="0" y="613"/>
                    <a:pt x="39" y="647"/>
                    <a:pt x="117" y="753"/>
                  </a:cubicBezTo>
                  <a:lnTo>
                    <a:pt x="238" y="685"/>
                  </a:lnTo>
                  <a:cubicBezTo>
                    <a:pt x="242" y="624"/>
                    <a:pt x="284" y="590"/>
                    <a:pt x="329" y="590"/>
                  </a:cubicBezTo>
                  <a:cubicBezTo>
                    <a:pt x="338" y="590"/>
                    <a:pt x="346" y="591"/>
                    <a:pt x="354" y="593"/>
                  </a:cubicBezTo>
                  <a:lnTo>
                    <a:pt x="364" y="516"/>
                  </a:lnTo>
                  <a:cubicBezTo>
                    <a:pt x="379" y="530"/>
                    <a:pt x="396" y="536"/>
                    <a:pt x="415" y="536"/>
                  </a:cubicBezTo>
                  <a:cubicBezTo>
                    <a:pt x="514" y="536"/>
                    <a:pt x="654" y="376"/>
                    <a:pt x="703" y="327"/>
                  </a:cubicBezTo>
                  <a:cubicBezTo>
                    <a:pt x="799" y="245"/>
                    <a:pt x="809" y="201"/>
                    <a:pt x="809" y="201"/>
                  </a:cubicBezTo>
                  <a:cubicBezTo>
                    <a:pt x="826" y="112"/>
                    <a:pt x="822" y="79"/>
                    <a:pt x="810" y="79"/>
                  </a:cubicBezTo>
                  <a:cubicBezTo>
                    <a:pt x="806" y="79"/>
                    <a:pt x="800" y="85"/>
                    <a:pt x="795" y="95"/>
                  </a:cubicBezTo>
                  <a:cubicBezTo>
                    <a:pt x="793" y="99"/>
                    <a:pt x="791" y="101"/>
                    <a:pt x="788" y="101"/>
                  </a:cubicBezTo>
                  <a:cubicBezTo>
                    <a:pt x="772" y="101"/>
                    <a:pt x="740" y="45"/>
                    <a:pt x="736" y="17"/>
                  </a:cubicBezTo>
                  <a:cubicBezTo>
                    <a:pt x="732" y="5"/>
                    <a:pt x="720" y="1"/>
                    <a:pt x="70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rot="-487982" flipH="1">
              <a:off x="5333212" y="3808456"/>
              <a:ext cx="145909" cy="81238"/>
            </a:xfrm>
            <a:custGeom>
              <a:avLst/>
              <a:gdLst/>
              <a:ahLst/>
              <a:cxnLst/>
              <a:rect l="l" t="t" r="r" b="b"/>
              <a:pathLst>
                <a:path w="916" h="510" extrusionOk="0">
                  <a:moveTo>
                    <a:pt x="186" y="1"/>
                  </a:moveTo>
                  <a:cubicBezTo>
                    <a:pt x="175" y="1"/>
                    <a:pt x="165" y="3"/>
                    <a:pt x="156" y="9"/>
                  </a:cubicBezTo>
                  <a:lnTo>
                    <a:pt x="93" y="53"/>
                  </a:lnTo>
                  <a:cubicBezTo>
                    <a:pt x="59" y="72"/>
                    <a:pt x="25" y="97"/>
                    <a:pt x="25" y="101"/>
                  </a:cubicBezTo>
                  <a:cubicBezTo>
                    <a:pt x="25" y="106"/>
                    <a:pt x="44" y="135"/>
                    <a:pt x="59" y="150"/>
                  </a:cubicBezTo>
                  <a:cubicBezTo>
                    <a:pt x="68" y="160"/>
                    <a:pt x="49" y="184"/>
                    <a:pt x="25" y="198"/>
                  </a:cubicBezTo>
                  <a:lnTo>
                    <a:pt x="1" y="213"/>
                  </a:lnTo>
                  <a:lnTo>
                    <a:pt x="131" y="242"/>
                  </a:lnTo>
                  <a:cubicBezTo>
                    <a:pt x="182" y="187"/>
                    <a:pt x="262" y="147"/>
                    <a:pt x="294" y="147"/>
                  </a:cubicBezTo>
                  <a:cubicBezTo>
                    <a:pt x="299" y="147"/>
                    <a:pt x="303" y="148"/>
                    <a:pt x="306" y="150"/>
                  </a:cubicBezTo>
                  <a:cubicBezTo>
                    <a:pt x="325" y="160"/>
                    <a:pt x="291" y="193"/>
                    <a:pt x="281" y="198"/>
                  </a:cubicBezTo>
                  <a:cubicBezTo>
                    <a:pt x="277" y="203"/>
                    <a:pt x="277" y="247"/>
                    <a:pt x="281" y="252"/>
                  </a:cubicBezTo>
                  <a:cubicBezTo>
                    <a:pt x="286" y="256"/>
                    <a:pt x="238" y="300"/>
                    <a:pt x="219" y="315"/>
                  </a:cubicBezTo>
                  <a:cubicBezTo>
                    <a:pt x="209" y="319"/>
                    <a:pt x="194" y="348"/>
                    <a:pt x="204" y="363"/>
                  </a:cubicBezTo>
                  <a:cubicBezTo>
                    <a:pt x="205" y="365"/>
                    <a:pt x="208" y="366"/>
                    <a:pt x="213" y="366"/>
                  </a:cubicBezTo>
                  <a:cubicBezTo>
                    <a:pt x="233" y="366"/>
                    <a:pt x="279" y="351"/>
                    <a:pt x="291" y="344"/>
                  </a:cubicBezTo>
                  <a:cubicBezTo>
                    <a:pt x="311" y="339"/>
                    <a:pt x="335" y="339"/>
                    <a:pt x="335" y="339"/>
                  </a:cubicBezTo>
                  <a:lnTo>
                    <a:pt x="335" y="339"/>
                  </a:lnTo>
                  <a:cubicBezTo>
                    <a:pt x="340" y="344"/>
                    <a:pt x="315" y="373"/>
                    <a:pt x="286" y="411"/>
                  </a:cubicBezTo>
                  <a:lnTo>
                    <a:pt x="252" y="460"/>
                  </a:lnTo>
                  <a:cubicBezTo>
                    <a:pt x="336" y="476"/>
                    <a:pt x="407" y="509"/>
                    <a:pt x="478" y="509"/>
                  </a:cubicBezTo>
                  <a:cubicBezTo>
                    <a:pt x="511" y="509"/>
                    <a:pt x="543" y="502"/>
                    <a:pt x="577" y="484"/>
                  </a:cubicBezTo>
                  <a:lnTo>
                    <a:pt x="620" y="460"/>
                  </a:lnTo>
                  <a:cubicBezTo>
                    <a:pt x="706" y="463"/>
                    <a:pt x="782" y="467"/>
                    <a:pt x="821" y="467"/>
                  </a:cubicBezTo>
                  <a:cubicBezTo>
                    <a:pt x="837" y="467"/>
                    <a:pt x="847" y="466"/>
                    <a:pt x="848" y="465"/>
                  </a:cubicBezTo>
                  <a:cubicBezTo>
                    <a:pt x="848" y="460"/>
                    <a:pt x="887" y="416"/>
                    <a:pt x="896" y="402"/>
                  </a:cubicBezTo>
                  <a:cubicBezTo>
                    <a:pt x="906" y="392"/>
                    <a:pt x="916" y="377"/>
                    <a:pt x="916" y="377"/>
                  </a:cubicBezTo>
                  <a:cubicBezTo>
                    <a:pt x="895" y="374"/>
                    <a:pt x="877" y="372"/>
                    <a:pt x="860" y="372"/>
                  </a:cubicBezTo>
                  <a:cubicBezTo>
                    <a:pt x="828" y="372"/>
                    <a:pt x="800" y="378"/>
                    <a:pt x="766" y="387"/>
                  </a:cubicBezTo>
                  <a:cubicBezTo>
                    <a:pt x="736" y="401"/>
                    <a:pt x="704" y="407"/>
                    <a:pt x="682" y="407"/>
                  </a:cubicBezTo>
                  <a:cubicBezTo>
                    <a:pt x="665" y="407"/>
                    <a:pt x="654" y="403"/>
                    <a:pt x="654" y="397"/>
                  </a:cubicBezTo>
                  <a:cubicBezTo>
                    <a:pt x="650" y="387"/>
                    <a:pt x="625" y="382"/>
                    <a:pt x="616" y="382"/>
                  </a:cubicBezTo>
                  <a:cubicBezTo>
                    <a:pt x="601" y="382"/>
                    <a:pt x="509" y="465"/>
                    <a:pt x="482" y="465"/>
                  </a:cubicBezTo>
                  <a:cubicBezTo>
                    <a:pt x="481" y="465"/>
                    <a:pt x="481" y="465"/>
                    <a:pt x="480" y="465"/>
                  </a:cubicBezTo>
                  <a:cubicBezTo>
                    <a:pt x="456" y="460"/>
                    <a:pt x="504" y="416"/>
                    <a:pt x="533" y="407"/>
                  </a:cubicBezTo>
                  <a:cubicBezTo>
                    <a:pt x="557" y="392"/>
                    <a:pt x="674" y="295"/>
                    <a:pt x="712" y="266"/>
                  </a:cubicBezTo>
                  <a:cubicBezTo>
                    <a:pt x="746" y="237"/>
                    <a:pt x="766" y="198"/>
                    <a:pt x="766" y="193"/>
                  </a:cubicBezTo>
                  <a:cubicBezTo>
                    <a:pt x="761" y="189"/>
                    <a:pt x="742" y="169"/>
                    <a:pt x="722" y="155"/>
                  </a:cubicBezTo>
                  <a:cubicBezTo>
                    <a:pt x="714" y="151"/>
                    <a:pt x="689" y="149"/>
                    <a:pt x="657" y="149"/>
                  </a:cubicBezTo>
                  <a:cubicBezTo>
                    <a:pt x="613" y="149"/>
                    <a:pt x="555" y="152"/>
                    <a:pt x="504" y="155"/>
                  </a:cubicBezTo>
                  <a:lnTo>
                    <a:pt x="451" y="169"/>
                  </a:lnTo>
                  <a:cubicBezTo>
                    <a:pt x="404" y="135"/>
                    <a:pt x="268" y="1"/>
                    <a:pt x="18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rot="-487982" flipH="1">
              <a:off x="5083816" y="3938875"/>
              <a:ext cx="95096" cy="96689"/>
            </a:xfrm>
            <a:custGeom>
              <a:avLst/>
              <a:gdLst/>
              <a:ahLst/>
              <a:cxnLst/>
              <a:rect l="l" t="t" r="r" b="b"/>
              <a:pathLst>
                <a:path w="597" h="607" extrusionOk="0">
                  <a:moveTo>
                    <a:pt x="175" y="257"/>
                  </a:moveTo>
                  <a:cubicBezTo>
                    <a:pt x="214" y="286"/>
                    <a:pt x="238" y="330"/>
                    <a:pt x="233" y="334"/>
                  </a:cubicBezTo>
                  <a:cubicBezTo>
                    <a:pt x="232" y="336"/>
                    <a:pt x="228" y="336"/>
                    <a:pt x="223" y="336"/>
                  </a:cubicBezTo>
                  <a:cubicBezTo>
                    <a:pt x="206" y="336"/>
                    <a:pt x="173" y="331"/>
                    <a:pt x="136" y="320"/>
                  </a:cubicBezTo>
                  <a:lnTo>
                    <a:pt x="99" y="311"/>
                  </a:lnTo>
                  <a:lnTo>
                    <a:pt x="99" y="311"/>
                  </a:lnTo>
                  <a:lnTo>
                    <a:pt x="175" y="257"/>
                  </a:lnTo>
                  <a:close/>
                  <a:moveTo>
                    <a:pt x="369" y="0"/>
                  </a:moveTo>
                  <a:cubicBezTo>
                    <a:pt x="335" y="0"/>
                    <a:pt x="287" y="63"/>
                    <a:pt x="277" y="87"/>
                  </a:cubicBezTo>
                  <a:cubicBezTo>
                    <a:pt x="262" y="112"/>
                    <a:pt x="199" y="126"/>
                    <a:pt x="180" y="126"/>
                  </a:cubicBezTo>
                  <a:cubicBezTo>
                    <a:pt x="161" y="126"/>
                    <a:pt x="112" y="136"/>
                    <a:pt x="107" y="141"/>
                  </a:cubicBezTo>
                  <a:cubicBezTo>
                    <a:pt x="103" y="150"/>
                    <a:pt x="78" y="213"/>
                    <a:pt x="74" y="238"/>
                  </a:cubicBezTo>
                  <a:cubicBezTo>
                    <a:pt x="64" y="262"/>
                    <a:pt x="74" y="291"/>
                    <a:pt x="83" y="305"/>
                  </a:cubicBezTo>
                  <a:lnTo>
                    <a:pt x="91" y="313"/>
                  </a:lnTo>
                  <a:lnTo>
                    <a:pt x="1" y="354"/>
                  </a:lnTo>
                  <a:cubicBezTo>
                    <a:pt x="40" y="460"/>
                    <a:pt x="83" y="557"/>
                    <a:pt x="88" y="562"/>
                  </a:cubicBezTo>
                  <a:cubicBezTo>
                    <a:pt x="98" y="572"/>
                    <a:pt x="107" y="577"/>
                    <a:pt x="122" y="577"/>
                  </a:cubicBezTo>
                  <a:cubicBezTo>
                    <a:pt x="132" y="577"/>
                    <a:pt x="156" y="581"/>
                    <a:pt x="156" y="586"/>
                  </a:cubicBezTo>
                  <a:cubicBezTo>
                    <a:pt x="156" y="596"/>
                    <a:pt x="258"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2" y="557"/>
                    <a:pt x="451" y="533"/>
                    <a:pt x="451" y="509"/>
                  </a:cubicBezTo>
                  <a:lnTo>
                    <a:pt x="451" y="475"/>
                  </a:lnTo>
                  <a:lnTo>
                    <a:pt x="422" y="489"/>
                  </a:lnTo>
                  <a:cubicBezTo>
                    <a:pt x="375" y="504"/>
                    <a:pt x="322" y="510"/>
                    <a:pt x="288" y="510"/>
                  </a:cubicBezTo>
                  <a:cubicBezTo>
                    <a:pt x="267" y="510"/>
                    <a:pt x="253" y="508"/>
                    <a:pt x="253" y="504"/>
                  </a:cubicBezTo>
                  <a:cubicBezTo>
                    <a:pt x="248" y="494"/>
                    <a:pt x="330" y="456"/>
                    <a:pt x="359" y="451"/>
                  </a:cubicBezTo>
                  <a:cubicBezTo>
                    <a:pt x="383" y="441"/>
                    <a:pt x="408" y="426"/>
                    <a:pt x="408" y="417"/>
                  </a:cubicBezTo>
                  <a:cubicBezTo>
                    <a:pt x="408" y="412"/>
                    <a:pt x="364" y="407"/>
                    <a:pt x="345" y="407"/>
                  </a:cubicBezTo>
                  <a:cubicBezTo>
                    <a:pt x="327" y="407"/>
                    <a:pt x="367" y="353"/>
                    <a:pt x="400" y="353"/>
                  </a:cubicBezTo>
                  <a:cubicBezTo>
                    <a:pt x="403" y="353"/>
                    <a:pt x="405" y="353"/>
                    <a:pt x="408" y="354"/>
                  </a:cubicBezTo>
                  <a:cubicBezTo>
                    <a:pt x="421" y="355"/>
                    <a:pt x="441" y="356"/>
                    <a:pt x="463" y="356"/>
                  </a:cubicBezTo>
                  <a:cubicBezTo>
                    <a:pt x="511" y="356"/>
                    <a:pt x="569" y="351"/>
                    <a:pt x="582" y="334"/>
                  </a:cubicBezTo>
                  <a:cubicBezTo>
                    <a:pt x="597" y="305"/>
                    <a:pt x="563" y="267"/>
                    <a:pt x="548" y="262"/>
                  </a:cubicBezTo>
                  <a:cubicBezTo>
                    <a:pt x="538" y="257"/>
                    <a:pt x="446" y="242"/>
                    <a:pt x="422" y="242"/>
                  </a:cubicBezTo>
                  <a:cubicBezTo>
                    <a:pt x="398" y="242"/>
                    <a:pt x="374" y="262"/>
                    <a:pt x="374" y="267"/>
                  </a:cubicBezTo>
                  <a:cubicBezTo>
                    <a:pt x="374" y="272"/>
                    <a:pt x="359" y="286"/>
                    <a:pt x="354" y="286"/>
                  </a:cubicBezTo>
                  <a:cubicBezTo>
                    <a:pt x="350" y="286"/>
                    <a:pt x="340" y="257"/>
                    <a:pt x="321" y="213"/>
                  </a:cubicBezTo>
                  <a:lnTo>
                    <a:pt x="301" y="165"/>
                  </a:lnTo>
                  <a:lnTo>
                    <a:pt x="427" y="213"/>
                  </a:lnTo>
                  <a:cubicBezTo>
                    <a:pt x="451" y="102"/>
                    <a:pt x="471" y="15"/>
                    <a:pt x="471" y="5"/>
                  </a:cubicBezTo>
                  <a:cubicBezTo>
                    <a:pt x="471" y="5"/>
                    <a:pt x="398" y="0"/>
                    <a:pt x="36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rot="-487982" flipH="1">
              <a:off x="5151329" y="3767920"/>
              <a:ext cx="55751" cy="66583"/>
            </a:xfrm>
            <a:custGeom>
              <a:avLst/>
              <a:gdLst/>
              <a:ahLst/>
              <a:cxnLst/>
              <a:rect l="l" t="t" r="r" b="b"/>
              <a:pathLst>
                <a:path w="350" h="418" extrusionOk="0">
                  <a:moveTo>
                    <a:pt x="216" y="1"/>
                  </a:moveTo>
                  <a:cubicBezTo>
                    <a:pt x="178" y="1"/>
                    <a:pt x="115" y="34"/>
                    <a:pt x="59" y="90"/>
                  </a:cubicBezTo>
                  <a:cubicBezTo>
                    <a:pt x="1" y="148"/>
                    <a:pt x="49" y="361"/>
                    <a:pt x="74" y="361"/>
                  </a:cubicBezTo>
                  <a:cubicBezTo>
                    <a:pt x="98" y="361"/>
                    <a:pt x="151" y="399"/>
                    <a:pt x="161" y="414"/>
                  </a:cubicBezTo>
                  <a:cubicBezTo>
                    <a:pt x="163" y="416"/>
                    <a:pt x="165" y="417"/>
                    <a:pt x="168" y="417"/>
                  </a:cubicBezTo>
                  <a:cubicBezTo>
                    <a:pt x="190" y="417"/>
                    <a:pt x="239" y="364"/>
                    <a:pt x="209" y="351"/>
                  </a:cubicBezTo>
                  <a:cubicBezTo>
                    <a:pt x="180" y="332"/>
                    <a:pt x="243" y="293"/>
                    <a:pt x="277" y="283"/>
                  </a:cubicBezTo>
                  <a:cubicBezTo>
                    <a:pt x="316" y="269"/>
                    <a:pt x="301" y="162"/>
                    <a:pt x="325" y="133"/>
                  </a:cubicBezTo>
                  <a:cubicBezTo>
                    <a:pt x="350" y="99"/>
                    <a:pt x="267" y="22"/>
                    <a:pt x="229" y="2"/>
                  </a:cubicBezTo>
                  <a:cubicBezTo>
                    <a:pt x="225" y="1"/>
                    <a:pt x="220" y="1"/>
                    <a:pt x="21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4"/>
            <p:cNvSpPr/>
            <p:nvPr/>
          </p:nvSpPr>
          <p:spPr>
            <a:xfrm rot="-487982" flipH="1">
              <a:off x="5334417" y="3715416"/>
              <a:ext cx="75663" cy="70725"/>
            </a:xfrm>
            <a:custGeom>
              <a:avLst/>
              <a:gdLst/>
              <a:ahLst/>
              <a:cxnLst/>
              <a:rect l="l" t="t" r="r" b="b"/>
              <a:pathLst>
                <a:path w="475" h="444" extrusionOk="0">
                  <a:moveTo>
                    <a:pt x="217" y="0"/>
                  </a:moveTo>
                  <a:cubicBezTo>
                    <a:pt x="195" y="0"/>
                    <a:pt x="180" y="16"/>
                    <a:pt x="180" y="27"/>
                  </a:cubicBezTo>
                  <a:cubicBezTo>
                    <a:pt x="180" y="36"/>
                    <a:pt x="83" y="75"/>
                    <a:pt x="78" y="119"/>
                  </a:cubicBezTo>
                  <a:cubicBezTo>
                    <a:pt x="73" y="157"/>
                    <a:pt x="34" y="225"/>
                    <a:pt x="15" y="240"/>
                  </a:cubicBezTo>
                  <a:cubicBezTo>
                    <a:pt x="0" y="249"/>
                    <a:pt x="15" y="264"/>
                    <a:pt x="54" y="264"/>
                  </a:cubicBezTo>
                  <a:lnTo>
                    <a:pt x="59" y="269"/>
                  </a:lnTo>
                  <a:lnTo>
                    <a:pt x="97" y="351"/>
                  </a:lnTo>
                  <a:cubicBezTo>
                    <a:pt x="199" y="409"/>
                    <a:pt x="281" y="443"/>
                    <a:pt x="291" y="443"/>
                  </a:cubicBezTo>
                  <a:cubicBezTo>
                    <a:pt x="295" y="443"/>
                    <a:pt x="357" y="382"/>
                    <a:pt x="398" y="382"/>
                  </a:cubicBezTo>
                  <a:cubicBezTo>
                    <a:pt x="403" y="382"/>
                    <a:pt x="408" y="383"/>
                    <a:pt x="412" y="385"/>
                  </a:cubicBezTo>
                  <a:cubicBezTo>
                    <a:pt x="446" y="385"/>
                    <a:pt x="475" y="390"/>
                    <a:pt x="475" y="390"/>
                  </a:cubicBezTo>
                  <a:lnTo>
                    <a:pt x="393" y="346"/>
                  </a:lnTo>
                  <a:cubicBezTo>
                    <a:pt x="315" y="346"/>
                    <a:pt x="233" y="278"/>
                    <a:pt x="223" y="254"/>
                  </a:cubicBezTo>
                  <a:cubicBezTo>
                    <a:pt x="211" y="234"/>
                    <a:pt x="286" y="224"/>
                    <a:pt x="340" y="224"/>
                  </a:cubicBezTo>
                  <a:cubicBezTo>
                    <a:pt x="351" y="224"/>
                    <a:pt x="360" y="224"/>
                    <a:pt x="368" y="225"/>
                  </a:cubicBezTo>
                  <a:cubicBezTo>
                    <a:pt x="371" y="225"/>
                    <a:pt x="373" y="226"/>
                    <a:pt x="375" y="226"/>
                  </a:cubicBezTo>
                  <a:cubicBezTo>
                    <a:pt x="417" y="226"/>
                    <a:pt x="416" y="181"/>
                    <a:pt x="402" y="172"/>
                  </a:cubicBezTo>
                  <a:cubicBezTo>
                    <a:pt x="399" y="166"/>
                    <a:pt x="389" y="164"/>
                    <a:pt x="377" y="164"/>
                  </a:cubicBezTo>
                  <a:cubicBezTo>
                    <a:pt x="359" y="164"/>
                    <a:pt x="337" y="169"/>
                    <a:pt x="325" y="172"/>
                  </a:cubicBezTo>
                  <a:cubicBezTo>
                    <a:pt x="324" y="172"/>
                    <a:pt x="323" y="172"/>
                    <a:pt x="322" y="172"/>
                  </a:cubicBezTo>
                  <a:cubicBezTo>
                    <a:pt x="304" y="172"/>
                    <a:pt x="291" y="132"/>
                    <a:pt x="291" y="119"/>
                  </a:cubicBezTo>
                  <a:cubicBezTo>
                    <a:pt x="291" y="99"/>
                    <a:pt x="320" y="85"/>
                    <a:pt x="330" y="85"/>
                  </a:cubicBezTo>
                  <a:cubicBezTo>
                    <a:pt x="344" y="85"/>
                    <a:pt x="272" y="27"/>
                    <a:pt x="243" y="7"/>
                  </a:cubicBezTo>
                  <a:cubicBezTo>
                    <a:pt x="234" y="2"/>
                    <a:pt x="225" y="0"/>
                    <a:pt x="2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4"/>
            <p:cNvSpPr/>
            <p:nvPr/>
          </p:nvSpPr>
          <p:spPr>
            <a:xfrm rot="-487982" flipH="1">
              <a:off x="5213887" y="3812309"/>
              <a:ext cx="37752" cy="48424"/>
            </a:xfrm>
            <a:custGeom>
              <a:avLst/>
              <a:gdLst/>
              <a:ahLst/>
              <a:cxnLst/>
              <a:rect l="l" t="t" r="r" b="b"/>
              <a:pathLst>
                <a:path w="237" h="304" extrusionOk="0">
                  <a:moveTo>
                    <a:pt x="97" y="1"/>
                  </a:moveTo>
                  <a:cubicBezTo>
                    <a:pt x="91" y="1"/>
                    <a:pt x="87" y="3"/>
                    <a:pt x="86" y="8"/>
                  </a:cubicBezTo>
                  <a:lnTo>
                    <a:pt x="76" y="42"/>
                  </a:lnTo>
                  <a:cubicBezTo>
                    <a:pt x="76" y="42"/>
                    <a:pt x="57" y="13"/>
                    <a:pt x="57" y="3"/>
                  </a:cubicBezTo>
                  <a:cubicBezTo>
                    <a:pt x="57" y="1"/>
                    <a:pt x="57" y="1"/>
                    <a:pt x="56" y="1"/>
                  </a:cubicBezTo>
                  <a:cubicBezTo>
                    <a:pt x="49" y="1"/>
                    <a:pt x="0" y="109"/>
                    <a:pt x="18" y="172"/>
                  </a:cubicBezTo>
                  <a:cubicBezTo>
                    <a:pt x="32" y="232"/>
                    <a:pt x="64" y="279"/>
                    <a:pt x="79" y="279"/>
                  </a:cubicBezTo>
                  <a:cubicBezTo>
                    <a:pt x="80" y="279"/>
                    <a:pt x="81" y="279"/>
                    <a:pt x="81" y="279"/>
                  </a:cubicBezTo>
                  <a:cubicBezTo>
                    <a:pt x="89" y="279"/>
                    <a:pt x="153" y="303"/>
                    <a:pt x="191" y="303"/>
                  </a:cubicBezTo>
                  <a:cubicBezTo>
                    <a:pt x="204" y="303"/>
                    <a:pt x="213" y="301"/>
                    <a:pt x="217" y="293"/>
                  </a:cubicBezTo>
                  <a:cubicBezTo>
                    <a:pt x="236" y="259"/>
                    <a:pt x="217" y="211"/>
                    <a:pt x="207" y="206"/>
                  </a:cubicBezTo>
                  <a:cubicBezTo>
                    <a:pt x="197" y="201"/>
                    <a:pt x="197" y="197"/>
                    <a:pt x="202" y="197"/>
                  </a:cubicBezTo>
                  <a:lnTo>
                    <a:pt x="207" y="197"/>
                  </a:lnTo>
                  <a:lnTo>
                    <a:pt x="207" y="90"/>
                  </a:lnTo>
                  <a:cubicBezTo>
                    <a:pt x="159" y="27"/>
                    <a:pt x="116"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4"/>
            <p:cNvSpPr/>
            <p:nvPr/>
          </p:nvSpPr>
          <p:spPr>
            <a:xfrm rot="-487982" flipH="1">
              <a:off x="5060363" y="3901870"/>
              <a:ext cx="45557" cy="39663"/>
            </a:xfrm>
            <a:custGeom>
              <a:avLst/>
              <a:gdLst/>
              <a:ahLst/>
              <a:cxnLst/>
              <a:rect l="l" t="t" r="r" b="b"/>
              <a:pathLst>
                <a:path w="286" h="249" extrusionOk="0">
                  <a:moveTo>
                    <a:pt x="152" y="0"/>
                  </a:moveTo>
                  <a:cubicBezTo>
                    <a:pt x="152" y="0"/>
                    <a:pt x="151" y="0"/>
                    <a:pt x="151" y="0"/>
                  </a:cubicBezTo>
                  <a:cubicBezTo>
                    <a:pt x="141" y="0"/>
                    <a:pt x="132" y="29"/>
                    <a:pt x="132" y="44"/>
                  </a:cubicBezTo>
                  <a:lnTo>
                    <a:pt x="132" y="73"/>
                  </a:lnTo>
                  <a:cubicBezTo>
                    <a:pt x="132" y="73"/>
                    <a:pt x="30" y="107"/>
                    <a:pt x="49" y="141"/>
                  </a:cubicBezTo>
                  <a:cubicBezTo>
                    <a:pt x="69" y="174"/>
                    <a:pt x="40" y="204"/>
                    <a:pt x="20" y="213"/>
                  </a:cubicBezTo>
                  <a:cubicBezTo>
                    <a:pt x="1" y="218"/>
                    <a:pt x="69" y="242"/>
                    <a:pt x="98" y="247"/>
                  </a:cubicBezTo>
                  <a:cubicBezTo>
                    <a:pt x="101" y="248"/>
                    <a:pt x="105" y="249"/>
                    <a:pt x="109" y="249"/>
                  </a:cubicBezTo>
                  <a:cubicBezTo>
                    <a:pt x="141" y="249"/>
                    <a:pt x="195" y="218"/>
                    <a:pt x="238" y="179"/>
                  </a:cubicBezTo>
                  <a:cubicBezTo>
                    <a:pt x="286" y="141"/>
                    <a:pt x="170" y="0"/>
                    <a:pt x="15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4"/>
            <p:cNvSpPr/>
            <p:nvPr/>
          </p:nvSpPr>
          <p:spPr>
            <a:xfrm rot="-487982" flipH="1">
              <a:off x="5277619" y="4066149"/>
              <a:ext cx="47946" cy="37911"/>
            </a:xfrm>
            <a:custGeom>
              <a:avLst/>
              <a:gdLst/>
              <a:ahLst/>
              <a:cxnLst/>
              <a:rect l="l" t="t" r="r" b="b"/>
              <a:pathLst>
                <a:path w="301" h="238" extrusionOk="0">
                  <a:moveTo>
                    <a:pt x="291" y="1"/>
                  </a:moveTo>
                  <a:cubicBezTo>
                    <a:pt x="291" y="1"/>
                    <a:pt x="213" y="71"/>
                    <a:pt x="155" y="71"/>
                  </a:cubicBezTo>
                  <a:cubicBezTo>
                    <a:pt x="148" y="71"/>
                    <a:pt x="142" y="70"/>
                    <a:pt x="136" y="68"/>
                  </a:cubicBezTo>
                  <a:cubicBezTo>
                    <a:pt x="129" y="65"/>
                    <a:pt x="122" y="64"/>
                    <a:pt x="116" y="64"/>
                  </a:cubicBezTo>
                  <a:cubicBezTo>
                    <a:pt x="80" y="64"/>
                    <a:pt x="60" y="104"/>
                    <a:pt x="39" y="112"/>
                  </a:cubicBezTo>
                  <a:cubicBezTo>
                    <a:pt x="15" y="117"/>
                    <a:pt x="1" y="122"/>
                    <a:pt x="1" y="122"/>
                  </a:cubicBezTo>
                  <a:cubicBezTo>
                    <a:pt x="1" y="122"/>
                    <a:pt x="39" y="141"/>
                    <a:pt x="64" y="146"/>
                  </a:cubicBezTo>
                  <a:cubicBezTo>
                    <a:pt x="83" y="151"/>
                    <a:pt x="83" y="185"/>
                    <a:pt x="64" y="209"/>
                  </a:cubicBezTo>
                  <a:lnTo>
                    <a:pt x="39" y="238"/>
                  </a:lnTo>
                  <a:lnTo>
                    <a:pt x="39" y="238"/>
                  </a:lnTo>
                  <a:lnTo>
                    <a:pt x="180" y="189"/>
                  </a:lnTo>
                  <a:cubicBezTo>
                    <a:pt x="248" y="102"/>
                    <a:pt x="301" y="20"/>
                    <a:pt x="296" y="15"/>
                  </a:cubicBezTo>
                  <a:cubicBezTo>
                    <a:pt x="296" y="5"/>
                    <a:pt x="291" y="1"/>
                    <a:pt x="29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4"/>
            <p:cNvSpPr/>
            <p:nvPr/>
          </p:nvSpPr>
          <p:spPr>
            <a:xfrm rot="-487982" flipH="1">
              <a:off x="5092197" y="3857439"/>
              <a:ext cx="35681" cy="32017"/>
            </a:xfrm>
            <a:custGeom>
              <a:avLst/>
              <a:gdLst/>
              <a:ahLst/>
              <a:cxnLst/>
              <a:rect l="l" t="t" r="r" b="b"/>
              <a:pathLst>
                <a:path w="224" h="201" extrusionOk="0">
                  <a:moveTo>
                    <a:pt x="98" y="0"/>
                  </a:moveTo>
                  <a:cubicBezTo>
                    <a:pt x="40" y="92"/>
                    <a:pt x="1" y="189"/>
                    <a:pt x="6" y="199"/>
                  </a:cubicBezTo>
                  <a:cubicBezTo>
                    <a:pt x="6" y="200"/>
                    <a:pt x="8" y="201"/>
                    <a:pt x="11" y="201"/>
                  </a:cubicBezTo>
                  <a:cubicBezTo>
                    <a:pt x="21" y="201"/>
                    <a:pt x="42" y="196"/>
                    <a:pt x="64" y="189"/>
                  </a:cubicBezTo>
                  <a:cubicBezTo>
                    <a:pt x="98" y="184"/>
                    <a:pt x="204" y="112"/>
                    <a:pt x="209" y="112"/>
                  </a:cubicBezTo>
                  <a:cubicBezTo>
                    <a:pt x="224" y="107"/>
                    <a:pt x="209" y="83"/>
                    <a:pt x="185" y="58"/>
                  </a:cubicBezTo>
                  <a:lnTo>
                    <a:pt x="161" y="39"/>
                  </a:lnTo>
                  <a:lnTo>
                    <a:pt x="9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4"/>
            <p:cNvSpPr/>
            <p:nvPr/>
          </p:nvSpPr>
          <p:spPr>
            <a:xfrm rot="-487982" flipH="1">
              <a:off x="5257297" y="4046592"/>
              <a:ext cx="34725" cy="23256"/>
            </a:xfrm>
            <a:custGeom>
              <a:avLst/>
              <a:gdLst/>
              <a:ahLst/>
              <a:cxnLst/>
              <a:rect l="l" t="t" r="r" b="b"/>
              <a:pathLst>
                <a:path w="218" h="146" extrusionOk="0">
                  <a:moveTo>
                    <a:pt x="61" y="0"/>
                  </a:moveTo>
                  <a:cubicBezTo>
                    <a:pt x="36" y="0"/>
                    <a:pt x="1" y="79"/>
                    <a:pt x="38" y="102"/>
                  </a:cubicBezTo>
                  <a:cubicBezTo>
                    <a:pt x="72" y="131"/>
                    <a:pt x="106" y="146"/>
                    <a:pt x="106" y="146"/>
                  </a:cubicBezTo>
                  <a:cubicBezTo>
                    <a:pt x="106" y="146"/>
                    <a:pt x="169" y="131"/>
                    <a:pt x="193" y="121"/>
                  </a:cubicBezTo>
                  <a:cubicBezTo>
                    <a:pt x="218" y="117"/>
                    <a:pt x="193" y="73"/>
                    <a:pt x="179" y="63"/>
                  </a:cubicBezTo>
                  <a:cubicBezTo>
                    <a:pt x="159" y="49"/>
                    <a:pt x="87" y="5"/>
                    <a:pt x="63" y="0"/>
                  </a:cubicBezTo>
                  <a:cubicBezTo>
                    <a:pt x="62" y="0"/>
                    <a:pt x="61" y="0"/>
                    <a:pt x="6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4"/>
            <p:cNvSpPr/>
            <p:nvPr/>
          </p:nvSpPr>
          <p:spPr>
            <a:xfrm rot="-487982" flipH="1">
              <a:off x="5335635" y="3776320"/>
              <a:ext cx="61964" cy="23256"/>
            </a:xfrm>
            <a:custGeom>
              <a:avLst/>
              <a:gdLst/>
              <a:ahLst/>
              <a:cxnLst/>
              <a:rect l="l" t="t" r="r" b="b"/>
              <a:pathLst>
                <a:path w="389" h="146" extrusionOk="0">
                  <a:moveTo>
                    <a:pt x="374" y="0"/>
                  </a:moveTo>
                  <a:cubicBezTo>
                    <a:pt x="374" y="0"/>
                    <a:pt x="310" y="68"/>
                    <a:pt x="271" y="68"/>
                  </a:cubicBezTo>
                  <a:cubicBezTo>
                    <a:pt x="270" y="68"/>
                    <a:pt x="268" y="68"/>
                    <a:pt x="267" y="68"/>
                  </a:cubicBezTo>
                  <a:cubicBezTo>
                    <a:pt x="256" y="66"/>
                    <a:pt x="243" y="66"/>
                    <a:pt x="232" y="66"/>
                  </a:cubicBezTo>
                  <a:cubicBezTo>
                    <a:pt x="208" y="66"/>
                    <a:pt x="188" y="68"/>
                    <a:pt x="185" y="68"/>
                  </a:cubicBezTo>
                  <a:cubicBezTo>
                    <a:pt x="180" y="68"/>
                    <a:pt x="156" y="58"/>
                    <a:pt x="136" y="44"/>
                  </a:cubicBezTo>
                  <a:cubicBezTo>
                    <a:pt x="129" y="41"/>
                    <a:pt x="115" y="40"/>
                    <a:pt x="99" y="40"/>
                  </a:cubicBezTo>
                  <a:cubicBezTo>
                    <a:pt x="64" y="40"/>
                    <a:pt x="22" y="45"/>
                    <a:pt x="25" y="49"/>
                  </a:cubicBezTo>
                  <a:cubicBezTo>
                    <a:pt x="20" y="54"/>
                    <a:pt x="10" y="78"/>
                    <a:pt x="10" y="87"/>
                  </a:cubicBezTo>
                  <a:cubicBezTo>
                    <a:pt x="1" y="92"/>
                    <a:pt x="35" y="97"/>
                    <a:pt x="44" y="97"/>
                  </a:cubicBezTo>
                  <a:cubicBezTo>
                    <a:pt x="59" y="97"/>
                    <a:pt x="59" y="117"/>
                    <a:pt x="59" y="121"/>
                  </a:cubicBezTo>
                  <a:cubicBezTo>
                    <a:pt x="59" y="126"/>
                    <a:pt x="64" y="146"/>
                    <a:pt x="64" y="146"/>
                  </a:cubicBezTo>
                  <a:cubicBezTo>
                    <a:pt x="64" y="146"/>
                    <a:pt x="136" y="126"/>
                    <a:pt x="161" y="117"/>
                  </a:cubicBezTo>
                  <a:cubicBezTo>
                    <a:pt x="185" y="112"/>
                    <a:pt x="228" y="92"/>
                    <a:pt x="233" y="92"/>
                  </a:cubicBezTo>
                  <a:cubicBezTo>
                    <a:pt x="238" y="92"/>
                    <a:pt x="325" y="78"/>
                    <a:pt x="354" y="78"/>
                  </a:cubicBezTo>
                  <a:cubicBezTo>
                    <a:pt x="383" y="78"/>
                    <a:pt x="388" y="39"/>
                    <a:pt x="383" y="25"/>
                  </a:cubicBezTo>
                  <a:lnTo>
                    <a:pt x="374"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4"/>
            <p:cNvSpPr/>
            <p:nvPr/>
          </p:nvSpPr>
          <p:spPr>
            <a:xfrm rot="-487982" flipH="1">
              <a:off x="5464999" y="4020639"/>
              <a:ext cx="13858" cy="19911"/>
            </a:xfrm>
            <a:custGeom>
              <a:avLst/>
              <a:gdLst/>
              <a:ahLst/>
              <a:cxnLst/>
              <a:rect l="l" t="t" r="r" b="b"/>
              <a:pathLst>
                <a:path w="87" h="125" extrusionOk="0">
                  <a:moveTo>
                    <a:pt x="66" y="1"/>
                  </a:moveTo>
                  <a:lnTo>
                    <a:pt x="66" y="1"/>
                  </a:lnTo>
                  <a:cubicBezTo>
                    <a:pt x="47" y="6"/>
                    <a:pt x="47" y="6"/>
                    <a:pt x="56" y="6"/>
                  </a:cubicBezTo>
                  <a:cubicBezTo>
                    <a:pt x="0" y="70"/>
                    <a:pt x="11" y="124"/>
                    <a:pt x="38" y="124"/>
                  </a:cubicBezTo>
                  <a:cubicBezTo>
                    <a:pt x="43" y="124"/>
                    <a:pt x="50" y="122"/>
                    <a:pt x="56" y="117"/>
                  </a:cubicBezTo>
                  <a:cubicBezTo>
                    <a:pt x="86" y="87"/>
                    <a:pt x="82" y="73"/>
                    <a:pt x="71" y="73"/>
                  </a:cubicBezTo>
                  <a:cubicBezTo>
                    <a:pt x="70" y="73"/>
                    <a:pt x="68" y="73"/>
                    <a:pt x="66" y="74"/>
                  </a:cubicBezTo>
                  <a:cubicBezTo>
                    <a:pt x="60" y="75"/>
                    <a:pt x="54" y="76"/>
                    <a:pt x="49" y="76"/>
                  </a:cubicBezTo>
                  <a:cubicBezTo>
                    <a:pt x="39" y="76"/>
                    <a:pt x="32" y="74"/>
                    <a:pt x="32" y="74"/>
                  </a:cubicBezTo>
                  <a:cubicBezTo>
                    <a:pt x="32" y="74"/>
                    <a:pt x="47" y="44"/>
                    <a:pt x="61" y="30"/>
                  </a:cubicBezTo>
                  <a:cubicBezTo>
                    <a:pt x="66" y="20"/>
                    <a:pt x="71" y="6"/>
                    <a:pt x="6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4"/>
            <p:cNvSpPr/>
            <p:nvPr/>
          </p:nvSpPr>
          <p:spPr>
            <a:xfrm rot="-487982" flipH="1">
              <a:off x="5495827" y="3880819"/>
              <a:ext cx="24053" cy="18637"/>
            </a:xfrm>
            <a:custGeom>
              <a:avLst/>
              <a:gdLst/>
              <a:ahLst/>
              <a:cxnLst/>
              <a:rect l="l" t="t" r="r" b="b"/>
              <a:pathLst>
                <a:path w="151" h="117" extrusionOk="0">
                  <a:moveTo>
                    <a:pt x="151" y="0"/>
                  </a:moveTo>
                  <a:lnTo>
                    <a:pt x="151" y="0"/>
                  </a:lnTo>
                  <a:cubicBezTo>
                    <a:pt x="63" y="15"/>
                    <a:pt x="1" y="39"/>
                    <a:pt x="5" y="49"/>
                  </a:cubicBezTo>
                  <a:cubicBezTo>
                    <a:pt x="10" y="68"/>
                    <a:pt x="59" y="97"/>
                    <a:pt x="102" y="111"/>
                  </a:cubicBezTo>
                  <a:lnTo>
                    <a:pt x="131" y="116"/>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4"/>
            <p:cNvSpPr/>
            <p:nvPr/>
          </p:nvSpPr>
          <p:spPr>
            <a:xfrm rot="-487982" flipH="1">
              <a:off x="5272076" y="3823625"/>
              <a:ext cx="17203" cy="12902"/>
            </a:xfrm>
            <a:custGeom>
              <a:avLst/>
              <a:gdLst/>
              <a:ahLst/>
              <a:cxnLst/>
              <a:rect l="l" t="t" r="r" b="b"/>
              <a:pathLst>
                <a:path w="108" h="81" extrusionOk="0">
                  <a:moveTo>
                    <a:pt x="27" y="1"/>
                  </a:moveTo>
                  <a:cubicBezTo>
                    <a:pt x="22" y="1"/>
                    <a:pt x="18" y="2"/>
                    <a:pt x="15" y="5"/>
                  </a:cubicBezTo>
                  <a:cubicBezTo>
                    <a:pt x="1" y="24"/>
                    <a:pt x="1" y="58"/>
                    <a:pt x="10" y="73"/>
                  </a:cubicBezTo>
                  <a:cubicBezTo>
                    <a:pt x="16" y="79"/>
                    <a:pt x="27" y="81"/>
                    <a:pt x="39" y="81"/>
                  </a:cubicBezTo>
                  <a:cubicBezTo>
                    <a:pt x="68" y="81"/>
                    <a:pt x="107" y="67"/>
                    <a:pt x="107" y="53"/>
                  </a:cubicBezTo>
                  <a:cubicBezTo>
                    <a:pt x="107" y="41"/>
                    <a:pt x="55" y="1"/>
                    <a:pt x="2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4"/>
            <p:cNvSpPr/>
            <p:nvPr/>
          </p:nvSpPr>
          <p:spPr>
            <a:xfrm rot="-487982" flipH="1">
              <a:off x="5230410" y="4077535"/>
              <a:ext cx="19433" cy="11787"/>
            </a:xfrm>
            <a:custGeom>
              <a:avLst/>
              <a:gdLst/>
              <a:ahLst/>
              <a:cxnLst/>
              <a:rect l="l" t="t" r="r" b="b"/>
              <a:pathLst>
                <a:path w="122" h="74" extrusionOk="0">
                  <a:moveTo>
                    <a:pt x="92" y="1"/>
                  </a:moveTo>
                  <a:cubicBezTo>
                    <a:pt x="69" y="1"/>
                    <a:pt x="23" y="19"/>
                    <a:pt x="15" y="27"/>
                  </a:cubicBezTo>
                  <a:cubicBezTo>
                    <a:pt x="0" y="37"/>
                    <a:pt x="0" y="61"/>
                    <a:pt x="15" y="71"/>
                  </a:cubicBezTo>
                  <a:cubicBezTo>
                    <a:pt x="17" y="73"/>
                    <a:pt x="22" y="74"/>
                    <a:pt x="28" y="74"/>
                  </a:cubicBezTo>
                  <a:cubicBezTo>
                    <a:pt x="51" y="74"/>
                    <a:pt x="91" y="63"/>
                    <a:pt x="102" y="51"/>
                  </a:cubicBezTo>
                  <a:cubicBezTo>
                    <a:pt x="121" y="42"/>
                    <a:pt x="121" y="18"/>
                    <a:pt x="102" y="3"/>
                  </a:cubicBezTo>
                  <a:cubicBezTo>
                    <a:pt x="100" y="1"/>
                    <a:pt x="96" y="1"/>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4"/>
            <p:cNvSpPr/>
            <p:nvPr/>
          </p:nvSpPr>
          <p:spPr>
            <a:xfrm rot="-487982" flipH="1">
              <a:off x="5389623" y="3902563"/>
              <a:ext cx="17522" cy="16088"/>
            </a:xfrm>
            <a:custGeom>
              <a:avLst/>
              <a:gdLst/>
              <a:ahLst/>
              <a:cxnLst/>
              <a:rect l="l" t="t" r="r" b="b"/>
              <a:pathLst>
                <a:path w="110" h="101" extrusionOk="0">
                  <a:moveTo>
                    <a:pt x="102" y="0"/>
                  </a:moveTo>
                  <a:cubicBezTo>
                    <a:pt x="88" y="0"/>
                    <a:pt x="36" y="31"/>
                    <a:pt x="18" y="40"/>
                  </a:cubicBezTo>
                  <a:cubicBezTo>
                    <a:pt x="0" y="53"/>
                    <a:pt x="68" y="100"/>
                    <a:pt x="89" y="100"/>
                  </a:cubicBezTo>
                  <a:cubicBezTo>
                    <a:pt x="92" y="100"/>
                    <a:pt x="94" y="99"/>
                    <a:pt x="95" y="98"/>
                  </a:cubicBezTo>
                  <a:cubicBezTo>
                    <a:pt x="110" y="78"/>
                    <a:pt x="95" y="73"/>
                    <a:pt x="85" y="73"/>
                  </a:cubicBezTo>
                  <a:cubicBezTo>
                    <a:pt x="76" y="73"/>
                    <a:pt x="90" y="35"/>
                    <a:pt x="95" y="25"/>
                  </a:cubicBezTo>
                  <a:cubicBezTo>
                    <a:pt x="105" y="11"/>
                    <a:pt x="110" y="1"/>
                    <a:pt x="105" y="1"/>
                  </a:cubicBezTo>
                  <a:cubicBezTo>
                    <a:pt x="104" y="1"/>
                    <a:pt x="103" y="0"/>
                    <a:pt x="10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4"/>
            <p:cNvSpPr/>
            <p:nvPr/>
          </p:nvSpPr>
          <p:spPr>
            <a:xfrm rot="-487982" flipH="1">
              <a:off x="5483100" y="4111462"/>
              <a:ext cx="25646" cy="11947"/>
            </a:xfrm>
            <a:custGeom>
              <a:avLst/>
              <a:gdLst/>
              <a:ahLst/>
              <a:cxnLst/>
              <a:rect l="l" t="t" r="r" b="b"/>
              <a:pathLst>
                <a:path w="161" h="75" extrusionOk="0">
                  <a:moveTo>
                    <a:pt x="93" y="1"/>
                  </a:moveTo>
                  <a:lnTo>
                    <a:pt x="49" y="11"/>
                  </a:lnTo>
                  <a:lnTo>
                    <a:pt x="1" y="25"/>
                  </a:lnTo>
                  <a:cubicBezTo>
                    <a:pt x="32" y="52"/>
                    <a:pt x="75" y="74"/>
                    <a:pt x="89" y="74"/>
                  </a:cubicBezTo>
                  <a:cubicBezTo>
                    <a:pt x="91" y="74"/>
                    <a:pt x="92" y="74"/>
                    <a:pt x="93" y="73"/>
                  </a:cubicBezTo>
                  <a:cubicBezTo>
                    <a:pt x="102" y="69"/>
                    <a:pt x="141" y="30"/>
                    <a:pt x="151" y="20"/>
                  </a:cubicBezTo>
                  <a:cubicBezTo>
                    <a:pt x="161" y="6"/>
                    <a:pt x="131"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4"/>
            <p:cNvSpPr/>
            <p:nvPr/>
          </p:nvSpPr>
          <p:spPr>
            <a:xfrm rot="-487982" flipH="1">
              <a:off x="5466359" y="3787754"/>
              <a:ext cx="21823" cy="33451"/>
            </a:xfrm>
            <a:custGeom>
              <a:avLst/>
              <a:gdLst/>
              <a:ahLst/>
              <a:cxnLst/>
              <a:rect l="l" t="t" r="r" b="b"/>
              <a:pathLst>
                <a:path w="137" h="210" extrusionOk="0">
                  <a:moveTo>
                    <a:pt x="88" y="1"/>
                  </a:moveTo>
                  <a:lnTo>
                    <a:pt x="88" y="1"/>
                  </a:lnTo>
                  <a:cubicBezTo>
                    <a:pt x="59" y="73"/>
                    <a:pt x="30" y="136"/>
                    <a:pt x="1" y="209"/>
                  </a:cubicBezTo>
                  <a:cubicBezTo>
                    <a:pt x="97" y="146"/>
                    <a:pt x="136" y="54"/>
                    <a:pt x="8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4"/>
            <p:cNvSpPr/>
            <p:nvPr/>
          </p:nvSpPr>
          <p:spPr>
            <a:xfrm rot="-487982" flipH="1">
              <a:off x="5527600" y="3969188"/>
              <a:ext cx="13858" cy="14814"/>
            </a:xfrm>
            <a:custGeom>
              <a:avLst/>
              <a:gdLst/>
              <a:ahLst/>
              <a:cxnLst/>
              <a:rect l="l" t="t" r="r" b="b"/>
              <a:pathLst>
                <a:path w="87" h="93" extrusionOk="0">
                  <a:moveTo>
                    <a:pt x="51" y="0"/>
                  </a:moveTo>
                  <a:cubicBezTo>
                    <a:pt x="31" y="0"/>
                    <a:pt x="1" y="68"/>
                    <a:pt x="14" y="86"/>
                  </a:cubicBezTo>
                  <a:cubicBezTo>
                    <a:pt x="17" y="91"/>
                    <a:pt x="21" y="93"/>
                    <a:pt x="27" y="93"/>
                  </a:cubicBezTo>
                  <a:cubicBezTo>
                    <a:pt x="42" y="93"/>
                    <a:pt x="65" y="77"/>
                    <a:pt x="72" y="66"/>
                  </a:cubicBezTo>
                  <a:cubicBezTo>
                    <a:pt x="87" y="52"/>
                    <a:pt x="72" y="23"/>
                    <a:pt x="58" y="3"/>
                  </a:cubicBezTo>
                  <a:cubicBezTo>
                    <a:pt x="56" y="1"/>
                    <a:pt x="53" y="0"/>
                    <a:pt x="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4"/>
            <p:cNvSpPr/>
            <p:nvPr/>
          </p:nvSpPr>
          <p:spPr>
            <a:xfrm rot="-487982" flipH="1">
              <a:off x="5238774" y="4042673"/>
              <a:ext cx="15610" cy="14177"/>
            </a:xfrm>
            <a:custGeom>
              <a:avLst/>
              <a:gdLst/>
              <a:ahLst/>
              <a:cxnLst/>
              <a:rect l="l" t="t" r="r" b="b"/>
              <a:pathLst>
                <a:path w="98" h="89" extrusionOk="0">
                  <a:moveTo>
                    <a:pt x="63" y="1"/>
                  </a:moveTo>
                  <a:cubicBezTo>
                    <a:pt x="58" y="1"/>
                    <a:pt x="29" y="40"/>
                    <a:pt x="15" y="49"/>
                  </a:cubicBezTo>
                  <a:cubicBezTo>
                    <a:pt x="5" y="64"/>
                    <a:pt x="0" y="74"/>
                    <a:pt x="0" y="83"/>
                  </a:cubicBezTo>
                  <a:cubicBezTo>
                    <a:pt x="0" y="83"/>
                    <a:pt x="54" y="88"/>
                    <a:pt x="73" y="88"/>
                  </a:cubicBezTo>
                  <a:cubicBezTo>
                    <a:pt x="87" y="83"/>
                    <a:pt x="97" y="40"/>
                    <a:pt x="87" y="25"/>
                  </a:cubicBezTo>
                  <a:cubicBezTo>
                    <a:pt x="83" y="15"/>
                    <a:pt x="73" y="1"/>
                    <a:pt x="6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4"/>
            <p:cNvSpPr/>
            <p:nvPr/>
          </p:nvSpPr>
          <p:spPr>
            <a:xfrm rot="-487982" flipH="1">
              <a:off x="5139268" y="3817038"/>
              <a:ext cx="26123" cy="15610"/>
            </a:xfrm>
            <a:custGeom>
              <a:avLst/>
              <a:gdLst/>
              <a:ahLst/>
              <a:cxnLst/>
              <a:rect l="l" t="t" r="r" b="b"/>
              <a:pathLst>
                <a:path w="164" h="98" extrusionOk="0">
                  <a:moveTo>
                    <a:pt x="142" y="0"/>
                  </a:moveTo>
                  <a:cubicBezTo>
                    <a:pt x="119" y="0"/>
                    <a:pt x="76" y="12"/>
                    <a:pt x="59" y="29"/>
                  </a:cubicBezTo>
                  <a:cubicBezTo>
                    <a:pt x="25" y="68"/>
                    <a:pt x="1" y="92"/>
                    <a:pt x="1" y="97"/>
                  </a:cubicBezTo>
                  <a:cubicBezTo>
                    <a:pt x="1" y="97"/>
                    <a:pt x="2" y="97"/>
                    <a:pt x="2" y="97"/>
                  </a:cubicBezTo>
                  <a:cubicBezTo>
                    <a:pt x="18" y="97"/>
                    <a:pt x="113" y="38"/>
                    <a:pt x="146" y="20"/>
                  </a:cubicBezTo>
                  <a:cubicBezTo>
                    <a:pt x="164" y="6"/>
                    <a:pt x="157" y="0"/>
                    <a:pt x="14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4"/>
            <p:cNvSpPr/>
            <p:nvPr/>
          </p:nvSpPr>
          <p:spPr>
            <a:xfrm rot="-487982" flipH="1">
              <a:off x="5206056" y="4041919"/>
              <a:ext cx="24053" cy="14336"/>
            </a:xfrm>
            <a:custGeom>
              <a:avLst/>
              <a:gdLst/>
              <a:ahLst/>
              <a:cxnLst/>
              <a:rect l="l" t="t" r="r" b="b"/>
              <a:pathLst>
                <a:path w="151" h="90" extrusionOk="0">
                  <a:moveTo>
                    <a:pt x="116" y="0"/>
                  </a:moveTo>
                  <a:cubicBezTo>
                    <a:pt x="85" y="0"/>
                    <a:pt x="9" y="27"/>
                    <a:pt x="5" y="36"/>
                  </a:cubicBezTo>
                  <a:cubicBezTo>
                    <a:pt x="0" y="50"/>
                    <a:pt x="20" y="74"/>
                    <a:pt x="29" y="79"/>
                  </a:cubicBezTo>
                  <a:cubicBezTo>
                    <a:pt x="44" y="89"/>
                    <a:pt x="54" y="89"/>
                    <a:pt x="54" y="89"/>
                  </a:cubicBezTo>
                  <a:cubicBezTo>
                    <a:pt x="54" y="79"/>
                    <a:pt x="39" y="55"/>
                    <a:pt x="34" y="45"/>
                  </a:cubicBezTo>
                  <a:cubicBezTo>
                    <a:pt x="29" y="41"/>
                    <a:pt x="97" y="26"/>
                    <a:pt x="121" y="26"/>
                  </a:cubicBezTo>
                  <a:cubicBezTo>
                    <a:pt x="146" y="26"/>
                    <a:pt x="151" y="16"/>
                    <a:pt x="126" y="2"/>
                  </a:cubicBezTo>
                  <a:cubicBezTo>
                    <a:pt x="124" y="1"/>
                    <a:pt x="120"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4"/>
            <p:cNvSpPr/>
            <p:nvPr/>
          </p:nvSpPr>
          <p:spPr>
            <a:xfrm rot="-487982" flipH="1">
              <a:off x="5156057" y="3863745"/>
              <a:ext cx="14017" cy="9398"/>
            </a:xfrm>
            <a:custGeom>
              <a:avLst/>
              <a:gdLst/>
              <a:ahLst/>
              <a:cxnLst/>
              <a:rect l="l" t="t" r="r" b="b"/>
              <a:pathLst>
                <a:path w="88" h="59" extrusionOk="0">
                  <a:moveTo>
                    <a:pt x="44" y="0"/>
                  </a:moveTo>
                  <a:cubicBezTo>
                    <a:pt x="27" y="0"/>
                    <a:pt x="11" y="7"/>
                    <a:pt x="5" y="15"/>
                  </a:cubicBezTo>
                  <a:cubicBezTo>
                    <a:pt x="0" y="34"/>
                    <a:pt x="30" y="49"/>
                    <a:pt x="39" y="49"/>
                  </a:cubicBezTo>
                  <a:cubicBezTo>
                    <a:pt x="59" y="59"/>
                    <a:pt x="78" y="59"/>
                    <a:pt x="83" y="59"/>
                  </a:cubicBezTo>
                  <a:lnTo>
                    <a:pt x="88" y="59"/>
                  </a:lnTo>
                  <a:cubicBezTo>
                    <a:pt x="88" y="20"/>
                    <a:pt x="88" y="20"/>
                    <a:pt x="83" y="15"/>
                  </a:cubicBezTo>
                  <a:cubicBezTo>
                    <a:pt x="72" y="4"/>
                    <a:pt x="58" y="0"/>
                    <a:pt x="4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4"/>
            <p:cNvSpPr/>
            <p:nvPr/>
          </p:nvSpPr>
          <p:spPr>
            <a:xfrm rot="-487982" flipH="1">
              <a:off x="5110127" y="3839167"/>
              <a:ext cx="17840" cy="14495"/>
            </a:xfrm>
            <a:custGeom>
              <a:avLst/>
              <a:gdLst/>
              <a:ahLst/>
              <a:cxnLst/>
              <a:rect l="l" t="t" r="r" b="b"/>
              <a:pathLst>
                <a:path w="112" h="91" extrusionOk="0">
                  <a:moveTo>
                    <a:pt x="23" y="1"/>
                  </a:moveTo>
                  <a:cubicBezTo>
                    <a:pt x="22" y="1"/>
                    <a:pt x="17" y="7"/>
                    <a:pt x="10" y="18"/>
                  </a:cubicBezTo>
                  <a:cubicBezTo>
                    <a:pt x="1" y="47"/>
                    <a:pt x="78" y="91"/>
                    <a:pt x="88" y="91"/>
                  </a:cubicBezTo>
                  <a:cubicBezTo>
                    <a:pt x="102" y="91"/>
                    <a:pt x="112" y="81"/>
                    <a:pt x="112" y="71"/>
                  </a:cubicBezTo>
                  <a:cubicBezTo>
                    <a:pt x="112" y="67"/>
                    <a:pt x="5" y="57"/>
                    <a:pt x="15" y="23"/>
                  </a:cubicBezTo>
                  <a:cubicBezTo>
                    <a:pt x="23"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4"/>
            <p:cNvSpPr/>
            <p:nvPr/>
          </p:nvSpPr>
          <p:spPr>
            <a:xfrm rot="-487982" flipH="1">
              <a:off x="5444179" y="3838077"/>
              <a:ext cx="27079" cy="13858"/>
            </a:xfrm>
            <a:custGeom>
              <a:avLst/>
              <a:gdLst/>
              <a:ahLst/>
              <a:cxnLst/>
              <a:rect l="l" t="t" r="r" b="b"/>
              <a:pathLst>
                <a:path w="170" h="87" extrusionOk="0">
                  <a:moveTo>
                    <a:pt x="170" y="0"/>
                  </a:moveTo>
                  <a:lnTo>
                    <a:pt x="170" y="0"/>
                  </a:lnTo>
                  <a:cubicBezTo>
                    <a:pt x="107" y="34"/>
                    <a:pt x="58" y="58"/>
                    <a:pt x="0" y="78"/>
                  </a:cubicBezTo>
                  <a:cubicBezTo>
                    <a:pt x="20" y="84"/>
                    <a:pt x="39" y="87"/>
                    <a:pt x="57" y="87"/>
                  </a:cubicBezTo>
                  <a:cubicBezTo>
                    <a:pt x="109" y="87"/>
                    <a:pt x="148" y="59"/>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4"/>
            <p:cNvSpPr/>
            <p:nvPr/>
          </p:nvSpPr>
          <p:spPr>
            <a:xfrm rot="-487982" flipH="1">
              <a:off x="5191558" y="3840790"/>
              <a:ext cx="16407" cy="7009"/>
            </a:xfrm>
            <a:custGeom>
              <a:avLst/>
              <a:gdLst/>
              <a:ahLst/>
              <a:cxnLst/>
              <a:rect l="l" t="t" r="r" b="b"/>
              <a:pathLst>
                <a:path w="103" h="44" extrusionOk="0">
                  <a:moveTo>
                    <a:pt x="75" y="0"/>
                  </a:moveTo>
                  <a:cubicBezTo>
                    <a:pt x="60" y="0"/>
                    <a:pt x="44" y="2"/>
                    <a:pt x="40" y="4"/>
                  </a:cubicBezTo>
                  <a:cubicBezTo>
                    <a:pt x="20" y="9"/>
                    <a:pt x="1" y="28"/>
                    <a:pt x="6" y="38"/>
                  </a:cubicBezTo>
                  <a:cubicBezTo>
                    <a:pt x="6" y="42"/>
                    <a:pt x="9" y="43"/>
                    <a:pt x="15" y="43"/>
                  </a:cubicBezTo>
                  <a:cubicBezTo>
                    <a:pt x="31" y="43"/>
                    <a:pt x="64" y="32"/>
                    <a:pt x="78" y="28"/>
                  </a:cubicBezTo>
                  <a:cubicBezTo>
                    <a:pt x="93" y="18"/>
                    <a:pt x="103" y="9"/>
                    <a:pt x="103" y="4"/>
                  </a:cubicBezTo>
                  <a:cubicBezTo>
                    <a:pt x="103" y="2"/>
                    <a:pt x="89"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4"/>
            <p:cNvSpPr/>
            <p:nvPr/>
          </p:nvSpPr>
          <p:spPr>
            <a:xfrm rot="-487982" flipH="1">
              <a:off x="5066761" y="3963528"/>
              <a:ext cx="16725" cy="10195"/>
            </a:xfrm>
            <a:custGeom>
              <a:avLst/>
              <a:gdLst/>
              <a:ahLst/>
              <a:cxnLst/>
              <a:rect l="l" t="t" r="r" b="b"/>
              <a:pathLst>
                <a:path w="105" h="64" extrusionOk="0">
                  <a:moveTo>
                    <a:pt x="18" y="1"/>
                  </a:moveTo>
                  <a:cubicBezTo>
                    <a:pt x="0" y="45"/>
                    <a:pt x="3" y="63"/>
                    <a:pt x="39" y="63"/>
                  </a:cubicBezTo>
                  <a:cubicBezTo>
                    <a:pt x="54" y="63"/>
                    <a:pt x="76" y="60"/>
                    <a:pt x="105" y="54"/>
                  </a:cubicBezTo>
                  <a:cubicBezTo>
                    <a:pt x="76" y="35"/>
                    <a:pt x="51" y="15"/>
                    <a:pt x="1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4"/>
            <p:cNvSpPr/>
            <p:nvPr/>
          </p:nvSpPr>
          <p:spPr>
            <a:xfrm rot="-487982" flipH="1">
              <a:off x="5426725" y="3778995"/>
              <a:ext cx="12265" cy="5894"/>
            </a:xfrm>
            <a:custGeom>
              <a:avLst/>
              <a:gdLst/>
              <a:ahLst/>
              <a:cxnLst/>
              <a:rect l="l" t="t" r="r" b="b"/>
              <a:pathLst>
                <a:path w="77" h="37" extrusionOk="0">
                  <a:moveTo>
                    <a:pt x="41" y="1"/>
                  </a:moveTo>
                  <a:cubicBezTo>
                    <a:pt x="31" y="1"/>
                    <a:pt x="20" y="4"/>
                    <a:pt x="15" y="11"/>
                  </a:cubicBezTo>
                  <a:cubicBezTo>
                    <a:pt x="0" y="21"/>
                    <a:pt x="10" y="36"/>
                    <a:pt x="25" y="36"/>
                  </a:cubicBezTo>
                  <a:cubicBezTo>
                    <a:pt x="26" y="36"/>
                    <a:pt x="28" y="36"/>
                    <a:pt x="30" y="36"/>
                  </a:cubicBezTo>
                  <a:cubicBezTo>
                    <a:pt x="50" y="36"/>
                    <a:pt x="77" y="16"/>
                    <a:pt x="68" y="11"/>
                  </a:cubicBezTo>
                  <a:cubicBezTo>
                    <a:pt x="63" y="4"/>
                    <a:pt x="5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4"/>
            <p:cNvSpPr/>
            <p:nvPr/>
          </p:nvSpPr>
          <p:spPr>
            <a:xfrm rot="-487982" flipH="1">
              <a:off x="5084787" y="3673442"/>
              <a:ext cx="1109452" cy="622982"/>
            </a:xfrm>
            <a:custGeom>
              <a:avLst/>
              <a:gdLst/>
              <a:ahLst/>
              <a:cxnLst/>
              <a:rect l="l" t="t" r="r" b="b"/>
              <a:pathLst>
                <a:path w="6965" h="3911" extrusionOk="0">
                  <a:moveTo>
                    <a:pt x="1501" y="1"/>
                  </a:moveTo>
                  <a:cubicBezTo>
                    <a:pt x="1478" y="1"/>
                    <a:pt x="1455" y="14"/>
                    <a:pt x="1444" y="43"/>
                  </a:cubicBezTo>
                  <a:cubicBezTo>
                    <a:pt x="1386" y="198"/>
                    <a:pt x="1367" y="363"/>
                    <a:pt x="1396" y="528"/>
                  </a:cubicBezTo>
                  <a:cubicBezTo>
                    <a:pt x="1391" y="533"/>
                    <a:pt x="1376" y="537"/>
                    <a:pt x="1372" y="542"/>
                  </a:cubicBezTo>
                  <a:cubicBezTo>
                    <a:pt x="1328" y="528"/>
                    <a:pt x="1289" y="513"/>
                    <a:pt x="1231" y="508"/>
                  </a:cubicBezTo>
                  <a:cubicBezTo>
                    <a:pt x="1191" y="503"/>
                    <a:pt x="1144" y="499"/>
                    <a:pt x="1095" y="499"/>
                  </a:cubicBezTo>
                  <a:cubicBezTo>
                    <a:pt x="1009" y="499"/>
                    <a:pt x="918" y="512"/>
                    <a:pt x="853" y="552"/>
                  </a:cubicBezTo>
                  <a:cubicBezTo>
                    <a:pt x="810" y="581"/>
                    <a:pt x="815" y="658"/>
                    <a:pt x="878" y="658"/>
                  </a:cubicBezTo>
                  <a:cubicBezTo>
                    <a:pt x="974" y="658"/>
                    <a:pt x="1037" y="746"/>
                    <a:pt x="1125" y="779"/>
                  </a:cubicBezTo>
                  <a:cubicBezTo>
                    <a:pt x="1129" y="779"/>
                    <a:pt x="1134" y="784"/>
                    <a:pt x="1144" y="784"/>
                  </a:cubicBezTo>
                  <a:cubicBezTo>
                    <a:pt x="1110" y="833"/>
                    <a:pt x="1081" y="881"/>
                    <a:pt x="1052" y="939"/>
                  </a:cubicBezTo>
                  <a:cubicBezTo>
                    <a:pt x="985" y="901"/>
                    <a:pt x="905" y="885"/>
                    <a:pt x="825" y="885"/>
                  </a:cubicBezTo>
                  <a:cubicBezTo>
                    <a:pt x="730" y="885"/>
                    <a:pt x="636" y="908"/>
                    <a:pt x="563" y="944"/>
                  </a:cubicBezTo>
                  <a:cubicBezTo>
                    <a:pt x="514" y="968"/>
                    <a:pt x="524" y="1036"/>
                    <a:pt x="573" y="1051"/>
                  </a:cubicBezTo>
                  <a:cubicBezTo>
                    <a:pt x="723" y="1109"/>
                    <a:pt x="834" y="1167"/>
                    <a:pt x="950" y="1264"/>
                  </a:cubicBezTo>
                  <a:cubicBezTo>
                    <a:pt x="950" y="1283"/>
                    <a:pt x="941" y="1302"/>
                    <a:pt x="941" y="1317"/>
                  </a:cubicBezTo>
                  <a:cubicBezTo>
                    <a:pt x="930" y="1316"/>
                    <a:pt x="919" y="1316"/>
                    <a:pt x="908" y="1316"/>
                  </a:cubicBezTo>
                  <a:cubicBezTo>
                    <a:pt x="792" y="1316"/>
                    <a:pt x="673" y="1360"/>
                    <a:pt x="563" y="1409"/>
                  </a:cubicBezTo>
                  <a:cubicBezTo>
                    <a:pt x="519" y="1428"/>
                    <a:pt x="524" y="1487"/>
                    <a:pt x="553" y="1511"/>
                  </a:cubicBezTo>
                  <a:cubicBezTo>
                    <a:pt x="665" y="1593"/>
                    <a:pt x="781" y="1651"/>
                    <a:pt x="907" y="1666"/>
                  </a:cubicBezTo>
                  <a:cubicBezTo>
                    <a:pt x="805" y="1738"/>
                    <a:pt x="708" y="1821"/>
                    <a:pt x="626" y="1922"/>
                  </a:cubicBezTo>
                  <a:cubicBezTo>
                    <a:pt x="539" y="1821"/>
                    <a:pt x="418" y="1743"/>
                    <a:pt x="287" y="1719"/>
                  </a:cubicBezTo>
                  <a:cubicBezTo>
                    <a:pt x="282" y="1718"/>
                    <a:pt x="277" y="1717"/>
                    <a:pt x="272" y="1717"/>
                  </a:cubicBezTo>
                  <a:cubicBezTo>
                    <a:pt x="224" y="1717"/>
                    <a:pt x="180" y="1776"/>
                    <a:pt x="229" y="1816"/>
                  </a:cubicBezTo>
                  <a:cubicBezTo>
                    <a:pt x="238" y="1825"/>
                    <a:pt x="253" y="1835"/>
                    <a:pt x="263" y="1845"/>
                  </a:cubicBezTo>
                  <a:cubicBezTo>
                    <a:pt x="326" y="1932"/>
                    <a:pt x="384" y="2014"/>
                    <a:pt x="422" y="2111"/>
                  </a:cubicBezTo>
                  <a:cubicBezTo>
                    <a:pt x="427" y="2131"/>
                    <a:pt x="432" y="2150"/>
                    <a:pt x="432" y="2164"/>
                  </a:cubicBezTo>
                  <a:cubicBezTo>
                    <a:pt x="350" y="2077"/>
                    <a:pt x="238" y="2009"/>
                    <a:pt x="132" y="2005"/>
                  </a:cubicBezTo>
                  <a:cubicBezTo>
                    <a:pt x="103" y="2005"/>
                    <a:pt x="83" y="2019"/>
                    <a:pt x="69" y="2043"/>
                  </a:cubicBezTo>
                  <a:cubicBezTo>
                    <a:pt x="40" y="2131"/>
                    <a:pt x="156" y="2198"/>
                    <a:pt x="209" y="2252"/>
                  </a:cubicBezTo>
                  <a:cubicBezTo>
                    <a:pt x="282" y="2324"/>
                    <a:pt x="345" y="2402"/>
                    <a:pt x="398" y="2489"/>
                  </a:cubicBezTo>
                  <a:cubicBezTo>
                    <a:pt x="398" y="2518"/>
                    <a:pt x="393" y="2547"/>
                    <a:pt x="393" y="2576"/>
                  </a:cubicBezTo>
                  <a:cubicBezTo>
                    <a:pt x="355" y="2568"/>
                    <a:pt x="317" y="2564"/>
                    <a:pt x="280" y="2564"/>
                  </a:cubicBezTo>
                  <a:cubicBezTo>
                    <a:pt x="202" y="2564"/>
                    <a:pt x="126" y="2582"/>
                    <a:pt x="54" y="2625"/>
                  </a:cubicBezTo>
                  <a:cubicBezTo>
                    <a:pt x="0" y="2660"/>
                    <a:pt x="17" y="2742"/>
                    <a:pt x="78" y="2742"/>
                  </a:cubicBezTo>
                  <a:cubicBezTo>
                    <a:pt x="83" y="2742"/>
                    <a:pt x="88" y="2742"/>
                    <a:pt x="93" y="2741"/>
                  </a:cubicBezTo>
                  <a:cubicBezTo>
                    <a:pt x="105" y="2738"/>
                    <a:pt x="116" y="2737"/>
                    <a:pt x="127" y="2737"/>
                  </a:cubicBezTo>
                  <a:cubicBezTo>
                    <a:pt x="204" y="2737"/>
                    <a:pt x="266" y="2790"/>
                    <a:pt x="326" y="2833"/>
                  </a:cubicBezTo>
                  <a:cubicBezTo>
                    <a:pt x="234" y="2876"/>
                    <a:pt x="151" y="2934"/>
                    <a:pt x="79" y="3012"/>
                  </a:cubicBezTo>
                  <a:cubicBezTo>
                    <a:pt x="38" y="3057"/>
                    <a:pt x="65" y="3124"/>
                    <a:pt x="125" y="3124"/>
                  </a:cubicBezTo>
                  <a:cubicBezTo>
                    <a:pt x="129" y="3124"/>
                    <a:pt x="133" y="3124"/>
                    <a:pt x="137" y="3123"/>
                  </a:cubicBezTo>
                  <a:cubicBezTo>
                    <a:pt x="234" y="3104"/>
                    <a:pt x="335" y="3109"/>
                    <a:pt x="432" y="3099"/>
                  </a:cubicBezTo>
                  <a:cubicBezTo>
                    <a:pt x="442" y="3099"/>
                    <a:pt x="447" y="3099"/>
                    <a:pt x="451" y="3094"/>
                  </a:cubicBezTo>
                  <a:lnTo>
                    <a:pt x="451" y="3094"/>
                  </a:lnTo>
                  <a:cubicBezTo>
                    <a:pt x="403" y="3278"/>
                    <a:pt x="529" y="3482"/>
                    <a:pt x="684" y="3608"/>
                  </a:cubicBezTo>
                  <a:cubicBezTo>
                    <a:pt x="698" y="3620"/>
                    <a:pt x="713" y="3625"/>
                    <a:pt x="728" y="3625"/>
                  </a:cubicBezTo>
                  <a:cubicBezTo>
                    <a:pt x="777" y="3625"/>
                    <a:pt x="819" y="3569"/>
                    <a:pt x="771" y="3520"/>
                  </a:cubicBezTo>
                  <a:cubicBezTo>
                    <a:pt x="713" y="3462"/>
                    <a:pt x="694" y="3390"/>
                    <a:pt x="694" y="3317"/>
                  </a:cubicBezTo>
                  <a:lnTo>
                    <a:pt x="694" y="3317"/>
                  </a:lnTo>
                  <a:cubicBezTo>
                    <a:pt x="752" y="3536"/>
                    <a:pt x="925" y="3738"/>
                    <a:pt x="1145" y="3738"/>
                  </a:cubicBezTo>
                  <a:cubicBezTo>
                    <a:pt x="1164" y="3738"/>
                    <a:pt x="1183" y="3736"/>
                    <a:pt x="1202" y="3733"/>
                  </a:cubicBezTo>
                  <a:cubicBezTo>
                    <a:pt x="1251" y="3729"/>
                    <a:pt x="1255" y="3641"/>
                    <a:pt x="1207" y="3637"/>
                  </a:cubicBezTo>
                  <a:cubicBezTo>
                    <a:pt x="1173" y="3632"/>
                    <a:pt x="1134" y="3608"/>
                    <a:pt x="1105" y="3578"/>
                  </a:cubicBezTo>
                  <a:lnTo>
                    <a:pt x="1105" y="3578"/>
                  </a:lnTo>
                  <a:cubicBezTo>
                    <a:pt x="1178" y="3603"/>
                    <a:pt x="1251" y="3612"/>
                    <a:pt x="1328" y="3617"/>
                  </a:cubicBezTo>
                  <a:cubicBezTo>
                    <a:pt x="1423" y="3701"/>
                    <a:pt x="1553" y="3740"/>
                    <a:pt x="1675" y="3740"/>
                  </a:cubicBezTo>
                  <a:cubicBezTo>
                    <a:pt x="1721" y="3740"/>
                    <a:pt x="1766" y="3734"/>
                    <a:pt x="1807" y="3724"/>
                  </a:cubicBezTo>
                  <a:cubicBezTo>
                    <a:pt x="1861" y="3704"/>
                    <a:pt x="1880" y="3617"/>
                    <a:pt x="1812" y="3603"/>
                  </a:cubicBezTo>
                  <a:cubicBezTo>
                    <a:pt x="1783" y="3593"/>
                    <a:pt x="1759" y="3583"/>
                    <a:pt x="1735" y="3569"/>
                  </a:cubicBezTo>
                  <a:cubicBezTo>
                    <a:pt x="1851" y="3535"/>
                    <a:pt x="1953" y="3472"/>
                    <a:pt x="2050" y="3409"/>
                  </a:cubicBezTo>
                  <a:cubicBezTo>
                    <a:pt x="2209" y="3641"/>
                    <a:pt x="2481" y="3777"/>
                    <a:pt x="2776" y="3796"/>
                  </a:cubicBezTo>
                  <a:cubicBezTo>
                    <a:pt x="2789" y="3797"/>
                    <a:pt x="2802" y="3797"/>
                    <a:pt x="2815" y="3797"/>
                  </a:cubicBezTo>
                  <a:cubicBezTo>
                    <a:pt x="3169" y="3797"/>
                    <a:pt x="3515" y="3607"/>
                    <a:pt x="3720" y="3322"/>
                  </a:cubicBezTo>
                  <a:cubicBezTo>
                    <a:pt x="3931" y="3505"/>
                    <a:pt x="4208" y="3610"/>
                    <a:pt x="4482" y="3610"/>
                  </a:cubicBezTo>
                  <a:cubicBezTo>
                    <a:pt x="4636" y="3610"/>
                    <a:pt x="4790" y="3577"/>
                    <a:pt x="4931" y="3506"/>
                  </a:cubicBezTo>
                  <a:cubicBezTo>
                    <a:pt x="4994" y="3535"/>
                    <a:pt x="5066" y="3559"/>
                    <a:pt x="5129" y="3578"/>
                  </a:cubicBezTo>
                  <a:cubicBezTo>
                    <a:pt x="5259" y="3689"/>
                    <a:pt x="5425" y="3752"/>
                    <a:pt x="5601" y="3752"/>
                  </a:cubicBezTo>
                  <a:cubicBezTo>
                    <a:pt x="5656" y="3752"/>
                    <a:pt x="5712" y="3746"/>
                    <a:pt x="5769" y="3733"/>
                  </a:cubicBezTo>
                  <a:cubicBezTo>
                    <a:pt x="5778" y="3733"/>
                    <a:pt x="5783" y="3729"/>
                    <a:pt x="5798" y="3729"/>
                  </a:cubicBezTo>
                  <a:cubicBezTo>
                    <a:pt x="5778" y="3762"/>
                    <a:pt x="5744" y="3806"/>
                    <a:pt x="5754" y="3850"/>
                  </a:cubicBezTo>
                  <a:cubicBezTo>
                    <a:pt x="5765" y="3895"/>
                    <a:pt x="5794" y="3911"/>
                    <a:pt x="5828" y="3911"/>
                  </a:cubicBezTo>
                  <a:cubicBezTo>
                    <a:pt x="5870" y="3911"/>
                    <a:pt x="5918" y="3888"/>
                    <a:pt x="5948" y="3869"/>
                  </a:cubicBezTo>
                  <a:cubicBezTo>
                    <a:pt x="5996" y="3835"/>
                    <a:pt x="6040" y="3796"/>
                    <a:pt x="6074" y="3748"/>
                  </a:cubicBezTo>
                  <a:cubicBezTo>
                    <a:pt x="6083" y="3748"/>
                    <a:pt x="6083" y="3748"/>
                    <a:pt x="6088" y="3738"/>
                  </a:cubicBezTo>
                  <a:cubicBezTo>
                    <a:pt x="6117" y="3724"/>
                    <a:pt x="6122" y="3690"/>
                    <a:pt x="6112" y="3666"/>
                  </a:cubicBezTo>
                  <a:cubicBezTo>
                    <a:pt x="6122" y="3632"/>
                    <a:pt x="6137" y="3588"/>
                    <a:pt x="6137" y="3545"/>
                  </a:cubicBezTo>
                  <a:cubicBezTo>
                    <a:pt x="6146" y="3564"/>
                    <a:pt x="6156" y="3588"/>
                    <a:pt x="6166" y="3608"/>
                  </a:cubicBezTo>
                  <a:cubicBezTo>
                    <a:pt x="6175" y="3626"/>
                    <a:pt x="6203" y="3639"/>
                    <a:pt x="6227" y="3639"/>
                  </a:cubicBezTo>
                  <a:cubicBezTo>
                    <a:pt x="6239" y="3639"/>
                    <a:pt x="6251" y="3635"/>
                    <a:pt x="6258" y="3627"/>
                  </a:cubicBezTo>
                  <a:cubicBezTo>
                    <a:pt x="6316" y="3545"/>
                    <a:pt x="6311" y="3467"/>
                    <a:pt x="6287" y="3375"/>
                  </a:cubicBezTo>
                  <a:cubicBezTo>
                    <a:pt x="6282" y="3361"/>
                    <a:pt x="6277" y="3346"/>
                    <a:pt x="6277" y="3327"/>
                  </a:cubicBezTo>
                  <a:cubicBezTo>
                    <a:pt x="6311" y="3264"/>
                    <a:pt x="6335" y="3181"/>
                    <a:pt x="6350" y="3109"/>
                  </a:cubicBezTo>
                  <a:cubicBezTo>
                    <a:pt x="6364" y="3215"/>
                    <a:pt x="6384" y="3317"/>
                    <a:pt x="6388" y="3424"/>
                  </a:cubicBezTo>
                  <a:cubicBezTo>
                    <a:pt x="6388" y="3458"/>
                    <a:pt x="6415" y="3489"/>
                    <a:pt x="6448" y="3489"/>
                  </a:cubicBezTo>
                  <a:cubicBezTo>
                    <a:pt x="6457" y="3489"/>
                    <a:pt x="6466" y="3487"/>
                    <a:pt x="6476" y="3482"/>
                  </a:cubicBezTo>
                  <a:cubicBezTo>
                    <a:pt x="6553" y="3438"/>
                    <a:pt x="6543" y="3317"/>
                    <a:pt x="6524" y="3220"/>
                  </a:cubicBezTo>
                  <a:cubicBezTo>
                    <a:pt x="6577" y="3177"/>
                    <a:pt x="6572" y="3075"/>
                    <a:pt x="6577" y="3022"/>
                  </a:cubicBezTo>
                  <a:cubicBezTo>
                    <a:pt x="6582" y="2963"/>
                    <a:pt x="6582" y="2910"/>
                    <a:pt x="6577" y="2857"/>
                  </a:cubicBezTo>
                  <a:cubicBezTo>
                    <a:pt x="6602" y="2828"/>
                    <a:pt x="6621" y="2789"/>
                    <a:pt x="6640" y="2755"/>
                  </a:cubicBezTo>
                  <a:cubicBezTo>
                    <a:pt x="6669" y="2833"/>
                    <a:pt x="6689" y="2915"/>
                    <a:pt x="6689" y="3007"/>
                  </a:cubicBezTo>
                  <a:cubicBezTo>
                    <a:pt x="6689" y="3046"/>
                    <a:pt x="6717" y="3069"/>
                    <a:pt x="6746" y="3069"/>
                  </a:cubicBezTo>
                  <a:cubicBezTo>
                    <a:pt x="6768" y="3069"/>
                    <a:pt x="6790" y="3056"/>
                    <a:pt x="6800" y="3026"/>
                  </a:cubicBezTo>
                  <a:cubicBezTo>
                    <a:pt x="6882" y="2828"/>
                    <a:pt x="6815" y="2625"/>
                    <a:pt x="6703" y="2450"/>
                  </a:cubicBezTo>
                  <a:lnTo>
                    <a:pt x="6703" y="2421"/>
                  </a:lnTo>
                  <a:cubicBezTo>
                    <a:pt x="6761" y="2474"/>
                    <a:pt x="6810" y="2547"/>
                    <a:pt x="6849" y="2625"/>
                  </a:cubicBezTo>
                  <a:cubicBezTo>
                    <a:pt x="6859" y="2645"/>
                    <a:pt x="6881" y="2655"/>
                    <a:pt x="6904" y="2655"/>
                  </a:cubicBezTo>
                  <a:cubicBezTo>
                    <a:pt x="6934" y="2655"/>
                    <a:pt x="6965" y="2637"/>
                    <a:pt x="6965" y="2600"/>
                  </a:cubicBezTo>
                  <a:cubicBezTo>
                    <a:pt x="6950" y="2392"/>
                    <a:pt x="6810" y="2126"/>
                    <a:pt x="6597" y="2082"/>
                  </a:cubicBezTo>
                  <a:cubicBezTo>
                    <a:pt x="6568" y="2034"/>
                    <a:pt x="6539" y="1985"/>
                    <a:pt x="6500" y="1951"/>
                  </a:cubicBezTo>
                  <a:cubicBezTo>
                    <a:pt x="6587" y="1932"/>
                    <a:pt x="6669" y="1893"/>
                    <a:pt x="6742" y="1845"/>
                  </a:cubicBezTo>
                  <a:cubicBezTo>
                    <a:pt x="6791" y="1814"/>
                    <a:pt x="6774" y="1737"/>
                    <a:pt x="6714" y="1737"/>
                  </a:cubicBezTo>
                  <a:cubicBezTo>
                    <a:pt x="6709" y="1737"/>
                    <a:pt x="6704" y="1737"/>
                    <a:pt x="6698" y="1738"/>
                  </a:cubicBezTo>
                  <a:cubicBezTo>
                    <a:pt x="6666" y="1744"/>
                    <a:pt x="6632" y="1746"/>
                    <a:pt x="6598" y="1746"/>
                  </a:cubicBezTo>
                  <a:cubicBezTo>
                    <a:pt x="6518" y="1746"/>
                    <a:pt x="6436" y="1735"/>
                    <a:pt x="6355" y="1735"/>
                  </a:cubicBezTo>
                  <a:cubicBezTo>
                    <a:pt x="6332" y="1735"/>
                    <a:pt x="6309" y="1736"/>
                    <a:pt x="6287" y="1738"/>
                  </a:cubicBezTo>
                  <a:cubicBezTo>
                    <a:pt x="6287" y="1729"/>
                    <a:pt x="6282" y="1719"/>
                    <a:pt x="6282" y="1714"/>
                  </a:cubicBezTo>
                  <a:cubicBezTo>
                    <a:pt x="6330" y="1700"/>
                    <a:pt x="6379" y="1685"/>
                    <a:pt x="6418" y="1651"/>
                  </a:cubicBezTo>
                  <a:cubicBezTo>
                    <a:pt x="6456" y="1622"/>
                    <a:pt x="6476" y="1574"/>
                    <a:pt x="6519" y="1549"/>
                  </a:cubicBezTo>
                  <a:cubicBezTo>
                    <a:pt x="6553" y="1525"/>
                    <a:pt x="6553" y="1472"/>
                    <a:pt x="6510" y="1453"/>
                  </a:cubicBezTo>
                  <a:cubicBezTo>
                    <a:pt x="6432" y="1424"/>
                    <a:pt x="6355" y="1385"/>
                    <a:pt x="6267" y="1380"/>
                  </a:cubicBezTo>
                  <a:cubicBezTo>
                    <a:pt x="6261" y="1379"/>
                    <a:pt x="6254" y="1379"/>
                    <a:pt x="6247" y="1379"/>
                  </a:cubicBezTo>
                  <a:cubicBezTo>
                    <a:pt x="6204" y="1379"/>
                    <a:pt x="6170" y="1393"/>
                    <a:pt x="6132" y="1414"/>
                  </a:cubicBezTo>
                  <a:lnTo>
                    <a:pt x="6059" y="1327"/>
                  </a:lnTo>
                  <a:cubicBezTo>
                    <a:pt x="6122" y="1254"/>
                    <a:pt x="6156" y="1162"/>
                    <a:pt x="6156" y="1051"/>
                  </a:cubicBezTo>
                  <a:cubicBezTo>
                    <a:pt x="6156" y="1015"/>
                    <a:pt x="6131" y="996"/>
                    <a:pt x="6105" y="996"/>
                  </a:cubicBezTo>
                  <a:cubicBezTo>
                    <a:pt x="6088" y="996"/>
                    <a:pt x="6071" y="1004"/>
                    <a:pt x="6059" y="1022"/>
                  </a:cubicBezTo>
                  <a:cubicBezTo>
                    <a:pt x="6001" y="1089"/>
                    <a:pt x="5919" y="1118"/>
                    <a:pt x="5841" y="1138"/>
                  </a:cubicBezTo>
                  <a:cubicBezTo>
                    <a:pt x="5759" y="1089"/>
                    <a:pt x="5677" y="1046"/>
                    <a:pt x="5585" y="1017"/>
                  </a:cubicBezTo>
                  <a:cubicBezTo>
                    <a:pt x="5652" y="996"/>
                    <a:pt x="5722" y="982"/>
                    <a:pt x="5794" y="982"/>
                  </a:cubicBezTo>
                  <a:cubicBezTo>
                    <a:pt x="5821" y="982"/>
                    <a:pt x="5848" y="984"/>
                    <a:pt x="5875" y="988"/>
                  </a:cubicBezTo>
                  <a:cubicBezTo>
                    <a:pt x="5877" y="988"/>
                    <a:pt x="5879" y="988"/>
                    <a:pt x="5880" y="988"/>
                  </a:cubicBezTo>
                  <a:cubicBezTo>
                    <a:pt x="5934" y="988"/>
                    <a:pt x="5947" y="914"/>
                    <a:pt x="5909" y="891"/>
                  </a:cubicBezTo>
                  <a:cubicBezTo>
                    <a:pt x="5831" y="841"/>
                    <a:pt x="5746" y="818"/>
                    <a:pt x="5662" y="818"/>
                  </a:cubicBezTo>
                  <a:cubicBezTo>
                    <a:pt x="5542" y="818"/>
                    <a:pt x="5424" y="864"/>
                    <a:pt x="5333" y="944"/>
                  </a:cubicBezTo>
                  <a:cubicBezTo>
                    <a:pt x="5333" y="905"/>
                    <a:pt x="5342" y="876"/>
                    <a:pt x="5367" y="852"/>
                  </a:cubicBezTo>
                  <a:cubicBezTo>
                    <a:pt x="5376" y="847"/>
                    <a:pt x="5381" y="833"/>
                    <a:pt x="5386" y="828"/>
                  </a:cubicBezTo>
                  <a:cubicBezTo>
                    <a:pt x="5439" y="809"/>
                    <a:pt x="5425" y="726"/>
                    <a:pt x="5367" y="721"/>
                  </a:cubicBezTo>
                  <a:cubicBezTo>
                    <a:pt x="5354" y="720"/>
                    <a:pt x="5342" y="719"/>
                    <a:pt x="5329" y="719"/>
                  </a:cubicBezTo>
                  <a:cubicBezTo>
                    <a:pt x="5242" y="719"/>
                    <a:pt x="5150" y="760"/>
                    <a:pt x="5096" y="828"/>
                  </a:cubicBezTo>
                  <a:lnTo>
                    <a:pt x="5096" y="833"/>
                  </a:lnTo>
                  <a:cubicBezTo>
                    <a:pt x="5047" y="876"/>
                    <a:pt x="5018" y="930"/>
                    <a:pt x="5004" y="993"/>
                  </a:cubicBezTo>
                  <a:cubicBezTo>
                    <a:pt x="4955" y="1002"/>
                    <a:pt x="4916" y="1022"/>
                    <a:pt x="4873" y="1041"/>
                  </a:cubicBezTo>
                  <a:cubicBezTo>
                    <a:pt x="4844" y="997"/>
                    <a:pt x="4819" y="964"/>
                    <a:pt x="4781" y="920"/>
                  </a:cubicBezTo>
                  <a:cubicBezTo>
                    <a:pt x="4805" y="891"/>
                    <a:pt x="4829" y="857"/>
                    <a:pt x="4849" y="828"/>
                  </a:cubicBezTo>
                  <a:cubicBezTo>
                    <a:pt x="4892" y="755"/>
                    <a:pt x="4955" y="634"/>
                    <a:pt x="4941" y="552"/>
                  </a:cubicBezTo>
                  <a:cubicBezTo>
                    <a:pt x="4932" y="504"/>
                    <a:pt x="4907" y="488"/>
                    <a:pt x="4876" y="488"/>
                  </a:cubicBezTo>
                  <a:cubicBezTo>
                    <a:pt x="4835" y="488"/>
                    <a:pt x="4785" y="516"/>
                    <a:pt x="4752" y="533"/>
                  </a:cubicBezTo>
                  <a:cubicBezTo>
                    <a:pt x="4665" y="576"/>
                    <a:pt x="4592" y="629"/>
                    <a:pt x="4534" y="702"/>
                  </a:cubicBezTo>
                  <a:lnTo>
                    <a:pt x="4442" y="649"/>
                  </a:lnTo>
                  <a:cubicBezTo>
                    <a:pt x="4461" y="465"/>
                    <a:pt x="4364" y="276"/>
                    <a:pt x="4272" y="121"/>
                  </a:cubicBezTo>
                  <a:cubicBezTo>
                    <a:pt x="4262" y="100"/>
                    <a:pt x="4240" y="90"/>
                    <a:pt x="4218" y="90"/>
                  </a:cubicBezTo>
                  <a:cubicBezTo>
                    <a:pt x="4188" y="90"/>
                    <a:pt x="4160" y="109"/>
                    <a:pt x="4166" y="145"/>
                  </a:cubicBezTo>
                  <a:cubicBezTo>
                    <a:pt x="4171" y="276"/>
                    <a:pt x="4156" y="407"/>
                    <a:pt x="4122" y="528"/>
                  </a:cubicBezTo>
                  <a:cubicBezTo>
                    <a:pt x="4108" y="528"/>
                    <a:pt x="4098" y="518"/>
                    <a:pt x="4083" y="518"/>
                  </a:cubicBezTo>
                  <a:cubicBezTo>
                    <a:pt x="4074" y="445"/>
                    <a:pt x="4059" y="382"/>
                    <a:pt x="4045" y="315"/>
                  </a:cubicBezTo>
                  <a:cubicBezTo>
                    <a:pt x="4039" y="285"/>
                    <a:pt x="4016" y="271"/>
                    <a:pt x="3991" y="271"/>
                  </a:cubicBezTo>
                  <a:cubicBezTo>
                    <a:pt x="3976" y="271"/>
                    <a:pt x="3961" y="276"/>
                    <a:pt x="3948" y="286"/>
                  </a:cubicBezTo>
                  <a:cubicBezTo>
                    <a:pt x="3866" y="344"/>
                    <a:pt x="3812" y="421"/>
                    <a:pt x="3778" y="508"/>
                  </a:cubicBezTo>
                  <a:cubicBezTo>
                    <a:pt x="3696" y="513"/>
                    <a:pt x="3623" y="528"/>
                    <a:pt x="3551" y="542"/>
                  </a:cubicBezTo>
                  <a:cubicBezTo>
                    <a:pt x="3570" y="494"/>
                    <a:pt x="3585" y="445"/>
                    <a:pt x="3589" y="397"/>
                  </a:cubicBezTo>
                  <a:cubicBezTo>
                    <a:pt x="3594" y="368"/>
                    <a:pt x="3576" y="331"/>
                    <a:pt x="3543" y="331"/>
                  </a:cubicBezTo>
                  <a:cubicBezTo>
                    <a:pt x="3538" y="331"/>
                    <a:pt x="3532" y="332"/>
                    <a:pt x="3527" y="334"/>
                  </a:cubicBezTo>
                  <a:cubicBezTo>
                    <a:pt x="3376" y="382"/>
                    <a:pt x="3236" y="460"/>
                    <a:pt x="3173" y="591"/>
                  </a:cubicBezTo>
                  <a:cubicBezTo>
                    <a:pt x="3105" y="542"/>
                    <a:pt x="3037" y="494"/>
                    <a:pt x="2965" y="465"/>
                  </a:cubicBezTo>
                  <a:cubicBezTo>
                    <a:pt x="3037" y="373"/>
                    <a:pt x="3129" y="295"/>
                    <a:pt x="3236" y="242"/>
                  </a:cubicBezTo>
                  <a:cubicBezTo>
                    <a:pt x="3292" y="214"/>
                    <a:pt x="3258" y="145"/>
                    <a:pt x="3207" y="145"/>
                  </a:cubicBezTo>
                  <a:cubicBezTo>
                    <a:pt x="3205" y="145"/>
                    <a:pt x="3204" y="145"/>
                    <a:pt x="3202" y="145"/>
                  </a:cubicBezTo>
                  <a:cubicBezTo>
                    <a:pt x="3057" y="164"/>
                    <a:pt x="2887" y="247"/>
                    <a:pt x="2795" y="373"/>
                  </a:cubicBezTo>
                  <a:cubicBezTo>
                    <a:pt x="2815" y="286"/>
                    <a:pt x="2815" y="179"/>
                    <a:pt x="2795" y="92"/>
                  </a:cubicBezTo>
                  <a:cubicBezTo>
                    <a:pt x="2793" y="61"/>
                    <a:pt x="2768" y="47"/>
                    <a:pt x="2743" y="47"/>
                  </a:cubicBezTo>
                  <a:cubicBezTo>
                    <a:pt x="2720" y="47"/>
                    <a:pt x="2698" y="59"/>
                    <a:pt x="2694" y="82"/>
                  </a:cubicBezTo>
                  <a:cubicBezTo>
                    <a:pt x="2665" y="189"/>
                    <a:pt x="2631" y="290"/>
                    <a:pt x="2582" y="382"/>
                  </a:cubicBezTo>
                  <a:cubicBezTo>
                    <a:pt x="2534" y="382"/>
                    <a:pt x="2485" y="387"/>
                    <a:pt x="2437" y="392"/>
                  </a:cubicBezTo>
                  <a:cubicBezTo>
                    <a:pt x="2447" y="319"/>
                    <a:pt x="2461" y="223"/>
                    <a:pt x="2505" y="174"/>
                  </a:cubicBezTo>
                  <a:cubicBezTo>
                    <a:pt x="2505" y="174"/>
                    <a:pt x="2505" y="169"/>
                    <a:pt x="2510" y="169"/>
                  </a:cubicBezTo>
                  <a:cubicBezTo>
                    <a:pt x="2519" y="169"/>
                    <a:pt x="2519" y="164"/>
                    <a:pt x="2524" y="164"/>
                  </a:cubicBezTo>
                  <a:cubicBezTo>
                    <a:pt x="2570" y="136"/>
                    <a:pt x="2544" y="71"/>
                    <a:pt x="2500" y="71"/>
                  </a:cubicBezTo>
                  <a:cubicBezTo>
                    <a:pt x="2492" y="71"/>
                    <a:pt x="2484" y="73"/>
                    <a:pt x="2476" y="77"/>
                  </a:cubicBezTo>
                  <a:cubicBezTo>
                    <a:pt x="2355" y="140"/>
                    <a:pt x="2253" y="247"/>
                    <a:pt x="2205" y="382"/>
                  </a:cubicBezTo>
                  <a:cubicBezTo>
                    <a:pt x="2195" y="382"/>
                    <a:pt x="2190" y="373"/>
                    <a:pt x="2180" y="373"/>
                  </a:cubicBezTo>
                  <a:cubicBezTo>
                    <a:pt x="2180" y="368"/>
                    <a:pt x="2180" y="363"/>
                    <a:pt x="2185" y="363"/>
                  </a:cubicBezTo>
                  <a:cubicBezTo>
                    <a:pt x="2195" y="271"/>
                    <a:pt x="2161" y="189"/>
                    <a:pt x="2137" y="102"/>
                  </a:cubicBezTo>
                  <a:cubicBezTo>
                    <a:pt x="2129" y="76"/>
                    <a:pt x="2107" y="64"/>
                    <a:pt x="2085" y="64"/>
                  </a:cubicBezTo>
                  <a:cubicBezTo>
                    <a:pt x="2065" y="64"/>
                    <a:pt x="2047" y="74"/>
                    <a:pt x="2040" y="92"/>
                  </a:cubicBezTo>
                  <a:cubicBezTo>
                    <a:pt x="1924" y="145"/>
                    <a:pt x="1846" y="242"/>
                    <a:pt x="1807" y="358"/>
                  </a:cubicBezTo>
                  <a:cubicBezTo>
                    <a:pt x="1749" y="368"/>
                    <a:pt x="1686" y="382"/>
                    <a:pt x="1633" y="397"/>
                  </a:cubicBezTo>
                  <a:cubicBezTo>
                    <a:pt x="1589" y="290"/>
                    <a:pt x="1560" y="179"/>
                    <a:pt x="1560" y="58"/>
                  </a:cubicBezTo>
                  <a:cubicBezTo>
                    <a:pt x="1560" y="22"/>
                    <a:pt x="1531" y="1"/>
                    <a:pt x="1501"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4"/>
            <p:cNvSpPr/>
            <p:nvPr/>
          </p:nvSpPr>
          <p:spPr>
            <a:xfrm rot="-487982" flipH="1">
              <a:off x="5558466" y="4001133"/>
              <a:ext cx="211537" cy="195448"/>
            </a:xfrm>
            <a:custGeom>
              <a:avLst/>
              <a:gdLst/>
              <a:ahLst/>
              <a:cxnLst/>
              <a:rect l="l" t="t" r="r" b="b"/>
              <a:pathLst>
                <a:path w="1328" h="1227" extrusionOk="0">
                  <a:moveTo>
                    <a:pt x="914" y="281"/>
                  </a:moveTo>
                  <a:cubicBezTo>
                    <a:pt x="914" y="281"/>
                    <a:pt x="915" y="281"/>
                    <a:pt x="915" y="281"/>
                  </a:cubicBezTo>
                  <a:cubicBezTo>
                    <a:pt x="920" y="281"/>
                    <a:pt x="949" y="301"/>
                    <a:pt x="974" y="320"/>
                  </a:cubicBezTo>
                  <a:lnTo>
                    <a:pt x="998" y="339"/>
                  </a:lnTo>
                  <a:lnTo>
                    <a:pt x="1070" y="383"/>
                  </a:lnTo>
                  <a:cubicBezTo>
                    <a:pt x="1030" y="388"/>
                    <a:pt x="993" y="391"/>
                    <a:pt x="963" y="391"/>
                  </a:cubicBezTo>
                  <a:cubicBezTo>
                    <a:pt x="911" y="391"/>
                    <a:pt x="879" y="384"/>
                    <a:pt x="882" y="368"/>
                  </a:cubicBezTo>
                  <a:cubicBezTo>
                    <a:pt x="891" y="345"/>
                    <a:pt x="900" y="281"/>
                    <a:pt x="914" y="281"/>
                  </a:cubicBezTo>
                  <a:close/>
                  <a:moveTo>
                    <a:pt x="1067" y="550"/>
                  </a:moveTo>
                  <a:cubicBezTo>
                    <a:pt x="1078" y="550"/>
                    <a:pt x="1090" y="553"/>
                    <a:pt x="1095" y="557"/>
                  </a:cubicBezTo>
                  <a:cubicBezTo>
                    <a:pt x="1109" y="557"/>
                    <a:pt x="1119" y="567"/>
                    <a:pt x="1119" y="572"/>
                  </a:cubicBezTo>
                  <a:lnTo>
                    <a:pt x="1095" y="586"/>
                  </a:lnTo>
                  <a:cubicBezTo>
                    <a:pt x="1093" y="587"/>
                    <a:pt x="1092" y="587"/>
                    <a:pt x="1090" y="587"/>
                  </a:cubicBezTo>
                  <a:cubicBezTo>
                    <a:pt x="1074" y="587"/>
                    <a:pt x="1042" y="566"/>
                    <a:pt x="1046" y="557"/>
                  </a:cubicBezTo>
                  <a:cubicBezTo>
                    <a:pt x="1046" y="553"/>
                    <a:pt x="1056" y="550"/>
                    <a:pt x="1067" y="550"/>
                  </a:cubicBezTo>
                  <a:close/>
                  <a:moveTo>
                    <a:pt x="1130" y="687"/>
                  </a:moveTo>
                  <a:cubicBezTo>
                    <a:pt x="1138" y="687"/>
                    <a:pt x="1144" y="687"/>
                    <a:pt x="1148" y="688"/>
                  </a:cubicBezTo>
                  <a:cubicBezTo>
                    <a:pt x="1172" y="693"/>
                    <a:pt x="1196" y="712"/>
                    <a:pt x="1196" y="727"/>
                  </a:cubicBezTo>
                  <a:cubicBezTo>
                    <a:pt x="1196" y="732"/>
                    <a:pt x="1100" y="804"/>
                    <a:pt x="1061" y="814"/>
                  </a:cubicBezTo>
                  <a:cubicBezTo>
                    <a:pt x="1054" y="816"/>
                    <a:pt x="1048" y="817"/>
                    <a:pt x="1042" y="817"/>
                  </a:cubicBezTo>
                  <a:cubicBezTo>
                    <a:pt x="1007" y="817"/>
                    <a:pt x="978" y="783"/>
                    <a:pt x="978" y="741"/>
                  </a:cubicBezTo>
                  <a:cubicBezTo>
                    <a:pt x="978" y="700"/>
                    <a:pt x="1084" y="687"/>
                    <a:pt x="1130" y="687"/>
                  </a:cubicBezTo>
                  <a:close/>
                  <a:moveTo>
                    <a:pt x="24" y="0"/>
                  </a:moveTo>
                  <a:cubicBezTo>
                    <a:pt x="10" y="0"/>
                    <a:pt x="0" y="63"/>
                    <a:pt x="0" y="88"/>
                  </a:cubicBezTo>
                  <a:cubicBezTo>
                    <a:pt x="0" y="112"/>
                    <a:pt x="20" y="141"/>
                    <a:pt x="24" y="141"/>
                  </a:cubicBezTo>
                  <a:cubicBezTo>
                    <a:pt x="29" y="141"/>
                    <a:pt x="97" y="194"/>
                    <a:pt x="121" y="209"/>
                  </a:cubicBezTo>
                  <a:cubicBezTo>
                    <a:pt x="146" y="228"/>
                    <a:pt x="155" y="257"/>
                    <a:pt x="150" y="272"/>
                  </a:cubicBezTo>
                  <a:cubicBezTo>
                    <a:pt x="150" y="273"/>
                    <a:pt x="152" y="273"/>
                    <a:pt x="157" y="273"/>
                  </a:cubicBezTo>
                  <a:cubicBezTo>
                    <a:pt x="182" y="273"/>
                    <a:pt x="273" y="258"/>
                    <a:pt x="315" y="258"/>
                  </a:cubicBezTo>
                  <a:cubicBezTo>
                    <a:pt x="325" y="258"/>
                    <a:pt x="333" y="259"/>
                    <a:pt x="334" y="262"/>
                  </a:cubicBezTo>
                  <a:cubicBezTo>
                    <a:pt x="339" y="281"/>
                    <a:pt x="291" y="330"/>
                    <a:pt x="271" y="344"/>
                  </a:cubicBezTo>
                  <a:cubicBezTo>
                    <a:pt x="252" y="354"/>
                    <a:pt x="315" y="407"/>
                    <a:pt x="339" y="427"/>
                  </a:cubicBezTo>
                  <a:cubicBezTo>
                    <a:pt x="363" y="446"/>
                    <a:pt x="465" y="490"/>
                    <a:pt x="504" y="514"/>
                  </a:cubicBezTo>
                  <a:cubicBezTo>
                    <a:pt x="514" y="522"/>
                    <a:pt x="531" y="525"/>
                    <a:pt x="550" y="525"/>
                  </a:cubicBezTo>
                  <a:cubicBezTo>
                    <a:pt x="590" y="525"/>
                    <a:pt x="639" y="512"/>
                    <a:pt x="659" y="499"/>
                  </a:cubicBezTo>
                  <a:cubicBezTo>
                    <a:pt x="664" y="496"/>
                    <a:pt x="669" y="494"/>
                    <a:pt x="674" y="494"/>
                  </a:cubicBezTo>
                  <a:cubicBezTo>
                    <a:pt x="695" y="494"/>
                    <a:pt x="711" y="527"/>
                    <a:pt x="707" y="543"/>
                  </a:cubicBezTo>
                  <a:cubicBezTo>
                    <a:pt x="702" y="562"/>
                    <a:pt x="678" y="591"/>
                    <a:pt x="664" y="591"/>
                  </a:cubicBezTo>
                  <a:cubicBezTo>
                    <a:pt x="654" y="591"/>
                    <a:pt x="615" y="586"/>
                    <a:pt x="606" y="586"/>
                  </a:cubicBezTo>
                  <a:cubicBezTo>
                    <a:pt x="591" y="586"/>
                    <a:pt x="581" y="596"/>
                    <a:pt x="581" y="596"/>
                  </a:cubicBezTo>
                  <a:cubicBezTo>
                    <a:pt x="581" y="596"/>
                    <a:pt x="654" y="645"/>
                    <a:pt x="654" y="693"/>
                  </a:cubicBezTo>
                  <a:cubicBezTo>
                    <a:pt x="658" y="732"/>
                    <a:pt x="652" y="749"/>
                    <a:pt x="645" y="749"/>
                  </a:cubicBezTo>
                  <a:cubicBezTo>
                    <a:pt x="643" y="749"/>
                    <a:pt x="641" y="748"/>
                    <a:pt x="639" y="746"/>
                  </a:cubicBezTo>
                  <a:cubicBezTo>
                    <a:pt x="639" y="746"/>
                    <a:pt x="639" y="745"/>
                    <a:pt x="639" y="745"/>
                  </a:cubicBezTo>
                  <a:cubicBezTo>
                    <a:pt x="636" y="745"/>
                    <a:pt x="623" y="764"/>
                    <a:pt x="610" y="790"/>
                  </a:cubicBezTo>
                  <a:lnTo>
                    <a:pt x="543" y="809"/>
                  </a:lnTo>
                  <a:lnTo>
                    <a:pt x="446" y="833"/>
                  </a:lnTo>
                  <a:cubicBezTo>
                    <a:pt x="422" y="891"/>
                    <a:pt x="441" y="935"/>
                    <a:pt x="446" y="935"/>
                  </a:cubicBezTo>
                  <a:cubicBezTo>
                    <a:pt x="446" y="935"/>
                    <a:pt x="480" y="959"/>
                    <a:pt x="484" y="964"/>
                  </a:cubicBezTo>
                  <a:cubicBezTo>
                    <a:pt x="486" y="966"/>
                    <a:pt x="489" y="967"/>
                    <a:pt x="494" y="967"/>
                  </a:cubicBezTo>
                  <a:cubicBezTo>
                    <a:pt x="508" y="967"/>
                    <a:pt x="535" y="958"/>
                    <a:pt x="543" y="954"/>
                  </a:cubicBezTo>
                  <a:cubicBezTo>
                    <a:pt x="557" y="940"/>
                    <a:pt x="533" y="906"/>
                    <a:pt x="528" y="891"/>
                  </a:cubicBezTo>
                  <a:cubicBezTo>
                    <a:pt x="525" y="888"/>
                    <a:pt x="530" y="887"/>
                    <a:pt x="540" y="887"/>
                  </a:cubicBezTo>
                  <a:cubicBezTo>
                    <a:pt x="562" y="887"/>
                    <a:pt x="607" y="893"/>
                    <a:pt x="659" y="906"/>
                  </a:cubicBezTo>
                  <a:lnTo>
                    <a:pt x="727" y="891"/>
                  </a:lnTo>
                  <a:lnTo>
                    <a:pt x="780" y="979"/>
                  </a:lnTo>
                  <a:cubicBezTo>
                    <a:pt x="872" y="1032"/>
                    <a:pt x="969" y="1075"/>
                    <a:pt x="974" y="1075"/>
                  </a:cubicBezTo>
                  <a:cubicBezTo>
                    <a:pt x="978" y="1075"/>
                    <a:pt x="988" y="1085"/>
                    <a:pt x="988" y="1085"/>
                  </a:cubicBezTo>
                  <a:cubicBezTo>
                    <a:pt x="988" y="1095"/>
                    <a:pt x="945" y="1105"/>
                    <a:pt x="925" y="1109"/>
                  </a:cubicBezTo>
                  <a:cubicBezTo>
                    <a:pt x="906" y="1119"/>
                    <a:pt x="945" y="1143"/>
                    <a:pt x="954" y="1148"/>
                  </a:cubicBezTo>
                  <a:cubicBezTo>
                    <a:pt x="969" y="1153"/>
                    <a:pt x="974" y="1182"/>
                    <a:pt x="969" y="1192"/>
                  </a:cubicBezTo>
                  <a:cubicBezTo>
                    <a:pt x="964" y="1197"/>
                    <a:pt x="974" y="1221"/>
                    <a:pt x="978" y="1226"/>
                  </a:cubicBezTo>
                  <a:cubicBezTo>
                    <a:pt x="979" y="1226"/>
                    <a:pt x="980" y="1226"/>
                    <a:pt x="981" y="1226"/>
                  </a:cubicBezTo>
                  <a:cubicBezTo>
                    <a:pt x="992" y="1226"/>
                    <a:pt x="1018" y="1201"/>
                    <a:pt x="1022" y="1197"/>
                  </a:cubicBezTo>
                  <a:cubicBezTo>
                    <a:pt x="1027" y="1192"/>
                    <a:pt x="1133" y="1124"/>
                    <a:pt x="1148" y="1090"/>
                  </a:cubicBezTo>
                  <a:cubicBezTo>
                    <a:pt x="1167" y="1051"/>
                    <a:pt x="1158" y="1017"/>
                    <a:pt x="1148" y="1008"/>
                  </a:cubicBezTo>
                  <a:cubicBezTo>
                    <a:pt x="1138" y="1008"/>
                    <a:pt x="1211" y="979"/>
                    <a:pt x="1235" y="969"/>
                  </a:cubicBezTo>
                  <a:cubicBezTo>
                    <a:pt x="1259" y="959"/>
                    <a:pt x="1279" y="950"/>
                    <a:pt x="1269" y="945"/>
                  </a:cubicBezTo>
                  <a:cubicBezTo>
                    <a:pt x="1264" y="935"/>
                    <a:pt x="1221" y="901"/>
                    <a:pt x="1235" y="887"/>
                  </a:cubicBezTo>
                  <a:cubicBezTo>
                    <a:pt x="1230" y="882"/>
                    <a:pt x="1259" y="862"/>
                    <a:pt x="1269" y="862"/>
                  </a:cubicBezTo>
                  <a:cubicBezTo>
                    <a:pt x="1284" y="858"/>
                    <a:pt x="1293" y="858"/>
                    <a:pt x="1293" y="858"/>
                  </a:cubicBezTo>
                  <a:cubicBezTo>
                    <a:pt x="1293" y="858"/>
                    <a:pt x="1288" y="838"/>
                    <a:pt x="1284" y="814"/>
                  </a:cubicBezTo>
                  <a:lnTo>
                    <a:pt x="1288" y="799"/>
                  </a:lnTo>
                  <a:lnTo>
                    <a:pt x="1327" y="717"/>
                  </a:lnTo>
                  <a:cubicBezTo>
                    <a:pt x="1293" y="683"/>
                    <a:pt x="1303" y="620"/>
                    <a:pt x="1313" y="615"/>
                  </a:cubicBezTo>
                  <a:cubicBezTo>
                    <a:pt x="1317" y="611"/>
                    <a:pt x="1264" y="582"/>
                    <a:pt x="1240" y="567"/>
                  </a:cubicBezTo>
                  <a:cubicBezTo>
                    <a:pt x="1216" y="557"/>
                    <a:pt x="1206" y="509"/>
                    <a:pt x="1211" y="494"/>
                  </a:cubicBezTo>
                  <a:cubicBezTo>
                    <a:pt x="1211" y="489"/>
                    <a:pt x="1194" y="486"/>
                    <a:pt x="1177" y="486"/>
                  </a:cubicBezTo>
                  <a:cubicBezTo>
                    <a:pt x="1164" y="486"/>
                    <a:pt x="1151" y="488"/>
                    <a:pt x="1143" y="490"/>
                  </a:cubicBezTo>
                  <a:cubicBezTo>
                    <a:pt x="1124" y="490"/>
                    <a:pt x="1085" y="490"/>
                    <a:pt x="1070" y="485"/>
                  </a:cubicBezTo>
                  <a:cubicBezTo>
                    <a:pt x="1061" y="475"/>
                    <a:pt x="1046" y="451"/>
                    <a:pt x="1051" y="441"/>
                  </a:cubicBezTo>
                  <a:cubicBezTo>
                    <a:pt x="1061" y="427"/>
                    <a:pt x="1095" y="398"/>
                    <a:pt x="1124" y="373"/>
                  </a:cubicBezTo>
                  <a:lnTo>
                    <a:pt x="1158" y="354"/>
                  </a:lnTo>
                  <a:cubicBezTo>
                    <a:pt x="1133" y="325"/>
                    <a:pt x="1119" y="296"/>
                    <a:pt x="1075" y="281"/>
                  </a:cubicBezTo>
                  <a:lnTo>
                    <a:pt x="1061" y="276"/>
                  </a:lnTo>
                  <a:cubicBezTo>
                    <a:pt x="1022" y="276"/>
                    <a:pt x="969" y="199"/>
                    <a:pt x="945" y="175"/>
                  </a:cubicBezTo>
                  <a:cubicBezTo>
                    <a:pt x="920" y="151"/>
                    <a:pt x="896" y="112"/>
                    <a:pt x="891" y="107"/>
                  </a:cubicBezTo>
                  <a:cubicBezTo>
                    <a:pt x="883" y="99"/>
                    <a:pt x="874" y="95"/>
                    <a:pt x="865" y="95"/>
                  </a:cubicBezTo>
                  <a:cubicBezTo>
                    <a:pt x="858" y="95"/>
                    <a:pt x="852" y="98"/>
                    <a:pt x="848" y="102"/>
                  </a:cubicBezTo>
                  <a:lnTo>
                    <a:pt x="833" y="107"/>
                  </a:lnTo>
                  <a:lnTo>
                    <a:pt x="785" y="131"/>
                  </a:lnTo>
                  <a:cubicBezTo>
                    <a:pt x="756" y="165"/>
                    <a:pt x="751" y="204"/>
                    <a:pt x="761" y="204"/>
                  </a:cubicBezTo>
                  <a:lnTo>
                    <a:pt x="819" y="204"/>
                  </a:lnTo>
                  <a:lnTo>
                    <a:pt x="828" y="209"/>
                  </a:lnTo>
                  <a:lnTo>
                    <a:pt x="945" y="247"/>
                  </a:lnTo>
                  <a:cubicBezTo>
                    <a:pt x="854" y="266"/>
                    <a:pt x="779" y="273"/>
                    <a:pt x="749" y="273"/>
                  </a:cubicBezTo>
                  <a:cubicBezTo>
                    <a:pt x="741" y="273"/>
                    <a:pt x="736" y="273"/>
                    <a:pt x="736" y="272"/>
                  </a:cubicBezTo>
                  <a:cubicBezTo>
                    <a:pt x="736" y="262"/>
                    <a:pt x="707" y="262"/>
                    <a:pt x="698" y="262"/>
                  </a:cubicBezTo>
                  <a:cubicBezTo>
                    <a:pt x="683" y="262"/>
                    <a:pt x="683" y="344"/>
                    <a:pt x="707" y="354"/>
                  </a:cubicBezTo>
                  <a:cubicBezTo>
                    <a:pt x="736" y="373"/>
                    <a:pt x="804" y="422"/>
                    <a:pt x="794" y="441"/>
                  </a:cubicBezTo>
                  <a:cubicBezTo>
                    <a:pt x="790" y="447"/>
                    <a:pt x="782" y="450"/>
                    <a:pt x="773" y="450"/>
                  </a:cubicBezTo>
                  <a:cubicBezTo>
                    <a:pt x="753" y="450"/>
                    <a:pt x="724" y="437"/>
                    <a:pt x="698" y="417"/>
                  </a:cubicBezTo>
                  <a:lnTo>
                    <a:pt x="639" y="451"/>
                  </a:lnTo>
                  <a:lnTo>
                    <a:pt x="591" y="485"/>
                  </a:lnTo>
                  <a:cubicBezTo>
                    <a:pt x="586" y="427"/>
                    <a:pt x="601" y="368"/>
                    <a:pt x="606" y="364"/>
                  </a:cubicBezTo>
                  <a:cubicBezTo>
                    <a:pt x="610" y="354"/>
                    <a:pt x="610" y="330"/>
                    <a:pt x="606" y="306"/>
                  </a:cubicBezTo>
                  <a:lnTo>
                    <a:pt x="591" y="301"/>
                  </a:lnTo>
                  <a:lnTo>
                    <a:pt x="504" y="262"/>
                  </a:lnTo>
                  <a:cubicBezTo>
                    <a:pt x="454" y="231"/>
                    <a:pt x="363" y="215"/>
                    <a:pt x="314" y="215"/>
                  </a:cubicBezTo>
                  <a:cubicBezTo>
                    <a:pt x="301" y="215"/>
                    <a:pt x="292" y="216"/>
                    <a:pt x="286" y="218"/>
                  </a:cubicBezTo>
                  <a:cubicBezTo>
                    <a:pt x="284" y="219"/>
                    <a:pt x="282" y="219"/>
                    <a:pt x="280" y="219"/>
                  </a:cubicBezTo>
                  <a:cubicBezTo>
                    <a:pt x="253" y="219"/>
                    <a:pt x="262" y="184"/>
                    <a:pt x="271" y="175"/>
                  </a:cubicBezTo>
                  <a:cubicBezTo>
                    <a:pt x="286" y="155"/>
                    <a:pt x="194" y="160"/>
                    <a:pt x="155" y="155"/>
                  </a:cubicBezTo>
                  <a:cubicBezTo>
                    <a:pt x="126" y="151"/>
                    <a:pt x="97" y="73"/>
                    <a:pt x="97" y="39"/>
                  </a:cubicBezTo>
                  <a:cubicBezTo>
                    <a:pt x="97" y="10"/>
                    <a:pt x="34" y="0"/>
                    <a:pt x="2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4"/>
            <p:cNvSpPr/>
            <p:nvPr/>
          </p:nvSpPr>
          <p:spPr>
            <a:xfrm rot="-487982" flipH="1">
              <a:off x="5732061" y="4089396"/>
              <a:ext cx="42690" cy="28354"/>
            </a:xfrm>
            <a:custGeom>
              <a:avLst/>
              <a:gdLst/>
              <a:ahLst/>
              <a:cxnLst/>
              <a:rect l="l" t="t" r="r" b="b"/>
              <a:pathLst>
                <a:path w="268" h="178" extrusionOk="0">
                  <a:moveTo>
                    <a:pt x="95" y="0"/>
                  </a:moveTo>
                  <a:cubicBezTo>
                    <a:pt x="92" y="0"/>
                    <a:pt x="90" y="1"/>
                    <a:pt x="88" y="2"/>
                  </a:cubicBezTo>
                  <a:cubicBezTo>
                    <a:pt x="74" y="7"/>
                    <a:pt x="30" y="31"/>
                    <a:pt x="20" y="36"/>
                  </a:cubicBezTo>
                  <a:cubicBezTo>
                    <a:pt x="6" y="45"/>
                    <a:pt x="1" y="55"/>
                    <a:pt x="1" y="60"/>
                  </a:cubicBezTo>
                  <a:cubicBezTo>
                    <a:pt x="1" y="70"/>
                    <a:pt x="30" y="79"/>
                    <a:pt x="40" y="79"/>
                  </a:cubicBezTo>
                  <a:cubicBezTo>
                    <a:pt x="49" y="79"/>
                    <a:pt x="88" y="147"/>
                    <a:pt x="112" y="157"/>
                  </a:cubicBezTo>
                  <a:cubicBezTo>
                    <a:pt x="132" y="169"/>
                    <a:pt x="172" y="177"/>
                    <a:pt x="209" y="177"/>
                  </a:cubicBezTo>
                  <a:cubicBezTo>
                    <a:pt x="218" y="177"/>
                    <a:pt x="226" y="177"/>
                    <a:pt x="233" y="176"/>
                  </a:cubicBezTo>
                  <a:lnTo>
                    <a:pt x="267" y="171"/>
                  </a:lnTo>
                  <a:cubicBezTo>
                    <a:pt x="258" y="142"/>
                    <a:pt x="262" y="104"/>
                    <a:pt x="238" y="74"/>
                  </a:cubicBezTo>
                  <a:lnTo>
                    <a:pt x="214" y="45"/>
                  </a:lnTo>
                  <a:cubicBezTo>
                    <a:pt x="179" y="32"/>
                    <a:pt x="118" y="0"/>
                    <a:pt x="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4"/>
            <p:cNvSpPr/>
            <p:nvPr/>
          </p:nvSpPr>
          <p:spPr>
            <a:xfrm rot="-487982" flipH="1">
              <a:off x="5736245" y="4133222"/>
              <a:ext cx="44123" cy="19433"/>
            </a:xfrm>
            <a:custGeom>
              <a:avLst/>
              <a:gdLst/>
              <a:ahLst/>
              <a:cxnLst/>
              <a:rect l="l" t="t" r="r" b="b"/>
              <a:pathLst>
                <a:path w="277" h="122" extrusionOk="0">
                  <a:moveTo>
                    <a:pt x="84" y="1"/>
                  </a:moveTo>
                  <a:cubicBezTo>
                    <a:pt x="69" y="1"/>
                    <a:pt x="55" y="7"/>
                    <a:pt x="49" y="15"/>
                  </a:cubicBezTo>
                  <a:lnTo>
                    <a:pt x="11" y="49"/>
                  </a:lnTo>
                  <a:cubicBezTo>
                    <a:pt x="6" y="49"/>
                    <a:pt x="1" y="73"/>
                    <a:pt x="1" y="98"/>
                  </a:cubicBezTo>
                  <a:lnTo>
                    <a:pt x="1" y="122"/>
                  </a:lnTo>
                  <a:lnTo>
                    <a:pt x="98" y="107"/>
                  </a:lnTo>
                  <a:cubicBezTo>
                    <a:pt x="199" y="98"/>
                    <a:pt x="277" y="83"/>
                    <a:pt x="277" y="73"/>
                  </a:cubicBezTo>
                  <a:cubicBezTo>
                    <a:pt x="277" y="69"/>
                    <a:pt x="238" y="69"/>
                    <a:pt x="219" y="69"/>
                  </a:cubicBezTo>
                  <a:cubicBezTo>
                    <a:pt x="204" y="69"/>
                    <a:pt x="190" y="83"/>
                    <a:pt x="190" y="83"/>
                  </a:cubicBezTo>
                  <a:cubicBezTo>
                    <a:pt x="190" y="83"/>
                    <a:pt x="190" y="83"/>
                    <a:pt x="189" y="83"/>
                  </a:cubicBezTo>
                  <a:cubicBezTo>
                    <a:pt x="185" y="83"/>
                    <a:pt x="131" y="34"/>
                    <a:pt x="117" y="15"/>
                  </a:cubicBezTo>
                  <a:cubicBezTo>
                    <a:pt x="109" y="5"/>
                    <a:pt x="96"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4"/>
            <p:cNvSpPr/>
            <p:nvPr/>
          </p:nvSpPr>
          <p:spPr>
            <a:xfrm rot="-487982" flipH="1">
              <a:off x="5761103" y="4069650"/>
              <a:ext cx="10195" cy="17203"/>
            </a:xfrm>
            <a:custGeom>
              <a:avLst/>
              <a:gdLst/>
              <a:ahLst/>
              <a:cxnLst/>
              <a:rect l="l" t="t" r="r" b="b"/>
              <a:pathLst>
                <a:path w="64" h="108" extrusionOk="0">
                  <a:moveTo>
                    <a:pt x="22" y="1"/>
                  </a:moveTo>
                  <a:cubicBezTo>
                    <a:pt x="9" y="1"/>
                    <a:pt x="1" y="29"/>
                    <a:pt x="1" y="69"/>
                  </a:cubicBezTo>
                  <a:lnTo>
                    <a:pt x="1" y="108"/>
                  </a:lnTo>
                  <a:lnTo>
                    <a:pt x="40" y="74"/>
                  </a:lnTo>
                  <a:cubicBezTo>
                    <a:pt x="64" y="45"/>
                    <a:pt x="40" y="11"/>
                    <a:pt x="25"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4"/>
            <p:cNvSpPr/>
            <p:nvPr/>
          </p:nvSpPr>
          <p:spPr>
            <a:xfrm rot="-487982" flipH="1">
              <a:off x="5412979" y="3928076"/>
              <a:ext cx="214722" cy="169803"/>
            </a:xfrm>
            <a:custGeom>
              <a:avLst/>
              <a:gdLst/>
              <a:ahLst/>
              <a:cxnLst/>
              <a:rect l="l" t="t" r="r" b="b"/>
              <a:pathLst>
                <a:path w="1348" h="1066" extrusionOk="0">
                  <a:moveTo>
                    <a:pt x="495" y="336"/>
                  </a:moveTo>
                  <a:cubicBezTo>
                    <a:pt x="500" y="336"/>
                    <a:pt x="505" y="337"/>
                    <a:pt x="509" y="339"/>
                  </a:cubicBezTo>
                  <a:cubicBezTo>
                    <a:pt x="543" y="349"/>
                    <a:pt x="534" y="378"/>
                    <a:pt x="505" y="397"/>
                  </a:cubicBezTo>
                  <a:cubicBezTo>
                    <a:pt x="495" y="404"/>
                    <a:pt x="476" y="407"/>
                    <a:pt x="456" y="407"/>
                  </a:cubicBezTo>
                  <a:cubicBezTo>
                    <a:pt x="416" y="407"/>
                    <a:pt x="371" y="396"/>
                    <a:pt x="384" y="383"/>
                  </a:cubicBezTo>
                  <a:cubicBezTo>
                    <a:pt x="400" y="370"/>
                    <a:pt x="460" y="336"/>
                    <a:pt x="495" y="336"/>
                  </a:cubicBezTo>
                  <a:close/>
                  <a:moveTo>
                    <a:pt x="214" y="557"/>
                  </a:moveTo>
                  <a:lnTo>
                    <a:pt x="214" y="557"/>
                  </a:lnTo>
                  <a:cubicBezTo>
                    <a:pt x="243" y="586"/>
                    <a:pt x="267" y="615"/>
                    <a:pt x="292" y="640"/>
                  </a:cubicBezTo>
                  <a:cubicBezTo>
                    <a:pt x="204" y="640"/>
                    <a:pt x="190" y="620"/>
                    <a:pt x="214" y="557"/>
                  </a:cubicBezTo>
                  <a:close/>
                  <a:moveTo>
                    <a:pt x="158" y="0"/>
                  </a:moveTo>
                  <a:cubicBezTo>
                    <a:pt x="124" y="0"/>
                    <a:pt x="72" y="9"/>
                    <a:pt x="45" y="15"/>
                  </a:cubicBezTo>
                  <a:cubicBezTo>
                    <a:pt x="1" y="29"/>
                    <a:pt x="11" y="58"/>
                    <a:pt x="15" y="63"/>
                  </a:cubicBezTo>
                  <a:cubicBezTo>
                    <a:pt x="16" y="64"/>
                    <a:pt x="20" y="65"/>
                    <a:pt x="24" y="65"/>
                  </a:cubicBezTo>
                  <a:cubicBezTo>
                    <a:pt x="44" y="65"/>
                    <a:pt x="92" y="58"/>
                    <a:pt x="107" y="54"/>
                  </a:cubicBezTo>
                  <a:cubicBezTo>
                    <a:pt x="109" y="53"/>
                    <a:pt x="111" y="52"/>
                    <a:pt x="112" y="52"/>
                  </a:cubicBezTo>
                  <a:cubicBezTo>
                    <a:pt x="130" y="52"/>
                    <a:pt x="167" y="90"/>
                    <a:pt x="180" y="112"/>
                  </a:cubicBezTo>
                  <a:cubicBezTo>
                    <a:pt x="185" y="136"/>
                    <a:pt x="170" y="189"/>
                    <a:pt x="161" y="204"/>
                  </a:cubicBezTo>
                  <a:cubicBezTo>
                    <a:pt x="146" y="213"/>
                    <a:pt x="146" y="233"/>
                    <a:pt x="146" y="238"/>
                  </a:cubicBezTo>
                  <a:cubicBezTo>
                    <a:pt x="146" y="240"/>
                    <a:pt x="148" y="240"/>
                    <a:pt x="150" y="240"/>
                  </a:cubicBezTo>
                  <a:cubicBezTo>
                    <a:pt x="159" y="240"/>
                    <a:pt x="182" y="227"/>
                    <a:pt x="190" y="223"/>
                  </a:cubicBezTo>
                  <a:cubicBezTo>
                    <a:pt x="191" y="222"/>
                    <a:pt x="193" y="222"/>
                    <a:pt x="194" y="222"/>
                  </a:cubicBezTo>
                  <a:cubicBezTo>
                    <a:pt x="206" y="222"/>
                    <a:pt x="214" y="253"/>
                    <a:pt x="214" y="262"/>
                  </a:cubicBezTo>
                  <a:cubicBezTo>
                    <a:pt x="214" y="276"/>
                    <a:pt x="282" y="325"/>
                    <a:pt x="272" y="349"/>
                  </a:cubicBezTo>
                  <a:cubicBezTo>
                    <a:pt x="267" y="373"/>
                    <a:pt x="262" y="393"/>
                    <a:pt x="262" y="393"/>
                  </a:cubicBezTo>
                  <a:cubicBezTo>
                    <a:pt x="262" y="393"/>
                    <a:pt x="272" y="397"/>
                    <a:pt x="301" y="402"/>
                  </a:cubicBezTo>
                  <a:lnTo>
                    <a:pt x="316" y="407"/>
                  </a:lnTo>
                  <a:lnTo>
                    <a:pt x="316" y="426"/>
                  </a:lnTo>
                  <a:cubicBezTo>
                    <a:pt x="301" y="465"/>
                    <a:pt x="204" y="499"/>
                    <a:pt x="170" y="499"/>
                  </a:cubicBezTo>
                  <a:cubicBezTo>
                    <a:pt x="137" y="499"/>
                    <a:pt x="107" y="518"/>
                    <a:pt x="107" y="523"/>
                  </a:cubicBezTo>
                  <a:cubicBezTo>
                    <a:pt x="107" y="528"/>
                    <a:pt x="170" y="543"/>
                    <a:pt x="170" y="562"/>
                  </a:cubicBezTo>
                  <a:cubicBezTo>
                    <a:pt x="170" y="581"/>
                    <a:pt x="146" y="596"/>
                    <a:pt x="122" y="601"/>
                  </a:cubicBezTo>
                  <a:lnTo>
                    <a:pt x="98" y="611"/>
                  </a:lnTo>
                  <a:lnTo>
                    <a:pt x="122" y="654"/>
                  </a:lnTo>
                  <a:cubicBezTo>
                    <a:pt x="161" y="678"/>
                    <a:pt x="204" y="703"/>
                    <a:pt x="209" y="707"/>
                  </a:cubicBezTo>
                  <a:cubicBezTo>
                    <a:pt x="210" y="708"/>
                    <a:pt x="211" y="708"/>
                    <a:pt x="212" y="708"/>
                  </a:cubicBezTo>
                  <a:cubicBezTo>
                    <a:pt x="221" y="708"/>
                    <a:pt x="251" y="698"/>
                    <a:pt x="277" y="698"/>
                  </a:cubicBezTo>
                  <a:cubicBezTo>
                    <a:pt x="286" y="698"/>
                    <a:pt x="294" y="699"/>
                    <a:pt x="301" y="703"/>
                  </a:cubicBezTo>
                  <a:cubicBezTo>
                    <a:pt x="319" y="710"/>
                    <a:pt x="337" y="714"/>
                    <a:pt x="347" y="714"/>
                  </a:cubicBezTo>
                  <a:cubicBezTo>
                    <a:pt x="350" y="714"/>
                    <a:pt x="353" y="713"/>
                    <a:pt x="354" y="712"/>
                  </a:cubicBezTo>
                  <a:lnTo>
                    <a:pt x="359" y="712"/>
                  </a:lnTo>
                  <a:cubicBezTo>
                    <a:pt x="383" y="706"/>
                    <a:pt x="400" y="703"/>
                    <a:pt x="414" y="703"/>
                  </a:cubicBezTo>
                  <a:cubicBezTo>
                    <a:pt x="454" y="703"/>
                    <a:pt x="464" y="729"/>
                    <a:pt x="500" y="780"/>
                  </a:cubicBezTo>
                  <a:lnTo>
                    <a:pt x="524" y="809"/>
                  </a:lnTo>
                  <a:cubicBezTo>
                    <a:pt x="529" y="843"/>
                    <a:pt x="616" y="896"/>
                    <a:pt x="630" y="920"/>
                  </a:cubicBezTo>
                  <a:cubicBezTo>
                    <a:pt x="650" y="935"/>
                    <a:pt x="606" y="964"/>
                    <a:pt x="592" y="964"/>
                  </a:cubicBezTo>
                  <a:cubicBezTo>
                    <a:pt x="572" y="964"/>
                    <a:pt x="558" y="988"/>
                    <a:pt x="568" y="998"/>
                  </a:cubicBezTo>
                  <a:cubicBezTo>
                    <a:pt x="568" y="1003"/>
                    <a:pt x="543" y="1008"/>
                    <a:pt x="529" y="1008"/>
                  </a:cubicBezTo>
                  <a:cubicBezTo>
                    <a:pt x="519" y="1008"/>
                    <a:pt x="505" y="1022"/>
                    <a:pt x="505" y="1022"/>
                  </a:cubicBezTo>
                  <a:cubicBezTo>
                    <a:pt x="505" y="1027"/>
                    <a:pt x="543" y="1046"/>
                    <a:pt x="553" y="1051"/>
                  </a:cubicBezTo>
                  <a:cubicBezTo>
                    <a:pt x="568" y="1056"/>
                    <a:pt x="693" y="1066"/>
                    <a:pt x="742" y="1066"/>
                  </a:cubicBezTo>
                  <a:cubicBezTo>
                    <a:pt x="790" y="1066"/>
                    <a:pt x="834" y="1056"/>
                    <a:pt x="834" y="1056"/>
                  </a:cubicBezTo>
                  <a:cubicBezTo>
                    <a:pt x="834" y="1056"/>
                    <a:pt x="1018" y="945"/>
                    <a:pt x="1057" y="877"/>
                  </a:cubicBezTo>
                  <a:cubicBezTo>
                    <a:pt x="1091" y="809"/>
                    <a:pt x="1202" y="654"/>
                    <a:pt x="1231" y="615"/>
                  </a:cubicBezTo>
                  <a:cubicBezTo>
                    <a:pt x="1260" y="581"/>
                    <a:pt x="1294" y="543"/>
                    <a:pt x="1294" y="538"/>
                  </a:cubicBezTo>
                  <a:cubicBezTo>
                    <a:pt x="1294" y="533"/>
                    <a:pt x="1275" y="523"/>
                    <a:pt x="1270" y="523"/>
                  </a:cubicBezTo>
                  <a:cubicBezTo>
                    <a:pt x="1260" y="523"/>
                    <a:pt x="1250" y="470"/>
                    <a:pt x="1250" y="451"/>
                  </a:cubicBezTo>
                  <a:cubicBezTo>
                    <a:pt x="1250" y="426"/>
                    <a:pt x="1299" y="373"/>
                    <a:pt x="1318" y="354"/>
                  </a:cubicBezTo>
                  <a:cubicBezTo>
                    <a:pt x="1333" y="344"/>
                    <a:pt x="1347" y="315"/>
                    <a:pt x="1347" y="301"/>
                  </a:cubicBezTo>
                  <a:cubicBezTo>
                    <a:pt x="1347" y="291"/>
                    <a:pt x="1333" y="272"/>
                    <a:pt x="1333" y="267"/>
                  </a:cubicBezTo>
                  <a:cubicBezTo>
                    <a:pt x="1333" y="257"/>
                    <a:pt x="1270" y="267"/>
                    <a:pt x="1250" y="252"/>
                  </a:cubicBezTo>
                  <a:cubicBezTo>
                    <a:pt x="1231" y="247"/>
                    <a:pt x="1207" y="228"/>
                    <a:pt x="1202" y="228"/>
                  </a:cubicBezTo>
                  <a:lnTo>
                    <a:pt x="1187" y="228"/>
                  </a:lnTo>
                  <a:cubicBezTo>
                    <a:pt x="1187" y="228"/>
                    <a:pt x="1178" y="238"/>
                    <a:pt x="1183" y="281"/>
                  </a:cubicBezTo>
                  <a:lnTo>
                    <a:pt x="1178" y="301"/>
                  </a:lnTo>
                  <a:lnTo>
                    <a:pt x="1149" y="378"/>
                  </a:lnTo>
                  <a:cubicBezTo>
                    <a:pt x="1118" y="341"/>
                    <a:pt x="1079" y="328"/>
                    <a:pt x="1052" y="328"/>
                  </a:cubicBezTo>
                  <a:cubicBezTo>
                    <a:pt x="1036" y="328"/>
                    <a:pt x="1023" y="332"/>
                    <a:pt x="1018" y="339"/>
                  </a:cubicBezTo>
                  <a:cubicBezTo>
                    <a:pt x="1008" y="359"/>
                    <a:pt x="936" y="402"/>
                    <a:pt x="936" y="436"/>
                  </a:cubicBezTo>
                  <a:cubicBezTo>
                    <a:pt x="940" y="465"/>
                    <a:pt x="911" y="489"/>
                    <a:pt x="892" y="489"/>
                  </a:cubicBezTo>
                  <a:cubicBezTo>
                    <a:pt x="873" y="489"/>
                    <a:pt x="863" y="480"/>
                    <a:pt x="858" y="475"/>
                  </a:cubicBezTo>
                  <a:cubicBezTo>
                    <a:pt x="858" y="475"/>
                    <a:pt x="858" y="475"/>
                    <a:pt x="858" y="475"/>
                  </a:cubicBezTo>
                  <a:cubicBezTo>
                    <a:pt x="852" y="475"/>
                    <a:pt x="789" y="524"/>
                    <a:pt x="766" y="543"/>
                  </a:cubicBezTo>
                  <a:cubicBezTo>
                    <a:pt x="742" y="567"/>
                    <a:pt x="703" y="611"/>
                    <a:pt x="703" y="620"/>
                  </a:cubicBezTo>
                  <a:cubicBezTo>
                    <a:pt x="703" y="635"/>
                    <a:pt x="737" y="640"/>
                    <a:pt x="747" y="640"/>
                  </a:cubicBezTo>
                  <a:cubicBezTo>
                    <a:pt x="761" y="640"/>
                    <a:pt x="785" y="635"/>
                    <a:pt x="795" y="635"/>
                  </a:cubicBezTo>
                  <a:cubicBezTo>
                    <a:pt x="800" y="635"/>
                    <a:pt x="785" y="669"/>
                    <a:pt x="795" y="673"/>
                  </a:cubicBezTo>
                  <a:cubicBezTo>
                    <a:pt x="798" y="676"/>
                    <a:pt x="802" y="676"/>
                    <a:pt x="808" y="676"/>
                  </a:cubicBezTo>
                  <a:cubicBezTo>
                    <a:pt x="826" y="676"/>
                    <a:pt x="857" y="663"/>
                    <a:pt x="887" y="644"/>
                  </a:cubicBezTo>
                  <a:lnTo>
                    <a:pt x="936" y="615"/>
                  </a:lnTo>
                  <a:lnTo>
                    <a:pt x="940" y="664"/>
                  </a:lnTo>
                  <a:cubicBezTo>
                    <a:pt x="907" y="669"/>
                    <a:pt x="848" y="683"/>
                    <a:pt x="839" y="683"/>
                  </a:cubicBezTo>
                  <a:cubicBezTo>
                    <a:pt x="824" y="683"/>
                    <a:pt x="800" y="722"/>
                    <a:pt x="795" y="736"/>
                  </a:cubicBezTo>
                  <a:cubicBezTo>
                    <a:pt x="790" y="746"/>
                    <a:pt x="824" y="761"/>
                    <a:pt x="839" y="761"/>
                  </a:cubicBezTo>
                  <a:cubicBezTo>
                    <a:pt x="848" y="761"/>
                    <a:pt x="863" y="765"/>
                    <a:pt x="863" y="770"/>
                  </a:cubicBezTo>
                  <a:cubicBezTo>
                    <a:pt x="863" y="770"/>
                    <a:pt x="810" y="780"/>
                    <a:pt x="790" y="785"/>
                  </a:cubicBezTo>
                  <a:cubicBezTo>
                    <a:pt x="768" y="785"/>
                    <a:pt x="709" y="740"/>
                    <a:pt x="681" y="740"/>
                  </a:cubicBezTo>
                  <a:cubicBezTo>
                    <a:pt x="678" y="740"/>
                    <a:pt x="676" y="740"/>
                    <a:pt x="674" y="741"/>
                  </a:cubicBezTo>
                  <a:cubicBezTo>
                    <a:pt x="650" y="761"/>
                    <a:pt x="626" y="770"/>
                    <a:pt x="626" y="770"/>
                  </a:cubicBezTo>
                  <a:cubicBezTo>
                    <a:pt x="626" y="770"/>
                    <a:pt x="601" y="770"/>
                    <a:pt x="572" y="780"/>
                  </a:cubicBezTo>
                  <a:lnTo>
                    <a:pt x="548" y="780"/>
                  </a:lnTo>
                  <a:lnTo>
                    <a:pt x="577" y="736"/>
                  </a:lnTo>
                  <a:cubicBezTo>
                    <a:pt x="621" y="698"/>
                    <a:pt x="606" y="640"/>
                    <a:pt x="597" y="625"/>
                  </a:cubicBezTo>
                  <a:cubicBezTo>
                    <a:pt x="590" y="621"/>
                    <a:pt x="578" y="619"/>
                    <a:pt x="565" y="619"/>
                  </a:cubicBezTo>
                  <a:cubicBezTo>
                    <a:pt x="547" y="619"/>
                    <a:pt x="527" y="622"/>
                    <a:pt x="519" y="625"/>
                  </a:cubicBezTo>
                  <a:cubicBezTo>
                    <a:pt x="518" y="626"/>
                    <a:pt x="517" y="626"/>
                    <a:pt x="517" y="626"/>
                  </a:cubicBezTo>
                  <a:cubicBezTo>
                    <a:pt x="504" y="626"/>
                    <a:pt x="547" y="541"/>
                    <a:pt x="616" y="499"/>
                  </a:cubicBezTo>
                  <a:cubicBezTo>
                    <a:pt x="689" y="456"/>
                    <a:pt x="722" y="402"/>
                    <a:pt x="698" y="383"/>
                  </a:cubicBezTo>
                  <a:lnTo>
                    <a:pt x="674" y="373"/>
                  </a:lnTo>
                  <a:lnTo>
                    <a:pt x="592" y="330"/>
                  </a:lnTo>
                  <a:cubicBezTo>
                    <a:pt x="524" y="257"/>
                    <a:pt x="437" y="175"/>
                    <a:pt x="422" y="175"/>
                  </a:cubicBezTo>
                  <a:cubicBezTo>
                    <a:pt x="417" y="172"/>
                    <a:pt x="410" y="171"/>
                    <a:pt x="403" y="171"/>
                  </a:cubicBezTo>
                  <a:cubicBezTo>
                    <a:pt x="386" y="171"/>
                    <a:pt x="367" y="178"/>
                    <a:pt x="350" y="184"/>
                  </a:cubicBezTo>
                  <a:lnTo>
                    <a:pt x="316" y="199"/>
                  </a:lnTo>
                  <a:lnTo>
                    <a:pt x="335" y="107"/>
                  </a:lnTo>
                  <a:cubicBezTo>
                    <a:pt x="317" y="56"/>
                    <a:pt x="272" y="38"/>
                    <a:pt x="242" y="38"/>
                  </a:cubicBezTo>
                  <a:cubicBezTo>
                    <a:pt x="232" y="38"/>
                    <a:pt x="224" y="40"/>
                    <a:pt x="219" y="44"/>
                  </a:cubicBezTo>
                  <a:cubicBezTo>
                    <a:pt x="217" y="46"/>
                    <a:pt x="214" y="47"/>
                    <a:pt x="212" y="47"/>
                  </a:cubicBezTo>
                  <a:cubicBezTo>
                    <a:pt x="200" y="47"/>
                    <a:pt x="190" y="18"/>
                    <a:pt x="190" y="10"/>
                  </a:cubicBezTo>
                  <a:cubicBezTo>
                    <a:pt x="190" y="3"/>
                    <a:pt x="177" y="0"/>
                    <a:pt x="15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4"/>
            <p:cNvSpPr/>
            <p:nvPr/>
          </p:nvSpPr>
          <p:spPr>
            <a:xfrm rot="-487982" flipH="1">
              <a:off x="5345416" y="4099018"/>
              <a:ext cx="234634" cy="144316"/>
            </a:xfrm>
            <a:custGeom>
              <a:avLst/>
              <a:gdLst/>
              <a:ahLst/>
              <a:cxnLst/>
              <a:rect l="l" t="t" r="r" b="b"/>
              <a:pathLst>
                <a:path w="1473" h="906" extrusionOk="0">
                  <a:moveTo>
                    <a:pt x="703" y="431"/>
                  </a:moveTo>
                  <a:lnTo>
                    <a:pt x="703" y="431"/>
                  </a:lnTo>
                  <a:cubicBezTo>
                    <a:pt x="700" y="469"/>
                    <a:pt x="689" y="484"/>
                    <a:pt x="671" y="484"/>
                  </a:cubicBezTo>
                  <a:cubicBezTo>
                    <a:pt x="658" y="484"/>
                    <a:pt x="643" y="477"/>
                    <a:pt x="625" y="465"/>
                  </a:cubicBezTo>
                  <a:cubicBezTo>
                    <a:pt x="650" y="456"/>
                    <a:pt x="674" y="451"/>
                    <a:pt x="703" y="431"/>
                  </a:cubicBezTo>
                  <a:close/>
                  <a:moveTo>
                    <a:pt x="335" y="790"/>
                  </a:moveTo>
                  <a:lnTo>
                    <a:pt x="335" y="795"/>
                  </a:lnTo>
                  <a:lnTo>
                    <a:pt x="354" y="838"/>
                  </a:lnTo>
                  <a:cubicBezTo>
                    <a:pt x="311" y="858"/>
                    <a:pt x="267" y="867"/>
                    <a:pt x="262" y="867"/>
                  </a:cubicBezTo>
                  <a:cubicBezTo>
                    <a:pt x="262" y="862"/>
                    <a:pt x="262" y="853"/>
                    <a:pt x="267" y="838"/>
                  </a:cubicBezTo>
                  <a:cubicBezTo>
                    <a:pt x="277" y="829"/>
                    <a:pt x="316" y="790"/>
                    <a:pt x="335" y="790"/>
                  </a:cubicBezTo>
                  <a:close/>
                  <a:moveTo>
                    <a:pt x="703" y="0"/>
                  </a:moveTo>
                  <a:cubicBezTo>
                    <a:pt x="553" y="10"/>
                    <a:pt x="582" y="39"/>
                    <a:pt x="582" y="39"/>
                  </a:cubicBezTo>
                  <a:cubicBezTo>
                    <a:pt x="669" y="117"/>
                    <a:pt x="766" y="204"/>
                    <a:pt x="771" y="214"/>
                  </a:cubicBezTo>
                  <a:cubicBezTo>
                    <a:pt x="776" y="228"/>
                    <a:pt x="674" y="209"/>
                    <a:pt x="659" y="238"/>
                  </a:cubicBezTo>
                  <a:cubicBezTo>
                    <a:pt x="655" y="251"/>
                    <a:pt x="648" y="257"/>
                    <a:pt x="640" y="257"/>
                  </a:cubicBezTo>
                  <a:cubicBezTo>
                    <a:pt x="629" y="257"/>
                    <a:pt x="617" y="247"/>
                    <a:pt x="606" y="228"/>
                  </a:cubicBezTo>
                  <a:lnTo>
                    <a:pt x="558" y="267"/>
                  </a:lnTo>
                  <a:lnTo>
                    <a:pt x="485" y="335"/>
                  </a:lnTo>
                  <a:cubicBezTo>
                    <a:pt x="524" y="436"/>
                    <a:pt x="529" y="543"/>
                    <a:pt x="504" y="567"/>
                  </a:cubicBezTo>
                  <a:lnTo>
                    <a:pt x="451" y="548"/>
                  </a:lnTo>
                  <a:lnTo>
                    <a:pt x="461" y="543"/>
                  </a:lnTo>
                  <a:cubicBezTo>
                    <a:pt x="474" y="512"/>
                    <a:pt x="441" y="491"/>
                    <a:pt x="416" y="491"/>
                  </a:cubicBezTo>
                  <a:cubicBezTo>
                    <a:pt x="405" y="491"/>
                    <a:pt x="396" y="495"/>
                    <a:pt x="393" y="504"/>
                  </a:cubicBezTo>
                  <a:cubicBezTo>
                    <a:pt x="388" y="533"/>
                    <a:pt x="378" y="567"/>
                    <a:pt x="378" y="567"/>
                  </a:cubicBezTo>
                  <a:cubicBezTo>
                    <a:pt x="378" y="568"/>
                    <a:pt x="378" y="568"/>
                    <a:pt x="378" y="568"/>
                  </a:cubicBezTo>
                  <a:cubicBezTo>
                    <a:pt x="373" y="568"/>
                    <a:pt x="357" y="555"/>
                    <a:pt x="340" y="543"/>
                  </a:cubicBezTo>
                  <a:lnTo>
                    <a:pt x="320" y="533"/>
                  </a:lnTo>
                  <a:lnTo>
                    <a:pt x="243" y="509"/>
                  </a:lnTo>
                  <a:lnTo>
                    <a:pt x="243" y="509"/>
                  </a:lnTo>
                  <a:cubicBezTo>
                    <a:pt x="248" y="606"/>
                    <a:pt x="286" y="698"/>
                    <a:pt x="306" y="703"/>
                  </a:cubicBezTo>
                  <a:cubicBezTo>
                    <a:pt x="320" y="712"/>
                    <a:pt x="245" y="761"/>
                    <a:pt x="213" y="761"/>
                  </a:cubicBezTo>
                  <a:cubicBezTo>
                    <a:pt x="212" y="761"/>
                    <a:pt x="210" y="761"/>
                    <a:pt x="209" y="761"/>
                  </a:cubicBezTo>
                  <a:cubicBezTo>
                    <a:pt x="203" y="757"/>
                    <a:pt x="195" y="755"/>
                    <a:pt x="186" y="755"/>
                  </a:cubicBezTo>
                  <a:cubicBezTo>
                    <a:pt x="162" y="755"/>
                    <a:pt x="134" y="767"/>
                    <a:pt x="127" y="770"/>
                  </a:cubicBezTo>
                  <a:cubicBezTo>
                    <a:pt x="126" y="773"/>
                    <a:pt x="124" y="774"/>
                    <a:pt x="121" y="774"/>
                  </a:cubicBezTo>
                  <a:cubicBezTo>
                    <a:pt x="110" y="774"/>
                    <a:pt x="86" y="753"/>
                    <a:pt x="78" y="741"/>
                  </a:cubicBezTo>
                  <a:cubicBezTo>
                    <a:pt x="76" y="739"/>
                    <a:pt x="72" y="738"/>
                    <a:pt x="67" y="738"/>
                  </a:cubicBezTo>
                  <a:cubicBezTo>
                    <a:pt x="50" y="738"/>
                    <a:pt x="23" y="748"/>
                    <a:pt x="15" y="756"/>
                  </a:cubicBezTo>
                  <a:cubicBezTo>
                    <a:pt x="1" y="761"/>
                    <a:pt x="44" y="814"/>
                    <a:pt x="69" y="829"/>
                  </a:cubicBezTo>
                  <a:cubicBezTo>
                    <a:pt x="93" y="838"/>
                    <a:pt x="93" y="877"/>
                    <a:pt x="88" y="887"/>
                  </a:cubicBezTo>
                  <a:cubicBezTo>
                    <a:pt x="85" y="891"/>
                    <a:pt x="93" y="892"/>
                    <a:pt x="105" y="892"/>
                  </a:cubicBezTo>
                  <a:cubicBezTo>
                    <a:pt x="133" y="892"/>
                    <a:pt x="186" y="886"/>
                    <a:pt x="220" y="886"/>
                  </a:cubicBezTo>
                  <a:cubicBezTo>
                    <a:pt x="227" y="886"/>
                    <a:pt x="233" y="886"/>
                    <a:pt x="238" y="887"/>
                  </a:cubicBezTo>
                  <a:cubicBezTo>
                    <a:pt x="282" y="891"/>
                    <a:pt x="320" y="901"/>
                    <a:pt x="330" y="901"/>
                  </a:cubicBezTo>
                  <a:cubicBezTo>
                    <a:pt x="335" y="901"/>
                    <a:pt x="369" y="906"/>
                    <a:pt x="412" y="906"/>
                  </a:cubicBezTo>
                  <a:lnTo>
                    <a:pt x="451" y="901"/>
                  </a:lnTo>
                  <a:cubicBezTo>
                    <a:pt x="582" y="887"/>
                    <a:pt x="621" y="882"/>
                    <a:pt x="621" y="882"/>
                  </a:cubicBezTo>
                  <a:cubicBezTo>
                    <a:pt x="742" y="853"/>
                    <a:pt x="805" y="814"/>
                    <a:pt x="771" y="795"/>
                  </a:cubicBezTo>
                  <a:lnTo>
                    <a:pt x="747" y="785"/>
                  </a:lnTo>
                  <a:lnTo>
                    <a:pt x="790" y="722"/>
                  </a:lnTo>
                  <a:cubicBezTo>
                    <a:pt x="804" y="736"/>
                    <a:pt x="826" y="741"/>
                    <a:pt x="849" y="741"/>
                  </a:cubicBezTo>
                  <a:cubicBezTo>
                    <a:pt x="888" y="741"/>
                    <a:pt x="932" y="726"/>
                    <a:pt x="950" y="717"/>
                  </a:cubicBezTo>
                  <a:cubicBezTo>
                    <a:pt x="984" y="698"/>
                    <a:pt x="1061" y="644"/>
                    <a:pt x="1081" y="625"/>
                  </a:cubicBezTo>
                  <a:cubicBezTo>
                    <a:pt x="1095" y="601"/>
                    <a:pt x="1134" y="562"/>
                    <a:pt x="1139" y="552"/>
                  </a:cubicBezTo>
                  <a:cubicBezTo>
                    <a:pt x="1153" y="548"/>
                    <a:pt x="1202" y="504"/>
                    <a:pt x="1192" y="494"/>
                  </a:cubicBezTo>
                  <a:cubicBezTo>
                    <a:pt x="1190" y="489"/>
                    <a:pt x="1185" y="487"/>
                    <a:pt x="1178" y="487"/>
                  </a:cubicBezTo>
                  <a:cubicBezTo>
                    <a:pt x="1168" y="487"/>
                    <a:pt x="1156" y="491"/>
                    <a:pt x="1153" y="494"/>
                  </a:cubicBezTo>
                  <a:cubicBezTo>
                    <a:pt x="1153" y="495"/>
                    <a:pt x="1152" y="495"/>
                    <a:pt x="1152" y="495"/>
                  </a:cubicBezTo>
                  <a:cubicBezTo>
                    <a:pt x="1140" y="495"/>
                    <a:pt x="1154" y="445"/>
                    <a:pt x="1163" y="427"/>
                  </a:cubicBezTo>
                  <a:cubicBezTo>
                    <a:pt x="1178" y="407"/>
                    <a:pt x="1187" y="378"/>
                    <a:pt x="1187" y="373"/>
                  </a:cubicBezTo>
                  <a:cubicBezTo>
                    <a:pt x="1187" y="368"/>
                    <a:pt x="1163" y="359"/>
                    <a:pt x="1158" y="359"/>
                  </a:cubicBezTo>
                  <a:cubicBezTo>
                    <a:pt x="1144" y="359"/>
                    <a:pt x="1105" y="378"/>
                    <a:pt x="1090" y="383"/>
                  </a:cubicBezTo>
                  <a:cubicBezTo>
                    <a:pt x="1088" y="387"/>
                    <a:pt x="1082" y="388"/>
                    <a:pt x="1076" y="388"/>
                  </a:cubicBezTo>
                  <a:cubicBezTo>
                    <a:pt x="1054" y="388"/>
                    <a:pt x="1019" y="373"/>
                    <a:pt x="1023" y="359"/>
                  </a:cubicBezTo>
                  <a:cubicBezTo>
                    <a:pt x="1037" y="344"/>
                    <a:pt x="1023" y="310"/>
                    <a:pt x="998" y="301"/>
                  </a:cubicBezTo>
                  <a:lnTo>
                    <a:pt x="969" y="281"/>
                  </a:lnTo>
                  <a:lnTo>
                    <a:pt x="969" y="306"/>
                  </a:lnTo>
                  <a:cubicBezTo>
                    <a:pt x="950" y="368"/>
                    <a:pt x="901" y="417"/>
                    <a:pt x="887" y="417"/>
                  </a:cubicBezTo>
                  <a:cubicBezTo>
                    <a:pt x="868" y="417"/>
                    <a:pt x="872" y="446"/>
                    <a:pt x="877" y="456"/>
                  </a:cubicBezTo>
                  <a:cubicBezTo>
                    <a:pt x="887" y="465"/>
                    <a:pt x="848" y="480"/>
                    <a:pt x="839" y="480"/>
                  </a:cubicBezTo>
                  <a:cubicBezTo>
                    <a:pt x="824" y="480"/>
                    <a:pt x="843" y="504"/>
                    <a:pt x="853" y="514"/>
                  </a:cubicBezTo>
                  <a:cubicBezTo>
                    <a:pt x="863" y="519"/>
                    <a:pt x="839" y="548"/>
                    <a:pt x="790" y="577"/>
                  </a:cubicBezTo>
                  <a:lnTo>
                    <a:pt x="751" y="601"/>
                  </a:lnTo>
                  <a:cubicBezTo>
                    <a:pt x="776" y="528"/>
                    <a:pt x="771" y="451"/>
                    <a:pt x="805" y="383"/>
                  </a:cubicBezTo>
                  <a:cubicBezTo>
                    <a:pt x="848" y="310"/>
                    <a:pt x="945" y="257"/>
                    <a:pt x="1013" y="204"/>
                  </a:cubicBezTo>
                  <a:cubicBezTo>
                    <a:pt x="1066" y="231"/>
                    <a:pt x="1120" y="285"/>
                    <a:pt x="1176" y="285"/>
                  </a:cubicBezTo>
                  <a:cubicBezTo>
                    <a:pt x="1191" y="285"/>
                    <a:pt x="1206" y="281"/>
                    <a:pt x="1221" y="272"/>
                  </a:cubicBezTo>
                  <a:lnTo>
                    <a:pt x="1308" y="204"/>
                  </a:lnTo>
                  <a:cubicBezTo>
                    <a:pt x="1371" y="136"/>
                    <a:pt x="1429" y="83"/>
                    <a:pt x="1444" y="83"/>
                  </a:cubicBezTo>
                  <a:lnTo>
                    <a:pt x="1473" y="83"/>
                  </a:lnTo>
                  <a:lnTo>
                    <a:pt x="1439" y="44"/>
                  </a:lnTo>
                  <a:cubicBezTo>
                    <a:pt x="1434" y="43"/>
                    <a:pt x="1427" y="42"/>
                    <a:pt x="1420" y="42"/>
                  </a:cubicBezTo>
                  <a:cubicBezTo>
                    <a:pt x="1365" y="42"/>
                    <a:pt x="1261" y="71"/>
                    <a:pt x="1231" y="88"/>
                  </a:cubicBezTo>
                  <a:cubicBezTo>
                    <a:pt x="1187" y="107"/>
                    <a:pt x="1153" y="112"/>
                    <a:pt x="1144" y="112"/>
                  </a:cubicBezTo>
                  <a:cubicBezTo>
                    <a:pt x="1144" y="112"/>
                    <a:pt x="1139" y="78"/>
                    <a:pt x="1139" y="59"/>
                  </a:cubicBezTo>
                  <a:cubicBezTo>
                    <a:pt x="1139" y="48"/>
                    <a:pt x="1136" y="43"/>
                    <a:pt x="1130" y="43"/>
                  </a:cubicBezTo>
                  <a:cubicBezTo>
                    <a:pt x="1126" y="43"/>
                    <a:pt x="1119" y="47"/>
                    <a:pt x="1110" y="54"/>
                  </a:cubicBezTo>
                  <a:cubicBezTo>
                    <a:pt x="1106" y="55"/>
                    <a:pt x="1102" y="56"/>
                    <a:pt x="1098" y="56"/>
                  </a:cubicBezTo>
                  <a:cubicBezTo>
                    <a:pt x="1077" y="56"/>
                    <a:pt x="1046" y="43"/>
                    <a:pt x="1025" y="43"/>
                  </a:cubicBezTo>
                  <a:cubicBezTo>
                    <a:pt x="1022" y="43"/>
                    <a:pt x="1020" y="44"/>
                    <a:pt x="1018" y="44"/>
                  </a:cubicBezTo>
                  <a:lnTo>
                    <a:pt x="1042" y="136"/>
                  </a:lnTo>
                  <a:cubicBezTo>
                    <a:pt x="945" y="122"/>
                    <a:pt x="843" y="107"/>
                    <a:pt x="834" y="97"/>
                  </a:cubicBezTo>
                  <a:cubicBezTo>
                    <a:pt x="833" y="97"/>
                    <a:pt x="832" y="97"/>
                    <a:pt x="830" y="97"/>
                  </a:cubicBezTo>
                  <a:cubicBezTo>
                    <a:pt x="821" y="97"/>
                    <a:pt x="809" y="112"/>
                    <a:pt x="809" y="117"/>
                  </a:cubicBezTo>
                  <a:cubicBezTo>
                    <a:pt x="809" y="122"/>
                    <a:pt x="795" y="131"/>
                    <a:pt x="795" y="131"/>
                  </a:cubicBezTo>
                  <a:cubicBezTo>
                    <a:pt x="795" y="131"/>
                    <a:pt x="751" y="73"/>
                    <a:pt x="766" y="59"/>
                  </a:cubicBezTo>
                  <a:cubicBezTo>
                    <a:pt x="785" y="39"/>
                    <a:pt x="785" y="15"/>
                    <a:pt x="776" y="10"/>
                  </a:cubicBezTo>
                  <a:cubicBezTo>
                    <a:pt x="776" y="0"/>
                    <a:pt x="751" y="0"/>
                    <a:pt x="7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4"/>
            <p:cNvSpPr/>
            <p:nvPr/>
          </p:nvSpPr>
          <p:spPr>
            <a:xfrm rot="-487982" flipH="1">
              <a:off x="5431931" y="3819458"/>
              <a:ext cx="111184" cy="101149"/>
            </a:xfrm>
            <a:custGeom>
              <a:avLst/>
              <a:gdLst/>
              <a:ahLst/>
              <a:cxnLst/>
              <a:rect l="l" t="t" r="r" b="b"/>
              <a:pathLst>
                <a:path w="698" h="635" extrusionOk="0">
                  <a:moveTo>
                    <a:pt x="593" y="0"/>
                  </a:moveTo>
                  <a:cubicBezTo>
                    <a:pt x="566" y="0"/>
                    <a:pt x="521" y="21"/>
                    <a:pt x="505" y="34"/>
                  </a:cubicBezTo>
                  <a:cubicBezTo>
                    <a:pt x="475" y="53"/>
                    <a:pt x="417" y="131"/>
                    <a:pt x="408" y="160"/>
                  </a:cubicBezTo>
                  <a:cubicBezTo>
                    <a:pt x="393" y="184"/>
                    <a:pt x="393" y="257"/>
                    <a:pt x="412" y="315"/>
                  </a:cubicBezTo>
                  <a:lnTo>
                    <a:pt x="320" y="329"/>
                  </a:lnTo>
                  <a:lnTo>
                    <a:pt x="262" y="344"/>
                  </a:lnTo>
                  <a:cubicBezTo>
                    <a:pt x="209" y="378"/>
                    <a:pt x="166" y="451"/>
                    <a:pt x="146" y="451"/>
                  </a:cubicBezTo>
                  <a:cubicBezTo>
                    <a:pt x="127" y="446"/>
                    <a:pt x="112" y="446"/>
                    <a:pt x="112" y="446"/>
                  </a:cubicBezTo>
                  <a:cubicBezTo>
                    <a:pt x="1" y="518"/>
                    <a:pt x="25" y="543"/>
                    <a:pt x="107" y="635"/>
                  </a:cubicBezTo>
                  <a:lnTo>
                    <a:pt x="214" y="581"/>
                  </a:lnTo>
                  <a:cubicBezTo>
                    <a:pt x="218" y="528"/>
                    <a:pt x="250" y="496"/>
                    <a:pt x="289" y="496"/>
                  </a:cubicBezTo>
                  <a:cubicBezTo>
                    <a:pt x="296" y="496"/>
                    <a:pt x="303" y="497"/>
                    <a:pt x="311" y="499"/>
                  </a:cubicBezTo>
                  <a:lnTo>
                    <a:pt x="316" y="436"/>
                  </a:lnTo>
                  <a:cubicBezTo>
                    <a:pt x="327" y="448"/>
                    <a:pt x="341" y="453"/>
                    <a:pt x="356" y="453"/>
                  </a:cubicBezTo>
                  <a:cubicBezTo>
                    <a:pt x="436" y="453"/>
                    <a:pt x="552" y="317"/>
                    <a:pt x="597" y="276"/>
                  </a:cubicBezTo>
                  <a:cubicBezTo>
                    <a:pt x="679" y="208"/>
                    <a:pt x="684" y="175"/>
                    <a:pt x="684" y="175"/>
                  </a:cubicBezTo>
                  <a:cubicBezTo>
                    <a:pt x="697" y="96"/>
                    <a:pt x="694" y="71"/>
                    <a:pt x="686" y="71"/>
                  </a:cubicBezTo>
                  <a:cubicBezTo>
                    <a:pt x="683" y="71"/>
                    <a:pt x="678" y="75"/>
                    <a:pt x="674" y="82"/>
                  </a:cubicBezTo>
                  <a:cubicBezTo>
                    <a:pt x="671" y="86"/>
                    <a:pt x="667" y="88"/>
                    <a:pt x="664" y="88"/>
                  </a:cubicBezTo>
                  <a:cubicBezTo>
                    <a:pt x="646" y="88"/>
                    <a:pt x="624" y="43"/>
                    <a:pt x="616" y="15"/>
                  </a:cubicBezTo>
                  <a:cubicBezTo>
                    <a:pt x="614" y="4"/>
                    <a:pt x="606" y="0"/>
                    <a:pt x="5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4"/>
            <p:cNvSpPr/>
            <p:nvPr/>
          </p:nvSpPr>
          <p:spPr>
            <a:xfrm rot="-487982" flipH="1">
              <a:off x="5578865" y="3921523"/>
              <a:ext cx="122812" cy="67698"/>
            </a:xfrm>
            <a:custGeom>
              <a:avLst/>
              <a:gdLst/>
              <a:ahLst/>
              <a:cxnLst/>
              <a:rect l="l" t="t" r="r" b="b"/>
              <a:pathLst>
                <a:path w="771" h="425" extrusionOk="0">
                  <a:moveTo>
                    <a:pt x="150" y="1"/>
                  </a:moveTo>
                  <a:cubicBezTo>
                    <a:pt x="139" y="1"/>
                    <a:pt x="130" y="3"/>
                    <a:pt x="122" y="9"/>
                  </a:cubicBezTo>
                  <a:lnTo>
                    <a:pt x="73" y="43"/>
                  </a:lnTo>
                  <a:cubicBezTo>
                    <a:pt x="49" y="62"/>
                    <a:pt x="20" y="81"/>
                    <a:pt x="20" y="86"/>
                  </a:cubicBezTo>
                  <a:cubicBezTo>
                    <a:pt x="15" y="86"/>
                    <a:pt x="39" y="111"/>
                    <a:pt x="44" y="120"/>
                  </a:cubicBezTo>
                  <a:cubicBezTo>
                    <a:pt x="59" y="135"/>
                    <a:pt x="44" y="154"/>
                    <a:pt x="20" y="164"/>
                  </a:cubicBezTo>
                  <a:lnTo>
                    <a:pt x="0" y="178"/>
                  </a:lnTo>
                  <a:lnTo>
                    <a:pt x="112" y="203"/>
                  </a:lnTo>
                  <a:cubicBezTo>
                    <a:pt x="155" y="151"/>
                    <a:pt x="220" y="119"/>
                    <a:pt x="248" y="119"/>
                  </a:cubicBezTo>
                  <a:cubicBezTo>
                    <a:pt x="252" y="119"/>
                    <a:pt x="255" y="119"/>
                    <a:pt x="257" y="120"/>
                  </a:cubicBezTo>
                  <a:cubicBezTo>
                    <a:pt x="277" y="135"/>
                    <a:pt x="243" y="159"/>
                    <a:pt x="238" y="164"/>
                  </a:cubicBezTo>
                  <a:cubicBezTo>
                    <a:pt x="233" y="169"/>
                    <a:pt x="238" y="207"/>
                    <a:pt x="238" y="212"/>
                  </a:cubicBezTo>
                  <a:cubicBezTo>
                    <a:pt x="238" y="227"/>
                    <a:pt x="194" y="261"/>
                    <a:pt x="184" y="265"/>
                  </a:cubicBezTo>
                  <a:cubicBezTo>
                    <a:pt x="170" y="280"/>
                    <a:pt x="160" y="299"/>
                    <a:pt x="165" y="309"/>
                  </a:cubicBezTo>
                  <a:cubicBezTo>
                    <a:pt x="168" y="312"/>
                    <a:pt x="173" y="314"/>
                    <a:pt x="179" y="314"/>
                  </a:cubicBezTo>
                  <a:cubicBezTo>
                    <a:pt x="199" y="314"/>
                    <a:pt x="231" y="297"/>
                    <a:pt x="243" y="290"/>
                  </a:cubicBezTo>
                  <a:cubicBezTo>
                    <a:pt x="262" y="285"/>
                    <a:pt x="281" y="285"/>
                    <a:pt x="281" y="285"/>
                  </a:cubicBezTo>
                  <a:lnTo>
                    <a:pt x="281" y="285"/>
                  </a:lnTo>
                  <a:cubicBezTo>
                    <a:pt x="281" y="285"/>
                    <a:pt x="262" y="314"/>
                    <a:pt x="238" y="348"/>
                  </a:cubicBezTo>
                  <a:lnTo>
                    <a:pt x="209" y="382"/>
                  </a:lnTo>
                  <a:cubicBezTo>
                    <a:pt x="275" y="395"/>
                    <a:pt x="334" y="424"/>
                    <a:pt x="395" y="424"/>
                  </a:cubicBezTo>
                  <a:cubicBezTo>
                    <a:pt x="423" y="424"/>
                    <a:pt x="451" y="418"/>
                    <a:pt x="480" y="401"/>
                  </a:cubicBezTo>
                  <a:lnTo>
                    <a:pt x="519" y="377"/>
                  </a:lnTo>
                  <a:cubicBezTo>
                    <a:pt x="591" y="380"/>
                    <a:pt x="653" y="384"/>
                    <a:pt x="686" y="384"/>
                  </a:cubicBezTo>
                  <a:cubicBezTo>
                    <a:pt x="700" y="384"/>
                    <a:pt x="709" y="383"/>
                    <a:pt x="712" y="382"/>
                  </a:cubicBezTo>
                  <a:cubicBezTo>
                    <a:pt x="717" y="377"/>
                    <a:pt x="741" y="348"/>
                    <a:pt x="751" y="333"/>
                  </a:cubicBezTo>
                  <a:lnTo>
                    <a:pt x="770" y="314"/>
                  </a:lnTo>
                  <a:cubicBezTo>
                    <a:pt x="753" y="312"/>
                    <a:pt x="738" y="311"/>
                    <a:pt x="723" y="311"/>
                  </a:cubicBezTo>
                  <a:cubicBezTo>
                    <a:pt x="698" y="311"/>
                    <a:pt x="675" y="314"/>
                    <a:pt x="645" y="324"/>
                  </a:cubicBezTo>
                  <a:cubicBezTo>
                    <a:pt x="621" y="334"/>
                    <a:pt x="596" y="339"/>
                    <a:pt x="578" y="339"/>
                  </a:cubicBezTo>
                  <a:cubicBezTo>
                    <a:pt x="563" y="339"/>
                    <a:pt x="553" y="335"/>
                    <a:pt x="553" y="328"/>
                  </a:cubicBezTo>
                  <a:cubicBezTo>
                    <a:pt x="548" y="324"/>
                    <a:pt x="528" y="314"/>
                    <a:pt x="519" y="314"/>
                  </a:cubicBezTo>
                  <a:cubicBezTo>
                    <a:pt x="505" y="323"/>
                    <a:pt x="432" y="392"/>
                    <a:pt x="405" y="392"/>
                  </a:cubicBezTo>
                  <a:cubicBezTo>
                    <a:pt x="404" y="392"/>
                    <a:pt x="403" y="392"/>
                    <a:pt x="402" y="391"/>
                  </a:cubicBezTo>
                  <a:cubicBezTo>
                    <a:pt x="378" y="382"/>
                    <a:pt x="417" y="353"/>
                    <a:pt x="446" y="343"/>
                  </a:cubicBezTo>
                  <a:cubicBezTo>
                    <a:pt x="470" y="328"/>
                    <a:pt x="567" y="251"/>
                    <a:pt x="596" y="227"/>
                  </a:cubicBezTo>
                  <a:cubicBezTo>
                    <a:pt x="625" y="203"/>
                    <a:pt x="635" y="173"/>
                    <a:pt x="635" y="164"/>
                  </a:cubicBezTo>
                  <a:cubicBezTo>
                    <a:pt x="630" y="159"/>
                    <a:pt x="620" y="149"/>
                    <a:pt x="601" y="135"/>
                  </a:cubicBezTo>
                  <a:cubicBezTo>
                    <a:pt x="591" y="125"/>
                    <a:pt x="485" y="130"/>
                    <a:pt x="422" y="120"/>
                  </a:cubicBezTo>
                  <a:lnTo>
                    <a:pt x="373" y="135"/>
                  </a:lnTo>
                  <a:cubicBezTo>
                    <a:pt x="335" y="114"/>
                    <a:pt x="220" y="1"/>
                    <a:pt x="15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4"/>
            <p:cNvSpPr/>
            <p:nvPr/>
          </p:nvSpPr>
          <p:spPr>
            <a:xfrm rot="-487982" flipH="1">
              <a:off x="5368450" y="4029949"/>
              <a:ext cx="81078" cy="82034"/>
            </a:xfrm>
            <a:custGeom>
              <a:avLst/>
              <a:gdLst/>
              <a:ahLst/>
              <a:cxnLst/>
              <a:rect l="l" t="t" r="r" b="b"/>
              <a:pathLst>
                <a:path w="509" h="515" extrusionOk="0">
                  <a:moveTo>
                    <a:pt x="315" y="1"/>
                  </a:moveTo>
                  <a:cubicBezTo>
                    <a:pt x="291" y="1"/>
                    <a:pt x="257" y="49"/>
                    <a:pt x="242" y="74"/>
                  </a:cubicBezTo>
                  <a:cubicBezTo>
                    <a:pt x="233" y="98"/>
                    <a:pt x="179" y="107"/>
                    <a:pt x="160" y="107"/>
                  </a:cubicBezTo>
                  <a:cubicBezTo>
                    <a:pt x="141" y="107"/>
                    <a:pt x="107" y="112"/>
                    <a:pt x="97" y="122"/>
                  </a:cubicBezTo>
                  <a:cubicBezTo>
                    <a:pt x="92" y="127"/>
                    <a:pt x="73" y="180"/>
                    <a:pt x="68" y="199"/>
                  </a:cubicBezTo>
                  <a:cubicBezTo>
                    <a:pt x="68" y="219"/>
                    <a:pt x="73" y="243"/>
                    <a:pt x="82" y="253"/>
                  </a:cubicBezTo>
                  <a:lnTo>
                    <a:pt x="87" y="267"/>
                  </a:lnTo>
                  <a:lnTo>
                    <a:pt x="155" y="219"/>
                  </a:lnTo>
                  <a:cubicBezTo>
                    <a:pt x="184" y="248"/>
                    <a:pt x="204" y="277"/>
                    <a:pt x="204" y="287"/>
                  </a:cubicBezTo>
                  <a:cubicBezTo>
                    <a:pt x="204" y="288"/>
                    <a:pt x="198" y="289"/>
                    <a:pt x="190" y="289"/>
                  </a:cubicBezTo>
                  <a:cubicBezTo>
                    <a:pt x="175" y="289"/>
                    <a:pt x="149" y="286"/>
                    <a:pt x="121" y="277"/>
                  </a:cubicBezTo>
                  <a:lnTo>
                    <a:pt x="87" y="272"/>
                  </a:lnTo>
                  <a:lnTo>
                    <a:pt x="0" y="306"/>
                  </a:lnTo>
                  <a:cubicBezTo>
                    <a:pt x="34" y="398"/>
                    <a:pt x="68" y="485"/>
                    <a:pt x="73" y="490"/>
                  </a:cubicBezTo>
                  <a:cubicBezTo>
                    <a:pt x="78" y="490"/>
                    <a:pt x="87" y="495"/>
                    <a:pt x="97" y="495"/>
                  </a:cubicBezTo>
                  <a:cubicBezTo>
                    <a:pt x="107" y="495"/>
                    <a:pt x="131" y="504"/>
                    <a:pt x="145" y="509"/>
                  </a:cubicBezTo>
                  <a:cubicBezTo>
                    <a:pt x="145" y="509"/>
                    <a:pt x="233" y="514"/>
                    <a:pt x="267" y="514"/>
                  </a:cubicBezTo>
                  <a:lnTo>
                    <a:pt x="329" y="514"/>
                  </a:lnTo>
                  <a:cubicBezTo>
                    <a:pt x="329" y="514"/>
                    <a:pt x="349" y="485"/>
                    <a:pt x="363" y="475"/>
                  </a:cubicBezTo>
                  <a:cubicBezTo>
                    <a:pt x="383" y="475"/>
                    <a:pt x="397" y="451"/>
                    <a:pt x="397" y="437"/>
                  </a:cubicBezTo>
                  <a:lnTo>
                    <a:pt x="397" y="403"/>
                  </a:lnTo>
                  <a:lnTo>
                    <a:pt x="373" y="417"/>
                  </a:lnTo>
                  <a:cubicBezTo>
                    <a:pt x="335" y="431"/>
                    <a:pt x="294" y="437"/>
                    <a:pt x="265" y="437"/>
                  </a:cubicBezTo>
                  <a:cubicBezTo>
                    <a:pt x="243" y="437"/>
                    <a:pt x="228" y="433"/>
                    <a:pt x="228" y="427"/>
                  </a:cubicBezTo>
                  <a:cubicBezTo>
                    <a:pt x="218" y="422"/>
                    <a:pt x="291" y="393"/>
                    <a:pt x="315" y="388"/>
                  </a:cubicBezTo>
                  <a:cubicBezTo>
                    <a:pt x="339" y="379"/>
                    <a:pt x="359" y="369"/>
                    <a:pt x="359" y="364"/>
                  </a:cubicBezTo>
                  <a:cubicBezTo>
                    <a:pt x="359" y="354"/>
                    <a:pt x="315" y="350"/>
                    <a:pt x="305" y="350"/>
                  </a:cubicBezTo>
                  <a:cubicBezTo>
                    <a:pt x="286" y="345"/>
                    <a:pt x="329" y="301"/>
                    <a:pt x="359" y="301"/>
                  </a:cubicBezTo>
                  <a:cubicBezTo>
                    <a:pt x="367" y="301"/>
                    <a:pt x="381" y="302"/>
                    <a:pt x="397" y="302"/>
                  </a:cubicBezTo>
                  <a:cubicBezTo>
                    <a:pt x="436" y="302"/>
                    <a:pt x="489" y="299"/>
                    <a:pt x="499" y="282"/>
                  </a:cubicBezTo>
                  <a:cubicBezTo>
                    <a:pt x="509" y="258"/>
                    <a:pt x="484" y="224"/>
                    <a:pt x="475" y="224"/>
                  </a:cubicBezTo>
                  <a:cubicBezTo>
                    <a:pt x="460" y="224"/>
                    <a:pt x="388" y="209"/>
                    <a:pt x="363" y="209"/>
                  </a:cubicBezTo>
                  <a:cubicBezTo>
                    <a:pt x="361" y="209"/>
                    <a:pt x="358" y="208"/>
                    <a:pt x="356" y="208"/>
                  </a:cubicBezTo>
                  <a:cubicBezTo>
                    <a:pt x="336" y="208"/>
                    <a:pt x="325" y="224"/>
                    <a:pt x="325" y="228"/>
                  </a:cubicBezTo>
                  <a:cubicBezTo>
                    <a:pt x="315" y="233"/>
                    <a:pt x="310" y="243"/>
                    <a:pt x="305" y="243"/>
                  </a:cubicBezTo>
                  <a:cubicBezTo>
                    <a:pt x="300" y="243"/>
                    <a:pt x="286" y="219"/>
                    <a:pt x="276" y="180"/>
                  </a:cubicBezTo>
                  <a:lnTo>
                    <a:pt x="257" y="136"/>
                  </a:lnTo>
                  <a:lnTo>
                    <a:pt x="257" y="136"/>
                  </a:lnTo>
                  <a:lnTo>
                    <a:pt x="363" y="175"/>
                  </a:lnTo>
                  <a:cubicBezTo>
                    <a:pt x="383" y="83"/>
                    <a:pt x="402" y="11"/>
                    <a:pt x="402" y="6"/>
                  </a:cubicBezTo>
                  <a:cubicBezTo>
                    <a:pt x="402" y="1"/>
                    <a:pt x="339" y="1"/>
                    <a:pt x="3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rot="-487982" flipH="1">
              <a:off x="5427752" y="3887359"/>
              <a:ext cx="46513" cy="55592"/>
            </a:xfrm>
            <a:custGeom>
              <a:avLst/>
              <a:gdLst/>
              <a:ahLst/>
              <a:cxnLst/>
              <a:rect l="l" t="t" r="r" b="b"/>
              <a:pathLst>
                <a:path w="292" h="349" extrusionOk="0">
                  <a:moveTo>
                    <a:pt x="171" y="1"/>
                  </a:moveTo>
                  <a:cubicBezTo>
                    <a:pt x="140" y="1"/>
                    <a:pt x="88" y="31"/>
                    <a:pt x="49" y="74"/>
                  </a:cubicBezTo>
                  <a:cubicBezTo>
                    <a:pt x="1" y="127"/>
                    <a:pt x="39" y="302"/>
                    <a:pt x="59" y="302"/>
                  </a:cubicBezTo>
                  <a:cubicBezTo>
                    <a:pt x="83" y="302"/>
                    <a:pt x="122" y="331"/>
                    <a:pt x="136" y="345"/>
                  </a:cubicBezTo>
                  <a:cubicBezTo>
                    <a:pt x="137" y="348"/>
                    <a:pt x="140" y="349"/>
                    <a:pt x="142" y="349"/>
                  </a:cubicBezTo>
                  <a:cubicBezTo>
                    <a:pt x="160" y="349"/>
                    <a:pt x="201" y="300"/>
                    <a:pt x="180" y="292"/>
                  </a:cubicBezTo>
                  <a:cubicBezTo>
                    <a:pt x="146" y="277"/>
                    <a:pt x="204" y="244"/>
                    <a:pt x="233" y="239"/>
                  </a:cubicBezTo>
                  <a:cubicBezTo>
                    <a:pt x="262" y="224"/>
                    <a:pt x="257" y="132"/>
                    <a:pt x="277" y="108"/>
                  </a:cubicBezTo>
                  <a:cubicBezTo>
                    <a:pt x="291" y="84"/>
                    <a:pt x="219" y="21"/>
                    <a:pt x="189" y="6"/>
                  </a:cubicBezTo>
                  <a:cubicBezTo>
                    <a:pt x="185" y="3"/>
                    <a:pt x="178" y="1"/>
                    <a:pt x="17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rot="-487982" flipH="1">
              <a:off x="5579993" y="3843021"/>
              <a:ext cx="63397" cy="60052"/>
            </a:xfrm>
            <a:custGeom>
              <a:avLst/>
              <a:gdLst/>
              <a:ahLst/>
              <a:cxnLst/>
              <a:rect l="l" t="t" r="r" b="b"/>
              <a:pathLst>
                <a:path w="398" h="377" extrusionOk="0">
                  <a:moveTo>
                    <a:pt x="172" y="0"/>
                  </a:moveTo>
                  <a:cubicBezTo>
                    <a:pt x="157" y="0"/>
                    <a:pt x="145" y="12"/>
                    <a:pt x="145" y="18"/>
                  </a:cubicBezTo>
                  <a:cubicBezTo>
                    <a:pt x="145" y="33"/>
                    <a:pt x="63" y="57"/>
                    <a:pt x="63" y="96"/>
                  </a:cubicBezTo>
                  <a:cubicBezTo>
                    <a:pt x="63" y="134"/>
                    <a:pt x="24" y="188"/>
                    <a:pt x="15" y="202"/>
                  </a:cubicBezTo>
                  <a:cubicBezTo>
                    <a:pt x="0" y="207"/>
                    <a:pt x="15" y="217"/>
                    <a:pt x="44" y="217"/>
                  </a:cubicBezTo>
                  <a:lnTo>
                    <a:pt x="44" y="226"/>
                  </a:lnTo>
                  <a:lnTo>
                    <a:pt x="73" y="299"/>
                  </a:lnTo>
                  <a:cubicBezTo>
                    <a:pt x="160" y="347"/>
                    <a:pt x="232" y="377"/>
                    <a:pt x="237" y="377"/>
                  </a:cubicBezTo>
                  <a:cubicBezTo>
                    <a:pt x="237" y="377"/>
                    <a:pt x="300" y="318"/>
                    <a:pt x="335" y="318"/>
                  </a:cubicBezTo>
                  <a:cubicBezTo>
                    <a:pt x="336" y="318"/>
                    <a:pt x="338" y="318"/>
                    <a:pt x="339" y="318"/>
                  </a:cubicBezTo>
                  <a:cubicBezTo>
                    <a:pt x="373" y="318"/>
                    <a:pt x="397" y="328"/>
                    <a:pt x="397" y="328"/>
                  </a:cubicBezTo>
                  <a:lnTo>
                    <a:pt x="324" y="289"/>
                  </a:lnTo>
                  <a:cubicBezTo>
                    <a:pt x="262" y="285"/>
                    <a:pt x="189" y="236"/>
                    <a:pt x="184" y="212"/>
                  </a:cubicBezTo>
                  <a:cubicBezTo>
                    <a:pt x="180" y="196"/>
                    <a:pt x="236" y="186"/>
                    <a:pt x="280" y="186"/>
                  </a:cubicBezTo>
                  <a:cubicBezTo>
                    <a:pt x="289" y="186"/>
                    <a:pt x="298" y="187"/>
                    <a:pt x="305" y="188"/>
                  </a:cubicBezTo>
                  <a:cubicBezTo>
                    <a:pt x="339" y="188"/>
                    <a:pt x="349" y="154"/>
                    <a:pt x="334" y="139"/>
                  </a:cubicBezTo>
                  <a:cubicBezTo>
                    <a:pt x="332" y="135"/>
                    <a:pt x="322" y="134"/>
                    <a:pt x="311" y="134"/>
                  </a:cubicBezTo>
                  <a:cubicBezTo>
                    <a:pt x="294" y="134"/>
                    <a:pt x="275" y="136"/>
                    <a:pt x="266" y="139"/>
                  </a:cubicBezTo>
                  <a:cubicBezTo>
                    <a:pt x="266" y="140"/>
                    <a:pt x="265" y="140"/>
                    <a:pt x="264" y="140"/>
                  </a:cubicBezTo>
                  <a:cubicBezTo>
                    <a:pt x="254" y="140"/>
                    <a:pt x="237" y="109"/>
                    <a:pt x="237" y="96"/>
                  </a:cubicBezTo>
                  <a:cubicBezTo>
                    <a:pt x="237" y="86"/>
                    <a:pt x="262" y="71"/>
                    <a:pt x="276" y="71"/>
                  </a:cubicBezTo>
                  <a:cubicBezTo>
                    <a:pt x="286" y="71"/>
                    <a:pt x="218" y="23"/>
                    <a:pt x="194" y="9"/>
                  </a:cubicBezTo>
                  <a:cubicBezTo>
                    <a:pt x="186" y="3"/>
                    <a:pt x="179"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rot="-487982" flipH="1">
              <a:off x="5480387" y="3924646"/>
              <a:ext cx="30902" cy="40937"/>
            </a:xfrm>
            <a:custGeom>
              <a:avLst/>
              <a:gdLst/>
              <a:ahLst/>
              <a:cxnLst/>
              <a:rect l="l" t="t" r="r" b="b"/>
              <a:pathLst>
                <a:path w="194" h="257" extrusionOk="0">
                  <a:moveTo>
                    <a:pt x="82" y="0"/>
                  </a:moveTo>
                  <a:cubicBezTo>
                    <a:pt x="77" y="0"/>
                    <a:pt x="74" y="2"/>
                    <a:pt x="73" y="5"/>
                  </a:cubicBezTo>
                  <a:cubicBezTo>
                    <a:pt x="63" y="25"/>
                    <a:pt x="58" y="35"/>
                    <a:pt x="58" y="35"/>
                  </a:cubicBezTo>
                  <a:cubicBezTo>
                    <a:pt x="58" y="35"/>
                    <a:pt x="49" y="15"/>
                    <a:pt x="39" y="5"/>
                  </a:cubicBezTo>
                  <a:cubicBezTo>
                    <a:pt x="39" y="5"/>
                    <a:pt x="39" y="5"/>
                    <a:pt x="39" y="5"/>
                  </a:cubicBezTo>
                  <a:cubicBezTo>
                    <a:pt x="35" y="5"/>
                    <a:pt x="1" y="95"/>
                    <a:pt x="10" y="151"/>
                  </a:cubicBezTo>
                  <a:cubicBezTo>
                    <a:pt x="29" y="209"/>
                    <a:pt x="58" y="243"/>
                    <a:pt x="63" y="243"/>
                  </a:cubicBezTo>
                  <a:cubicBezTo>
                    <a:pt x="64" y="242"/>
                    <a:pt x="65" y="242"/>
                    <a:pt x="66" y="242"/>
                  </a:cubicBezTo>
                  <a:cubicBezTo>
                    <a:pt x="79" y="242"/>
                    <a:pt x="122" y="256"/>
                    <a:pt x="152" y="256"/>
                  </a:cubicBezTo>
                  <a:cubicBezTo>
                    <a:pt x="164" y="256"/>
                    <a:pt x="174" y="254"/>
                    <a:pt x="179" y="248"/>
                  </a:cubicBezTo>
                  <a:cubicBezTo>
                    <a:pt x="194" y="219"/>
                    <a:pt x="179" y="185"/>
                    <a:pt x="170" y="175"/>
                  </a:cubicBezTo>
                  <a:cubicBezTo>
                    <a:pt x="155" y="170"/>
                    <a:pt x="155" y="165"/>
                    <a:pt x="160" y="165"/>
                  </a:cubicBezTo>
                  <a:lnTo>
                    <a:pt x="170" y="165"/>
                  </a:lnTo>
                  <a:lnTo>
                    <a:pt x="170" y="78"/>
                  </a:lnTo>
                  <a:cubicBezTo>
                    <a:pt x="136" y="22"/>
                    <a:pt x="99"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rot="-487982" flipH="1">
              <a:off x="5351923" y="4000010"/>
              <a:ext cx="38707" cy="32973"/>
            </a:xfrm>
            <a:custGeom>
              <a:avLst/>
              <a:gdLst/>
              <a:ahLst/>
              <a:cxnLst/>
              <a:rect l="l" t="t" r="r" b="b"/>
              <a:pathLst>
                <a:path w="243" h="207" extrusionOk="0">
                  <a:moveTo>
                    <a:pt x="136" y="1"/>
                  </a:moveTo>
                  <a:cubicBezTo>
                    <a:pt x="122" y="1"/>
                    <a:pt x="117" y="25"/>
                    <a:pt x="117" y="35"/>
                  </a:cubicBezTo>
                  <a:lnTo>
                    <a:pt x="117" y="59"/>
                  </a:lnTo>
                  <a:cubicBezTo>
                    <a:pt x="117" y="59"/>
                    <a:pt x="30" y="93"/>
                    <a:pt x="44" y="117"/>
                  </a:cubicBezTo>
                  <a:cubicBezTo>
                    <a:pt x="64" y="146"/>
                    <a:pt x="40" y="175"/>
                    <a:pt x="20" y="175"/>
                  </a:cubicBezTo>
                  <a:cubicBezTo>
                    <a:pt x="1" y="180"/>
                    <a:pt x="64" y="199"/>
                    <a:pt x="88" y="204"/>
                  </a:cubicBezTo>
                  <a:cubicBezTo>
                    <a:pt x="92" y="206"/>
                    <a:pt x="96" y="206"/>
                    <a:pt x="100" y="206"/>
                  </a:cubicBezTo>
                  <a:cubicBezTo>
                    <a:pt x="126" y="206"/>
                    <a:pt x="167" y="184"/>
                    <a:pt x="204" y="151"/>
                  </a:cubicBezTo>
                  <a:cubicBezTo>
                    <a:pt x="243" y="117"/>
                    <a:pt x="151" y="1"/>
                    <a:pt x="1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rot="-487982" flipH="1">
              <a:off x="5532962" y="4138363"/>
              <a:ext cx="41893" cy="33292"/>
            </a:xfrm>
            <a:custGeom>
              <a:avLst/>
              <a:gdLst/>
              <a:ahLst/>
              <a:cxnLst/>
              <a:rect l="l" t="t" r="r" b="b"/>
              <a:pathLst>
                <a:path w="263" h="209" extrusionOk="0">
                  <a:moveTo>
                    <a:pt x="253" y="1"/>
                  </a:moveTo>
                  <a:cubicBezTo>
                    <a:pt x="253" y="1"/>
                    <a:pt x="182" y="56"/>
                    <a:pt x="136" y="56"/>
                  </a:cubicBezTo>
                  <a:cubicBezTo>
                    <a:pt x="131" y="56"/>
                    <a:pt x="126" y="55"/>
                    <a:pt x="122" y="54"/>
                  </a:cubicBezTo>
                  <a:cubicBezTo>
                    <a:pt x="117" y="53"/>
                    <a:pt x="113" y="53"/>
                    <a:pt x="109" y="53"/>
                  </a:cubicBezTo>
                  <a:cubicBezTo>
                    <a:pt x="71" y="53"/>
                    <a:pt x="57" y="88"/>
                    <a:pt x="40" y="93"/>
                  </a:cubicBezTo>
                  <a:lnTo>
                    <a:pt x="1" y="102"/>
                  </a:lnTo>
                  <a:cubicBezTo>
                    <a:pt x="1" y="102"/>
                    <a:pt x="45" y="122"/>
                    <a:pt x="64" y="127"/>
                  </a:cubicBezTo>
                  <a:cubicBezTo>
                    <a:pt x="83" y="136"/>
                    <a:pt x="83" y="161"/>
                    <a:pt x="64" y="185"/>
                  </a:cubicBezTo>
                  <a:lnTo>
                    <a:pt x="45" y="209"/>
                  </a:lnTo>
                  <a:lnTo>
                    <a:pt x="45" y="209"/>
                  </a:lnTo>
                  <a:lnTo>
                    <a:pt x="161" y="165"/>
                  </a:lnTo>
                  <a:cubicBezTo>
                    <a:pt x="214" y="88"/>
                    <a:pt x="262" y="20"/>
                    <a:pt x="258" y="15"/>
                  </a:cubicBezTo>
                  <a:cubicBezTo>
                    <a:pt x="258" y="6"/>
                    <a:pt x="253" y="1"/>
                    <a:pt x="25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rot="-487982" flipH="1">
              <a:off x="5378775" y="3962530"/>
              <a:ext cx="29469" cy="27239"/>
            </a:xfrm>
            <a:custGeom>
              <a:avLst/>
              <a:gdLst/>
              <a:ahLst/>
              <a:cxnLst/>
              <a:rect l="l" t="t" r="r" b="b"/>
              <a:pathLst>
                <a:path w="185" h="171" extrusionOk="0">
                  <a:moveTo>
                    <a:pt x="83" y="1"/>
                  </a:moveTo>
                  <a:cubicBezTo>
                    <a:pt x="34" y="88"/>
                    <a:pt x="0" y="166"/>
                    <a:pt x="0" y="170"/>
                  </a:cubicBezTo>
                  <a:cubicBezTo>
                    <a:pt x="10" y="170"/>
                    <a:pt x="34" y="170"/>
                    <a:pt x="59" y="166"/>
                  </a:cubicBezTo>
                  <a:cubicBezTo>
                    <a:pt x="83" y="161"/>
                    <a:pt x="180" y="98"/>
                    <a:pt x="180" y="93"/>
                  </a:cubicBezTo>
                  <a:cubicBezTo>
                    <a:pt x="185" y="88"/>
                    <a:pt x="175" y="69"/>
                    <a:pt x="155" y="49"/>
                  </a:cubicBezTo>
                  <a:lnTo>
                    <a:pt x="136" y="40"/>
                  </a:lnTo>
                  <a:lnTo>
                    <a:pt x="8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rot="-487982" flipH="1">
              <a:off x="5515600" y="4122203"/>
              <a:ext cx="29309" cy="19433"/>
            </a:xfrm>
            <a:custGeom>
              <a:avLst/>
              <a:gdLst/>
              <a:ahLst/>
              <a:cxnLst/>
              <a:rect l="l" t="t" r="r" b="b"/>
              <a:pathLst>
                <a:path w="184" h="122" extrusionOk="0">
                  <a:moveTo>
                    <a:pt x="46" y="0"/>
                  </a:moveTo>
                  <a:cubicBezTo>
                    <a:pt x="27" y="0"/>
                    <a:pt x="1" y="69"/>
                    <a:pt x="29" y="88"/>
                  </a:cubicBezTo>
                  <a:cubicBezTo>
                    <a:pt x="63" y="102"/>
                    <a:pt x="87" y="122"/>
                    <a:pt x="87" y="122"/>
                  </a:cubicBezTo>
                  <a:cubicBezTo>
                    <a:pt x="87" y="122"/>
                    <a:pt x="140" y="107"/>
                    <a:pt x="159" y="107"/>
                  </a:cubicBezTo>
                  <a:cubicBezTo>
                    <a:pt x="184" y="102"/>
                    <a:pt x="159" y="68"/>
                    <a:pt x="145" y="54"/>
                  </a:cubicBezTo>
                  <a:cubicBezTo>
                    <a:pt x="126" y="44"/>
                    <a:pt x="67" y="6"/>
                    <a:pt x="48" y="1"/>
                  </a:cubicBezTo>
                  <a:cubicBezTo>
                    <a:pt x="47" y="1"/>
                    <a:pt x="47" y="0"/>
                    <a:pt x="4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rot="-487982" flipH="1">
              <a:off x="5583822" y="3894218"/>
              <a:ext cx="52566" cy="21026"/>
            </a:xfrm>
            <a:custGeom>
              <a:avLst/>
              <a:gdLst/>
              <a:ahLst/>
              <a:cxnLst/>
              <a:rect l="l" t="t" r="r" b="b"/>
              <a:pathLst>
                <a:path w="330" h="132" extrusionOk="0">
                  <a:moveTo>
                    <a:pt x="325" y="0"/>
                  </a:moveTo>
                  <a:cubicBezTo>
                    <a:pt x="325" y="0"/>
                    <a:pt x="271" y="59"/>
                    <a:pt x="241" y="59"/>
                  </a:cubicBezTo>
                  <a:cubicBezTo>
                    <a:pt x="240" y="59"/>
                    <a:pt x="239" y="59"/>
                    <a:pt x="238" y="59"/>
                  </a:cubicBezTo>
                  <a:lnTo>
                    <a:pt x="165" y="59"/>
                  </a:lnTo>
                  <a:cubicBezTo>
                    <a:pt x="160" y="59"/>
                    <a:pt x="141" y="54"/>
                    <a:pt x="122" y="39"/>
                  </a:cubicBezTo>
                  <a:cubicBezTo>
                    <a:pt x="117" y="36"/>
                    <a:pt x="106" y="35"/>
                    <a:pt x="93" y="35"/>
                  </a:cubicBezTo>
                  <a:cubicBezTo>
                    <a:pt x="64" y="35"/>
                    <a:pt x="25" y="41"/>
                    <a:pt x="25" y="44"/>
                  </a:cubicBezTo>
                  <a:cubicBezTo>
                    <a:pt x="20" y="49"/>
                    <a:pt x="10" y="68"/>
                    <a:pt x="10" y="73"/>
                  </a:cubicBezTo>
                  <a:cubicBezTo>
                    <a:pt x="1" y="83"/>
                    <a:pt x="35" y="88"/>
                    <a:pt x="39" y="88"/>
                  </a:cubicBezTo>
                  <a:cubicBezTo>
                    <a:pt x="44" y="92"/>
                    <a:pt x="44" y="107"/>
                    <a:pt x="44" y="112"/>
                  </a:cubicBezTo>
                  <a:cubicBezTo>
                    <a:pt x="44" y="117"/>
                    <a:pt x="49" y="131"/>
                    <a:pt x="49" y="131"/>
                  </a:cubicBezTo>
                  <a:cubicBezTo>
                    <a:pt x="54" y="131"/>
                    <a:pt x="117" y="117"/>
                    <a:pt x="136" y="107"/>
                  </a:cubicBezTo>
                  <a:cubicBezTo>
                    <a:pt x="156" y="92"/>
                    <a:pt x="190" y="88"/>
                    <a:pt x="194" y="83"/>
                  </a:cubicBezTo>
                  <a:cubicBezTo>
                    <a:pt x="204" y="73"/>
                    <a:pt x="272" y="68"/>
                    <a:pt x="296" y="68"/>
                  </a:cubicBezTo>
                  <a:cubicBezTo>
                    <a:pt x="330" y="68"/>
                    <a:pt x="330" y="34"/>
                    <a:pt x="330" y="20"/>
                  </a:cubicBezTo>
                  <a:cubicBezTo>
                    <a:pt x="330" y="10"/>
                    <a:pt x="325" y="0"/>
                    <a:pt x="3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rot="-487982" flipH="1">
              <a:off x="5690684" y="4100778"/>
              <a:ext cx="12584" cy="16407"/>
            </a:xfrm>
            <a:custGeom>
              <a:avLst/>
              <a:gdLst/>
              <a:ahLst/>
              <a:cxnLst/>
              <a:rect l="l" t="t" r="r" b="b"/>
              <a:pathLst>
                <a:path w="79" h="103" extrusionOk="0">
                  <a:moveTo>
                    <a:pt x="59" y="0"/>
                  </a:moveTo>
                  <a:cubicBezTo>
                    <a:pt x="40" y="0"/>
                    <a:pt x="40" y="0"/>
                    <a:pt x="50" y="5"/>
                  </a:cubicBezTo>
                  <a:cubicBezTo>
                    <a:pt x="1" y="54"/>
                    <a:pt x="10" y="103"/>
                    <a:pt x="34" y="103"/>
                  </a:cubicBezTo>
                  <a:cubicBezTo>
                    <a:pt x="39" y="103"/>
                    <a:pt x="44" y="101"/>
                    <a:pt x="50" y="97"/>
                  </a:cubicBezTo>
                  <a:cubicBezTo>
                    <a:pt x="79" y="73"/>
                    <a:pt x="74" y="58"/>
                    <a:pt x="59" y="58"/>
                  </a:cubicBezTo>
                  <a:cubicBezTo>
                    <a:pt x="56" y="60"/>
                    <a:pt x="52" y="60"/>
                    <a:pt x="48" y="60"/>
                  </a:cubicBezTo>
                  <a:cubicBezTo>
                    <a:pt x="39" y="60"/>
                    <a:pt x="30" y="58"/>
                    <a:pt x="30" y="58"/>
                  </a:cubicBezTo>
                  <a:cubicBezTo>
                    <a:pt x="25" y="58"/>
                    <a:pt x="50" y="34"/>
                    <a:pt x="54" y="24"/>
                  </a:cubicBezTo>
                  <a:cubicBezTo>
                    <a:pt x="59" y="15"/>
                    <a:pt x="64"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rot="-487982" flipH="1">
              <a:off x="5718181" y="3982536"/>
              <a:ext cx="20230" cy="15610"/>
            </a:xfrm>
            <a:custGeom>
              <a:avLst/>
              <a:gdLst/>
              <a:ahLst/>
              <a:cxnLst/>
              <a:rect l="l" t="t" r="r" b="b"/>
              <a:pathLst>
                <a:path w="127" h="98" extrusionOk="0">
                  <a:moveTo>
                    <a:pt x="127" y="0"/>
                  </a:moveTo>
                  <a:lnTo>
                    <a:pt x="127" y="0"/>
                  </a:lnTo>
                  <a:cubicBezTo>
                    <a:pt x="59" y="15"/>
                    <a:pt x="1" y="34"/>
                    <a:pt x="6" y="44"/>
                  </a:cubicBezTo>
                  <a:cubicBezTo>
                    <a:pt x="15" y="58"/>
                    <a:pt x="59" y="83"/>
                    <a:pt x="88" y="92"/>
                  </a:cubicBezTo>
                  <a:lnTo>
                    <a:pt x="112" y="97"/>
                  </a:lnTo>
                  <a:lnTo>
                    <a:pt x="12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rot="-487982" flipH="1">
              <a:off x="5529486" y="3934559"/>
              <a:ext cx="14814" cy="11310"/>
            </a:xfrm>
            <a:custGeom>
              <a:avLst/>
              <a:gdLst/>
              <a:ahLst/>
              <a:cxnLst/>
              <a:rect l="l" t="t" r="r" b="b"/>
              <a:pathLst>
                <a:path w="93" h="71" extrusionOk="0">
                  <a:moveTo>
                    <a:pt x="31" y="0"/>
                  </a:moveTo>
                  <a:cubicBezTo>
                    <a:pt x="27" y="0"/>
                    <a:pt x="23" y="1"/>
                    <a:pt x="20" y="3"/>
                  </a:cubicBezTo>
                  <a:cubicBezTo>
                    <a:pt x="1" y="23"/>
                    <a:pt x="1" y="52"/>
                    <a:pt x="16" y="66"/>
                  </a:cubicBezTo>
                  <a:cubicBezTo>
                    <a:pt x="18" y="69"/>
                    <a:pt x="25" y="70"/>
                    <a:pt x="33" y="70"/>
                  </a:cubicBezTo>
                  <a:cubicBezTo>
                    <a:pt x="57" y="70"/>
                    <a:pt x="93" y="61"/>
                    <a:pt x="93" y="47"/>
                  </a:cubicBezTo>
                  <a:cubicBezTo>
                    <a:pt x="93" y="30"/>
                    <a:pt x="55" y="0"/>
                    <a:pt x="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rot="-487982" flipH="1">
              <a:off x="5493667" y="4148098"/>
              <a:ext cx="16407" cy="10672"/>
            </a:xfrm>
            <a:custGeom>
              <a:avLst/>
              <a:gdLst/>
              <a:ahLst/>
              <a:cxnLst/>
              <a:rect l="l" t="t" r="r" b="b"/>
              <a:pathLst>
                <a:path w="103" h="67" extrusionOk="0">
                  <a:moveTo>
                    <a:pt x="70" y="1"/>
                  </a:moveTo>
                  <a:cubicBezTo>
                    <a:pt x="50" y="1"/>
                    <a:pt x="18" y="18"/>
                    <a:pt x="11" y="29"/>
                  </a:cubicBezTo>
                  <a:cubicBezTo>
                    <a:pt x="6" y="39"/>
                    <a:pt x="1" y="58"/>
                    <a:pt x="11" y="63"/>
                  </a:cubicBezTo>
                  <a:cubicBezTo>
                    <a:pt x="13" y="65"/>
                    <a:pt x="17" y="66"/>
                    <a:pt x="23" y="66"/>
                  </a:cubicBezTo>
                  <a:cubicBezTo>
                    <a:pt x="41" y="66"/>
                    <a:pt x="72" y="56"/>
                    <a:pt x="83" y="49"/>
                  </a:cubicBezTo>
                  <a:cubicBezTo>
                    <a:pt x="103" y="34"/>
                    <a:pt x="103" y="15"/>
                    <a:pt x="83" y="5"/>
                  </a:cubicBezTo>
                  <a:cubicBezTo>
                    <a:pt x="80" y="2"/>
                    <a:pt x="75" y="1"/>
                    <a:pt x="7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rot="-487982" flipH="1">
              <a:off x="5627816" y="4000452"/>
              <a:ext cx="15292" cy="12584"/>
            </a:xfrm>
            <a:custGeom>
              <a:avLst/>
              <a:gdLst/>
              <a:ahLst/>
              <a:cxnLst/>
              <a:rect l="l" t="t" r="r" b="b"/>
              <a:pathLst>
                <a:path w="96" h="79" extrusionOk="0">
                  <a:moveTo>
                    <a:pt x="91" y="0"/>
                  </a:moveTo>
                  <a:cubicBezTo>
                    <a:pt x="86" y="0"/>
                    <a:pt x="38" y="24"/>
                    <a:pt x="18" y="29"/>
                  </a:cubicBezTo>
                  <a:cubicBezTo>
                    <a:pt x="1" y="38"/>
                    <a:pt x="59" y="79"/>
                    <a:pt x="81" y="79"/>
                  </a:cubicBezTo>
                  <a:cubicBezTo>
                    <a:pt x="83" y="79"/>
                    <a:pt x="85" y="79"/>
                    <a:pt x="86" y="78"/>
                  </a:cubicBezTo>
                  <a:cubicBezTo>
                    <a:pt x="96" y="63"/>
                    <a:pt x="86" y="58"/>
                    <a:pt x="81" y="58"/>
                  </a:cubicBezTo>
                  <a:cubicBezTo>
                    <a:pt x="80" y="59"/>
                    <a:pt x="79" y="59"/>
                    <a:pt x="79" y="59"/>
                  </a:cubicBezTo>
                  <a:cubicBezTo>
                    <a:pt x="69" y="59"/>
                    <a:pt x="82" y="33"/>
                    <a:pt x="86" y="24"/>
                  </a:cubicBezTo>
                  <a:cubicBezTo>
                    <a:pt x="91" y="10"/>
                    <a:pt x="96" y="0"/>
                    <a:pt x="9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rot="-487982" flipH="1">
              <a:off x="5706549" y="4176569"/>
              <a:ext cx="20867" cy="9717"/>
            </a:xfrm>
            <a:custGeom>
              <a:avLst/>
              <a:gdLst/>
              <a:ahLst/>
              <a:cxnLst/>
              <a:rect l="l" t="t" r="r" b="b"/>
              <a:pathLst>
                <a:path w="131" h="61" extrusionOk="0">
                  <a:moveTo>
                    <a:pt x="73" y="0"/>
                  </a:moveTo>
                  <a:lnTo>
                    <a:pt x="44" y="5"/>
                  </a:lnTo>
                  <a:lnTo>
                    <a:pt x="0" y="15"/>
                  </a:lnTo>
                  <a:cubicBezTo>
                    <a:pt x="24" y="43"/>
                    <a:pt x="55" y="61"/>
                    <a:pt x="67" y="61"/>
                  </a:cubicBezTo>
                  <a:cubicBezTo>
                    <a:pt x="70" y="61"/>
                    <a:pt x="72" y="60"/>
                    <a:pt x="73" y="58"/>
                  </a:cubicBezTo>
                  <a:cubicBezTo>
                    <a:pt x="78" y="54"/>
                    <a:pt x="111" y="29"/>
                    <a:pt x="121" y="15"/>
                  </a:cubicBezTo>
                  <a:cubicBezTo>
                    <a:pt x="131" y="5"/>
                    <a:pt x="107" y="0"/>
                    <a:pt x="7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rot="-487982" flipH="1">
              <a:off x="5691571" y="3905413"/>
              <a:ext cx="18637" cy="27239"/>
            </a:xfrm>
            <a:custGeom>
              <a:avLst/>
              <a:gdLst/>
              <a:ahLst/>
              <a:cxnLst/>
              <a:rect l="l" t="t" r="r" b="b"/>
              <a:pathLst>
                <a:path w="117" h="171" extrusionOk="0">
                  <a:moveTo>
                    <a:pt x="78" y="1"/>
                  </a:moveTo>
                  <a:cubicBezTo>
                    <a:pt x="49" y="54"/>
                    <a:pt x="29" y="107"/>
                    <a:pt x="0" y="170"/>
                  </a:cubicBezTo>
                  <a:cubicBezTo>
                    <a:pt x="78" y="122"/>
                    <a:pt x="116" y="49"/>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rot="-487982" flipH="1">
              <a:off x="5743265" y="4056463"/>
              <a:ext cx="11628" cy="12265"/>
            </a:xfrm>
            <a:custGeom>
              <a:avLst/>
              <a:gdLst/>
              <a:ahLst/>
              <a:cxnLst/>
              <a:rect l="l" t="t" r="r" b="b"/>
              <a:pathLst>
                <a:path w="73" h="77" extrusionOk="0">
                  <a:moveTo>
                    <a:pt x="41" y="1"/>
                  </a:moveTo>
                  <a:cubicBezTo>
                    <a:pt x="25" y="1"/>
                    <a:pt x="1" y="60"/>
                    <a:pt x="15" y="69"/>
                  </a:cubicBezTo>
                  <a:cubicBezTo>
                    <a:pt x="18" y="75"/>
                    <a:pt x="23" y="77"/>
                    <a:pt x="28" y="77"/>
                  </a:cubicBezTo>
                  <a:cubicBezTo>
                    <a:pt x="43" y="77"/>
                    <a:pt x="59" y="61"/>
                    <a:pt x="63" y="50"/>
                  </a:cubicBezTo>
                  <a:cubicBezTo>
                    <a:pt x="73" y="40"/>
                    <a:pt x="63" y="21"/>
                    <a:pt x="44" y="2"/>
                  </a:cubicBezTo>
                  <a:cubicBezTo>
                    <a:pt x="43" y="1"/>
                    <a:pt x="42" y="1"/>
                    <a:pt x="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rot="-487982" flipH="1">
              <a:off x="5501863" y="4118402"/>
              <a:ext cx="12584" cy="11628"/>
            </a:xfrm>
            <a:custGeom>
              <a:avLst/>
              <a:gdLst/>
              <a:ahLst/>
              <a:cxnLst/>
              <a:rect l="l" t="t" r="r" b="b"/>
              <a:pathLst>
                <a:path w="79" h="73" extrusionOk="0">
                  <a:moveTo>
                    <a:pt x="54" y="0"/>
                  </a:moveTo>
                  <a:cubicBezTo>
                    <a:pt x="44" y="0"/>
                    <a:pt x="20" y="29"/>
                    <a:pt x="10" y="44"/>
                  </a:cubicBezTo>
                  <a:cubicBezTo>
                    <a:pt x="5" y="49"/>
                    <a:pt x="1" y="63"/>
                    <a:pt x="1" y="68"/>
                  </a:cubicBezTo>
                  <a:cubicBezTo>
                    <a:pt x="5" y="68"/>
                    <a:pt x="49" y="73"/>
                    <a:pt x="54" y="73"/>
                  </a:cubicBezTo>
                  <a:cubicBezTo>
                    <a:pt x="68" y="73"/>
                    <a:pt x="78" y="39"/>
                    <a:pt x="68" y="24"/>
                  </a:cubicBezTo>
                  <a:cubicBezTo>
                    <a:pt x="68" y="10"/>
                    <a:pt x="59" y="0"/>
                    <a:pt x="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rot="-487982" flipH="1">
              <a:off x="5417809" y="3928820"/>
              <a:ext cx="21345" cy="13221"/>
            </a:xfrm>
            <a:custGeom>
              <a:avLst/>
              <a:gdLst/>
              <a:ahLst/>
              <a:cxnLst/>
              <a:rect l="l" t="t" r="r" b="b"/>
              <a:pathLst>
                <a:path w="134" h="83" extrusionOk="0">
                  <a:moveTo>
                    <a:pt x="115" y="1"/>
                  </a:moveTo>
                  <a:cubicBezTo>
                    <a:pt x="96" y="1"/>
                    <a:pt x="59" y="11"/>
                    <a:pt x="44" y="29"/>
                  </a:cubicBezTo>
                  <a:cubicBezTo>
                    <a:pt x="20" y="53"/>
                    <a:pt x="1" y="82"/>
                    <a:pt x="1" y="82"/>
                  </a:cubicBezTo>
                  <a:cubicBezTo>
                    <a:pt x="6" y="82"/>
                    <a:pt x="93" y="34"/>
                    <a:pt x="122" y="14"/>
                  </a:cubicBezTo>
                  <a:cubicBezTo>
                    <a:pt x="133" y="5"/>
                    <a:pt x="128" y="1"/>
                    <a:pt x="11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rot="-487982" flipH="1">
              <a:off x="5473816" y="4117578"/>
              <a:ext cx="19433" cy="12106"/>
            </a:xfrm>
            <a:custGeom>
              <a:avLst/>
              <a:gdLst/>
              <a:ahLst/>
              <a:cxnLst/>
              <a:rect l="l" t="t" r="r" b="b"/>
              <a:pathLst>
                <a:path w="122" h="76" extrusionOk="0">
                  <a:moveTo>
                    <a:pt x="93" y="1"/>
                  </a:moveTo>
                  <a:cubicBezTo>
                    <a:pt x="69" y="1"/>
                    <a:pt x="14" y="24"/>
                    <a:pt x="5" y="32"/>
                  </a:cubicBezTo>
                  <a:cubicBezTo>
                    <a:pt x="0" y="46"/>
                    <a:pt x="20" y="66"/>
                    <a:pt x="25" y="71"/>
                  </a:cubicBezTo>
                  <a:cubicBezTo>
                    <a:pt x="29" y="76"/>
                    <a:pt x="44" y="76"/>
                    <a:pt x="44" y="76"/>
                  </a:cubicBezTo>
                  <a:cubicBezTo>
                    <a:pt x="44" y="71"/>
                    <a:pt x="29" y="51"/>
                    <a:pt x="25" y="42"/>
                  </a:cubicBezTo>
                  <a:cubicBezTo>
                    <a:pt x="25" y="27"/>
                    <a:pt x="73" y="22"/>
                    <a:pt x="97" y="22"/>
                  </a:cubicBezTo>
                  <a:cubicBezTo>
                    <a:pt x="121" y="22"/>
                    <a:pt x="121" y="17"/>
                    <a:pt x="102" y="3"/>
                  </a:cubicBezTo>
                  <a:cubicBezTo>
                    <a:pt x="100" y="2"/>
                    <a:pt x="97" y="1"/>
                    <a:pt x="9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rot="-487982" flipH="1">
              <a:off x="5431798" y="3967807"/>
              <a:ext cx="12584" cy="7805"/>
            </a:xfrm>
            <a:custGeom>
              <a:avLst/>
              <a:gdLst/>
              <a:ahLst/>
              <a:cxnLst/>
              <a:rect l="l" t="t" r="r" b="b"/>
              <a:pathLst>
                <a:path w="79" h="49" extrusionOk="0">
                  <a:moveTo>
                    <a:pt x="41" y="0"/>
                  </a:moveTo>
                  <a:cubicBezTo>
                    <a:pt x="26" y="0"/>
                    <a:pt x="11" y="7"/>
                    <a:pt x="6" y="15"/>
                  </a:cubicBezTo>
                  <a:cubicBezTo>
                    <a:pt x="1" y="25"/>
                    <a:pt x="25" y="44"/>
                    <a:pt x="40" y="44"/>
                  </a:cubicBezTo>
                  <a:cubicBezTo>
                    <a:pt x="49" y="49"/>
                    <a:pt x="69" y="49"/>
                    <a:pt x="74" y="49"/>
                  </a:cubicBezTo>
                  <a:lnTo>
                    <a:pt x="78" y="49"/>
                  </a:lnTo>
                  <a:cubicBezTo>
                    <a:pt x="78" y="20"/>
                    <a:pt x="78" y="20"/>
                    <a:pt x="74" y="15"/>
                  </a:cubicBezTo>
                  <a:cubicBezTo>
                    <a:pt x="65" y="4"/>
                    <a:pt x="53" y="0"/>
                    <a:pt x="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rot="-487982" flipH="1">
              <a:off x="5392781" y="3947506"/>
              <a:ext cx="14814" cy="13380"/>
            </a:xfrm>
            <a:custGeom>
              <a:avLst/>
              <a:gdLst/>
              <a:ahLst/>
              <a:cxnLst/>
              <a:rect l="l" t="t" r="r" b="b"/>
              <a:pathLst>
                <a:path w="93" h="84" extrusionOk="0">
                  <a:moveTo>
                    <a:pt x="19" y="1"/>
                  </a:moveTo>
                  <a:cubicBezTo>
                    <a:pt x="18" y="1"/>
                    <a:pt x="13" y="6"/>
                    <a:pt x="6" y="15"/>
                  </a:cubicBezTo>
                  <a:cubicBezTo>
                    <a:pt x="15" y="6"/>
                    <a:pt x="19" y="1"/>
                    <a:pt x="19" y="1"/>
                  </a:cubicBezTo>
                  <a:close/>
                  <a:moveTo>
                    <a:pt x="6" y="15"/>
                  </a:moveTo>
                  <a:lnTo>
                    <a:pt x="6" y="15"/>
                  </a:lnTo>
                  <a:cubicBezTo>
                    <a:pt x="1" y="38"/>
                    <a:pt x="58" y="83"/>
                    <a:pt x="72" y="83"/>
                  </a:cubicBezTo>
                  <a:cubicBezTo>
                    <a:pt x="73" y="83"/>
                    <a:pt x="73" y="83"/>
                    <a:pt x="74" y="83"/>
                  </a:cubicBezTo>
                  <a:lnTo>
                    <a:pt x="93" y="64"/>
                  </a:lnTo>
                  <a:cubicBezTo>
                    <a:pt x="93" y="59"/>
                    <a:pt x="1" y="44"/>
                    <a:pt x="6" y="15"/>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rot="-487982" flipH="1">
              <a:off x="5673876" y="3947273"/>
              <a:ext cx="23256" cy="10832"/>
            </a:xfrm>
            <a:custGeom>
              <a:avLst/>
              <a:gdLst/>
              <a:ahLst/>
              <a:cxnLst/>
              <a:rect l="l" t="t" r="r" b="b"/>
              <a:pathLst>
                <a:path w="146" h="68" extrusionOk="0">
                  <a:moveTo>
                    <a:pt x="146" y="1"/>
                  </a:moveTo>
                  <a:cubicBezTo>
                    <a:pt x="93" y="25"/>
                    <a:pt x="54" y="44"/>
                    <a:pt x="1" y="59"/>
                  </a:cubicBezTo>
                  <a:cubicBezTo>
                    <a:pt x="21" y="65"/>
                    <a:pt x="39" y="68"/>
                    <a:pt x="54" y="68"/>
                  </a:cubicBezTo>
                  <a:cubicBezTo>
                    <a:pt x="99" y="68"/>
                    <a:pt x="128" y="44"/>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rot="-487982" flipH="1">
              <a:off x="5460948" y="3948839"/>
              <a:ext cx="12425" cy="5575"/>
            </a:xfrm>
            <a:custGeom>
              <a:avLst/>
              <a:gdLst/>
              <a:ahLst/>
              <a:cxnLst/>
              <a:rect l="l" t="t" r="r" b="b"/>
              <a:pathLst>
                <a:path w="78" h="35" extrusionOk="0">
                  <a:moveTo>
                    <a:pt x="25" y="1"/>
                  </a:moveTo>
                  <a:cubicBezTo>
                    <a:pt x="10" y="10"/>
                    <a:pt x="0" y="20"/>
                    <a:pt x="0" y="30"/>
                  </a:cubicBezTo>
                  <a:cubicBezTo>
                    <a:pt x="0" y="33"/>
                    <a:pt x="4" y="35"/>
                    <a:pt x="9" y="35"/>
                  </a:cubicBezTo>
                  <a:cubicBezTo>
                    <a:pt x="23" y="35"/>
                    <a:pt x="51" y="23"/>
                    <a:pt x="58" y="20"/>
                  </a:cubicBezTo>
                  <a:cubicBezTo>
                    <a:pt x="73" y="15"/>
                    <a:pt x="78" y="10"/>
                    <a:pt x="7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rot="-487982" flipH="1">
              <a:off x="5357506" y="4052431"/>
              <a:ext cx="12743" cy="8124"/>
            </a:xfrm>
            <a:custGeom>
              <a:avLst/>
              <a:gdLst/>
              <a:ahLst/>
              <a:cxnLst/>
              <a:rect l="l" t="t" r="r" b="b"/>
              <a:pathLst>
                <a:path w="80" h="51" extrusionOk="0">
                  <a:moveTo>
                    <a:pt x="12" y="1"/>
                  </a:moveTo>
                  <a:lnTo>
                    <a:pt x="12" y="1"/>
                  </a:lnTo>
                  <a:cubicBezTo>
                    <a:pt x="0" y="40"/>
                    <a:pt x="1" y="50"/>
                    <a:pt x="44" y="50"/>
                  </a:cubicBezTo>
                  <a:cubicBezTo>
                    <a:pt x="53" y="50"/>
                    <a:pt x="65" y="50"/>
                    <a:pt x="80" y="49"/>
                  </a:cubicBezTo>
                  <a:cubicBezTo>
                    <a:pt x="61" y="30"/>
                    <a:pt x="36" y="20"/>
                    <a:pt x="1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rot="-487982" flipH="1">
              <a:off x="5659214" y="3897279"/>
              <a:ext cx="10991" cy="5575"/>
            </a:xfrm>
            <a:custGeom>
              <a:avLst/>
              <a:gdLst/>
              <a:ahLst/>
              <a:cxnLst/>
              <a:rect l="l" t="t" r="r" b="b"/>
              <a:pathLst>
                <a:path w="69" h="35" extrusionOk="0">
                  <a:moveTo>
                    <a:pt x="36" y="1"/>
                  </a:moveTo>
                  <a:cubicBezTo>
                    <a:pt x="28" y="1"/>
                    <a:pt x="19" y="3"/>
                    <a:pt x="15" y="10"/>
                  </a:cubicBezTo>
                  <a:cubicBezTo>
                    <a:pt x="1" y="20"/>
                    <a:pt x="10" y="34"/>
                    <a:pt x="25" y="34"/>
                  </a:cubicBezTo>
                  <a:cubicBezTo>
                    <a:pt x="44" y="34"/>
                    <a:pt x="68" y="15"/>
                    <a:pt x="59" y="10"/>
                  </a:cubicBezTo>
                  <a:cubicBezTo>
                    <a:pt x="56" y="5"/>
                    <a:pt x="46" y="1"/>
                    <a:pt x="3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rot="-487982" flipH="1">
              <a:off x="6396894" y="3553522"/>
              <a:ext cx="1316210" cy="740856"/>
            </a:xfrm>
            <a:custGeom>
              <a:avLst/>
              <a:gdLst/>
              <a:ahLst/>
              <a:cxnLst/>
              <a:rect l="l" t="t" r="r" b="b"/>
              <a:pathLst>
                <a:path w="8263" h="4651" extrusionOk="0">
                  <a:moveTo>
                    <a:pt x="1773" y="0"/>
                  </a:moveTo>
                  <a:cubicBezTo>
                    <a:pt x="1745" y="0"/>
                    <a:pt x="1715" y="16"/>
                    <a:pt x="1700" y="49"/>
                  </a:cubicBezTo>
                  <a:cubicBezTo>
                    <a:pt x="1632" y="238"/>
                    <a:pt x="1613" y="431"/>
                    <a:pt x="1646" y="625"/>
                  </a:cubicBezTo>
                  <a:cubicBezTo>
                    <a:pt x="1637" y="630"/>
                    <a:pt x="1627" y="635"/>
                    <a:pt x="1617" y="640"/>
                  </a:cubicBezTo>
                  <a:cubicBezTo>
                    <a:pt x="1569" y="615"/>
                    <a:pt x="1516" y="606"/>
                    <a:pt x="1453" y="601"/>
                  </a:cubicBezTo>
                  <a:cubicBezTo>
                    <a:pt x="1401" y="595"/>
                    <a:pt x="1344" y="591"/>
                    <a:pt x="1286" y="591"/>
                  </a:cubicBezTo>
                  <a:cubicBezTo>
                    <a:pt x="1185" y="591"/>
                    <a:pt x="1081" y="605"/>
                    <a:pt x="998" y="654"/>
                  </a:cubicBezTo>
                  <a:cubicBezTo>
                    <a:pt x="944" y="683"/>
                    <a:pt x="959" y="780"/>
                    <a:pt x="1031" y="780"/>
                  </a:cubicBezTo>
                  <a:cubicBezTo>
                    <a:pt x="1148" y="780"/>
                    <a:pt x="1225" y="877"/>
                    <a:pt x="1322" y="925"/>
                  </a:cubicBezTo>
                  <a:cubicBezTo>
                    <a:pt x="1327" y="930"/>
                    <a:pt x="1332" y="930"/>
                    <a:pt x="1341" y="930"/>
                  </a:cubicBezTo>
                  <a:cubicBezTo>
                    <a:pt x="1298" y="988"/>
                    <a:pt x="1269" y="1051"/>
                    <a:pt x="1235" y="1114"/>
                  </a:cubicBezTo>
                  <a:cubicBezTo>
                    <a:pt x="1156" y="1071"/>
                    <a:pt x="1061" y="1053"/>
                    <a:pt x="964" y="1053"/>
                  </a:cubicBezTo>
                  <a:cubicBezTo>
                    <a:pt x="854" y="1053"/>
                    <a:pt x="742" y="1077"/>
                    <a:pt x="654" y="1119"/>
                  </a:cubicBezTo>
                  <a:cubicBezTo>
                    <a:pt x="601" y="1148"/>
                    <a:pt x="615" y="1230"/>
                    <a:pt x="668" y="1245"/>
                  </a:cubicBezTo>
                  <a:cubicBezTo>
                    <a:pt x="843" y="1313"/>
                    <a:pt x="978" y="1385"/>
                    <a:pt x="1114" y="1501"/>
                  </a:cubicBezTo>
                  <a:cubicBezTo>
                    <a:pt x="1109" y="1521"/>
                    <a:pt x="1109" y="1545"/>
                    <a:pt x="1109" y="1560"/>
                  </a:cubicBezTo>
                  <a:cubicBezTo>
                    <a:pt x="1097" y="1559"/>
                    <a:pt x="1085" y="1558"/>
                    <a:pt x="1073" y="1558"/>
                  </a:cubicBezTo>
                  <a:cubicBezTo>
                    <a:pt x="934" y="1558"/>
                    <a:pt x="788" y="1609"/>
                    <a:pt x="663" y="1671"/>
                  </a:cubicBezTo>
                  <a:cubicBezTo>
                    <a:pt x="615" y="1695"/>
                    <a:pt x="620" y="1763"/>
                    <a:pt x="654" y="1792"/>
                  </a:cubicBezTo>
                  <a:cubicBezTo>
                    <a:pt x="785" y="1884"/>
                    <a:pt x="920" y="1957"/>
                    <a:pt x="1075" y="1966"/>
                  </a:cubicBezTo>
                  <a:cubicBezTo>
                    <a:pt x="944" y="2054"/>
                    <a:pt x="838" y="2155"/>
                    <a:pt x="741" y="2276"/>
                  </a:cubicBezTo>
                  <a:cubicBezTo>
                    <a:pt x="630" y="2155"/>
                    <a:pt x="484" y="2063"/>
                    <a:pt x="339" y="2034"/>
                  </a:cubicBezTo>
                  <a:cubicBezTo>
                    <a:pt x="334" y="2033"/>
                    <a:pt x="330" y="2032"/>
                    <a:pt x="325" y="2032"/>
                  </a:cubicBezTo>
                  <a:cubicBezTo>
                    <a:pt x="270" y="2032"/>
                    <a:pt x="213" y="2106"/>
                    <a:pt x="266" y="2155"/>
                  </a:cubicBezTo>
                  <a:cubicBezTo>
                    <a:pt x="281" y="2165"/>
                    <a:pt x="291" y="2179"/>
                    <a:pt x="310" y="2189"/>
                  </a:cubicBezTo>
                  <a:cubicBezTo>
                    <a:pt x="383" y="2296"/>
                    <a:pt x="455" y="2393"/>
                    <a:pt x="499" y="2514"/>
                  </a:cubicBezTo>
                  <a:cubicBezTo>
                    <a:pt x="504" y="2528"/>
                    <a:pt x="508" y="2552"/>
                    <a:pt x="518" y="2577"/>
                  </a:cubicBezTo>
                  <a:cubicBezTo>
                    <a:pt x="412" y="2470"/>
                    <a:pt x="281" y="2393"/>
                    <a:pt x="155" y="2383"/>
                  </a:cubicBezTo>
                  <a:cubicBezTo>
                    <a:pt x="121" y="2383"/>
                    <a:pt x="92" y="2402"/>
                    <a:pt x="82" y="2431"/>
                  </a:cubicBezTo>
                  <a:cubicBezTo>
                    <a:pt x="44" y="2538"/>
                    <a:pt x="184" y="2615"/>
                    <a:pt x="242" y="2673"/>
                  </a:cubicBezTo>
                  <a:cubicBezTo>
                    <a:pt x="334" y="2765"/>
                    <a:pt x="407" y="2857"/>
                    <a:pt x="470" y="2959"/>
                  </a:cubicBezTo>
                  <a:cubicBezTo>
                    <a:pt x="460" y="2998"/>
                    <a:pt x="460" y="3032"/>
                    <a:pt x="460" y="3061"/>
                  </a:cubicBezTo>
                  <a:cubicBezTo>
                    <a:pt x="413" y="3052"/>
                    <a:pt x="366" y="3047"/>
                    <a:pt x="320" y="3047"/>
                  </a:cubicBezTo>
                  <a:cubicBezTo>
                    <a:pt x="232" y="3047"/>
                    <a:pt x="145" y="3067"/>
                    <a:pt x="63" y="3124"/>
                  </a:cubicBezTo>
                  <a:cubicBezTo>
                    <a:pt x="1" y="3164"/>
                    <a:pt x="20" y="3257"/>
                    <a:pt x="91" y="3257"/>
                  </a:cubicBezTo>
                  <a:cubicBezTo>
                    <a:pt x="98" y="3257"/>
                    <a:pt x="104" y="3256"/>
                    <a:pt x="111" y="3254"/>
                  </a:cubicBezTo>
                  <a:cubicBezTo>
                    <a:pt x="126" y="3251"/>
                    <a:pt x="140" y="3250"/>
                    <a:pt x="154" y="3250"/>
                  </a:cubicBezTo>
                  <a:cubicBezTo>
                    <a:pt x="241" y="3250"/>
                    <a:pt x="316" y="3311"/>
                    <a:pt x="387" y="3366"/>
                  </a:cubicBezTo>
                  <a:cubicBezTo>
                    <a:pt x="281" y="3414"/>
                    <a:pt x="184" y="3487"/>
                    <a:pt x="97" y="3584"/>
                  </a:cubicBezTo>
                  <a:cubicBezTo>
                    <a:pt x="47" y="3633"/>
                    <a:pt x="86" y="3716"/>
                    <a:pt x="153" y="3716"/>
                  </a:cubicBezTo>
                  <a:cubicBezTo>
                    <a:pt x="159" y="3716"/>
                    <a:pt x="164" y="3716"/>
                    <a:pt x="170" y="3715"/>
                  </a:cubicBezTo>
                  <a:cubicBezTo>
                    <a:pt x="291" y="3700"/>
                    <a:pt x="407" y="3705"/>
                    <a:pt x="528" y="3685"/>
                  </a:cubicBezTo>
                  <a:cubicBezTo>
                    <a:pt x="533" y="3685"/>
                    <a:pt x="542" y="3685"/>
                    <a:pt x="547" y="3681"/>
                  </a:cubicBezTo>
                  <a:lnTo>
                    <a:pt x="547" y="3681"/>
                  </a:lnTo>
                  <a:cubicBezTo>
                    <a:pt x="484" y="3903"/>
                    <a:pt x="644" y="4141"/>
                    <a:pt x="818" y="4291"/>
                  </a:cubicBezTo>
                  <a:cubicBezTo>
                    <a:pt x="835" y="4306"/>
                    <a:pt x="855" y="4312"/>
                    <a:pt x="873" y="4312"/>
                  </a:cubicBezTo>
                  <a:cubicBezTo>
                    <a:pt x="933" y="4312"/>
                    <a:pt x="985" y="4245"/>
                    <a:pt x="930" y="4189"/>
                  </a:cubicBezTo>
                  <a:cubicBezTo>
                    <a:pt x="857" y="4116"/>
                    <a:pt x="833" y="4029"/>
                    <a:pt x="833" y="3942"/>
                  </a:cubicBezTo>
                  <a:lnTo>
                    <a:pt x="833" y="3942"/>
                  </a:lnTo>
                  <a:cubicBezTo>
                    <a:pt x="891" y="4198"/>
                    <a:pt x="1103" y="4441"/>
                    <a:pt x="1373" y="4441"/>
                  </a:cubicBezTo>
                  <a:cubicBezTo>
                    <a:pt x="1394" y="4441"/>
                    <a:pt x="1416" y="4439"/>
                    <a:pt x="1438" y="4436"/>
                  </a:cubicBezTo>
                  <a:cubicBezTo>
                    <a:pt x="1496" y="4431"/>
                    <a:pt x="1501" y="4334"/>
                    <a:pt x="1443" y="4320"/>
                  </a:cubicBezTo>
                  <a:cubicBezTo>
                    <a:pt x="1395" y="4310"/>
                    <a:pt x="1356" y="4286"/>
                    <a:pt x="1322" y="4247"/>
                  </a:cubicBezTo>
                  <a:lnTo>
                    <a:pt x="1322" y="4247"/>
                  </a:lnTo>
                  <a:cubicBezTo>
                    <a:pt x="1404" y="4281"/>
                    <a:pt x="1496" y="4296"/>
                    <a:pt x="1588" y="4305"/>
                  </a:cubicBezTo>
                  <a:cubicBezTo>
                    <a:pt x="1693" y="4400"/>
                    <a:pt x="1848" y="4449"/>
                    <a:pt x="1994" y="4449"/>
                  </a:cubicBezTo>
                  <a:cubicBezTo>
                    <a:pt x="2050" y="4449"/>
                    <a:pt x="2105" y="4441"/>
                    <a:pt x="2155" y="4426"/>
                  </a:cubicBezTo>
                  <a:cubicBezTo>
                    <a:pt x="2218" y="4407"/>
                    <a:pt x="2242" y="4296"/>
                    <a:pt x="2165" y="4286"/>
                  </a:cubicBezTo>
                  <a:cubicBezTo>
                    <a:pt x="2126" y="4281"/>
                    <a:pt x="2097" y="4267"/>
                    <a:pt x="2068" y="4247"/>
                  </a:cubicBezTo>
                  <a:cubicBezTo>
                    <a:pt x="2199" y="4208"/>
                    <a:pt x="2324" y="4136"/>
                    <a:pt x="2441" y="4054"/>
                  </a:cubicBezTo>
                  <a:cubicBezTo>
                    <a:pt x="2630" y="4339"/>
                    <a:pt x="2949" y="4499"/>
                    <a:pt x="3303" y="4514"/>
                  </a:cubicBezTo>
                  <a:cubicBezTo>
                    <a:pt x="3324" y="4515"/>
                    <a:pt x="3346" y="4515"/>
                    <a:pt x="3367" y="4515"/>
                  </a:cubicBezTo>
                  <a:cubicBezTo>
                    <a:pt x="3785" y="4515"/>
                    <a:pt x="4186" y="4293"/>
                    <a:pt x="4421" y="3952"/>
                  </a:cubicBezTo>
                  <a:cubicBezTo>
                    <a:pt x="4669" y="4169"/>
                    <a:pt x="4997" y="4295"/>
                    <a:pt x="5324" y="4295"/>
                  </a:cubicBezTo>
                  <a:cubicBezTo>
                    <a:pt x="5507" y="4295"/>
                    <a:pt x="5691" y="4255"/>
                    <a:pt x="5860" y="4170"/>
                  </a:cubicBezTo>
                  <a:cubicBezTo>
                    <a:pt x="5932" y="4208"/>
                    <a:pt x="6019" y="4238"/>
                    <a:pt x="6097" y="4257"/>
                  </a:cubicBezTo>
                  <a:cubicBezTo>
                    <a:pt x="6248" y="4386"/>
                    <a:pt x="6445" y="4465"/>
                    <a:pt x="6654" y="4465"/>
                  </a:cubicBezTo>
                  <a:cubicBezTo>
                    <a:pt x="6719" y="4465"/>
                    <a:pt x="6786" y="4457"/>
                    <a:pt x="6852" y="4441"/>
                  </a:cubicBezTo>
                  <a:cubicBezTo>
                    <a:pt x="6867" y="4441"/>
                    <a:pt x="6876" y="4436"/>
                    <a:pt x="6891" y="4431"/>
                  </a:cubicBezTo>
                  <a:lnTo>
                    <a:pt x="6891" y="4431"/>
                  </a:lnTo>
                  <a:cubicBezTo>
                    <a:pt x="6867" y="4475"/>
                    <a:pt x="6823" y="4523"/>
                    <a:pt x="6838" y="4577"/>
                  </a:cubicBezTo>
                  <a:cubicBezTo>
                    <a:pt x="6849" y="4632"/>
                    <a:pt x="6883" y="4651"/>
                    <a:pt x="6924" y="4651"/>
                  </a:cubicBezTo>
                  <a:cubicBezTo>
                    <a:pt x="6972" y="4651"/>
                    <a:pt x="7029" y="4624"/>
                    <a:pt x="7065" y="4601"/>
                  </a:cubicBezTo>
                  <a:cubicBezTo>
                    <a:pt x="7128" y="4562"/>
                    <a:pt x="7177" y="4509"/>
                    <a:pt x="7211" y="4455"/>
                  </a:cubicBezTo>
                  <a:cubicBezTo>
                    <a:pt x="7215" y="4455"/>
                    <a:pt x="7225" y="4451"/>
                    <a:pt x="7225" y="4451"/>
                  </a:cubicBezTo>
                  <a:cubicBezTo>
                    <a:pt x="7259" y="4431"/>
                    <a:pt x="7264" y="4392"/>
                    <a:pt x="7254" y="4363"/>
                  </a:cubicBezTo>
                  <a:cubicBezTo>
                    <a:pt x="7274" y="4315"/>
                    <a:pt x="7283" y="4267"/>
                    <a:pt x="7283" y="4218"/>
                  </a:cubicBezTo>
                  <a:lnTo>
                    <a:pt x="7322" y="4291"/>
                  </a:lnTo>
                  <a:cubicBezTo>
                    <a:pt x="7331" y="4315"/>
                    <a:pt x="7360" y="4329"/>
                    <a:pt x="7386" y="4329"/>
                  </a:cubicBezTo>
                  <a:cubicBezTo>
                    <a:pt x="7403" y="4329"/>
                    <a:pt x="7419" y="4323"/>
                    <a:pt x="7429" y="4310"/>
                  </a:cubicBezTo>
                  <a:cubicBezTo>
                    <a:pt x="7501" y="4218"/>
                    <a:pt x="7496" y="4121"/>
                    <a:pt x="7467" y="4015"/>
                  </a:cubicBezTo>
                  <a:cubicBezTo>
                    <a:pt x="7458" y="3995"/>
                    <a:pt x="7453" y="3976"/>
                    <a:pt x="7448" y="3952"/>
                  </a:cubicBezTo>
                  <a:cubicBezTo>
                    <a:pt x="7491" y="3870"/>
                    <a:pt x="7521" y="3782"/>
                    <a:pt x="7530" y="3690"/>
                  </a:cubicBezTo>
                  <a:cubicBezTo>
                    <a:pt x="7554" y="3811"/>
                    <a:pt x="7574" y="3932"/>
                    <a:pt x="7579" y="4063"/>
                  </a:cubicBezTo>
                  <a:cubicBezTo>
                    <a:pt x="7579" y="4101"/>
                    <a:pt x="7615" y="4134"/>
                    <a:pt x="7654" y="4134"/>
                  </a:cubicBezTo>
                  <a:cubicBezTo>
                    <a:pt x="7664" y="4134"/>
                    <a:pt x="7675" y="4131"/>
                    <a:pt x="7685" y="4126"/>
                  </a:cubicBezTo>
                  <a:cubicBezTo>
                    <a:pt x="7772" y="4073"/>
                    <a:pt x="7763" y="3932"/>
                    <a:pt x="7738" y="3821"/>
                  </a:cubicBezTo>
                  <a:cubicBezTo>
                    <a:pt x="7797" y="3763"/>
                    <a:pt x="7797" y="3652"/>
                    <a:pt x="7797" y="3579"/>
                  </a:cubicBezTo>
                  <a:cubicBezTo>
                    <a:pt x="7806" y="3516"/>
                    <a:pt x="7806" y="3448"/>
                    <a:pt x="7797" y="3385"/>
                  </a:cubicBezTo>
                  <a:cubicBezTo>
                    <a:pt x="7821" y="3347"/>
                    <a:pt x="7845" y="3303"/>
                    <a:pt x="7864" y="3264"/>
                  </a:cubicBezTo>
                  <a:cubicBezTo>
                    <a:pt x="7903" y="3361"/>
                    <a:pt x="7927" y="3458"/>
                    <a:pt x="7927" y="3564"/>
                  </a:cubicBezTo>
                  <a:cubicBezTo>
                    <a:pt x="7927" y="3609"/>
                    <a:pt x="7963" y="3636"/>
                    <a:pt x="7998" y="3636"/>
                  </a:cubicBezTo>
                  <a:cubicBezTo>
                    <a:pt x="8024" y="3636"/>
                    <a:pt x="8051" y="3621"/>
                    <a:pt x="8063" y="3589"/>
                  </a:cubicBezTo>
                  <a:cubicBezTo>
                    <a:pt x="8155" y="3347"/>
                    <a:pt x="8077" y="3109"/>
                    <a:pt x="7952" y="2906"/>
                  </a:cubicBezTo>
                  <a:lnTo>
                    <a:pt x="7952" y="2867"/>
                  </a:lnTo>
                  <a:cubicBezTo>
                    <a:pt x="8014" y="2935"/>
                    <a:pt x="8073" y="3022"/>
                    <a:pt x="8126" y="3109"/>
                  </a:cubicBezTo>
                  <a:cubicBezTo>
                    <a:pt x="8138" y="3133"/>
                    <a:pt x="8164" y="3145"/>
                    <a:pt x="8190" y="3145"/>
                  </a:cubicBezTo>
                  <a:cubicBezTo>
                    <a:pt x="8227" y="3145"/>
                    <a:pt x="8262" y="3122"/>
                    <a:pt x="8257" y="3080"/>
                  </a:cubicBezTo>
                  <a:cubicBezTo>
                    <a:pt x="8261" y="2838"/>
                    <a:pt x="8102" y="2518"/>
                    <a:pt x="7845" y="2470"/>
                  </a:cubicBezTo>
                  <a:cubicBezTo>
                    <a:pt x="7811" y="2412"/>
                    <a:pt x="7772" y="2354"/>
                    <a:pt x="7724" y="2305"/>
                  </a:cubicBezTo>
                  <a:cubicBezTo>
                    <a:pt x="7830" y="2281"/>
                    <a:pt x="7932" y="2238"/>
                    <a:pt x="8014" y="2184"/>
                  </a:cubicBezTo>
                  <a:cubicBezTo>
                    <a:pt x="8078" y="2144"/>
                    <a:pt x="8052" y="2052"/>
                    <a:pt x="7982" y="2052"/>
                  </a:cubicBezTo>
                  <a:cubicBezTo>
                    <a:pt x="7977" y="2052"/>
                    <a:pt x="7971" y="2053"/>
                    <a:pt x="7966" y="2054"/>
                  </a:cubicBezTo>
                  <a:cubicBezTo>
                    <a:pt x="7930" y="2059"/>
                    <a:pt x="7894" y="2061"/>
                    <a:pt x="7858" y="2061"/>
                  </a:cubicBezTo>
                  <a:cubicBezTo>
                    <a:pt x="7748" y="2061"/>
                    <a:pt x="7636" y="2042"/>
                    <a:pt x="7527" y="2042"/>
                  </a:cubicBezTo>
                  <a:cubicBezTo>
                    <a:pt x="7510" y="2042"/>
                    <a:pt x="7493" y="2043"/>
                    <a:pt x="7477" y="2044"/>
                  </a:cubicBezTo>
                  <a:cubicBezTo>
                    <a:pt x="7472" y="2034"/>
                    <a:pt x="7472" y="2029"/>
                    <a:pt x="7472" y="2015"/>
                  </a:cubicBezTo>
                  <a:cubicBezTo>
                    <a:pt x="7525" y="2005"/>
                    <a:pt x="7588" y="1981"/>
                    <a:pt x="7637" y="1947"/>
                  </a:cubicBezTo>
                  <a:cubicBezTo>
                    <a:pt x="7685" y="1913"/>
                    <a:pt x="7709" y="1860"/>
                    <a:pt x="7758" y="1821"/>
                  </a:cubicBezTo>
                  <a:cubicBezTo>
                    <a:pt x="7806" y="1792"/>
                    <a:pt x="7797" y="1724"/>
                    <a:pt x="7743" y="1705"/>
                  </a:cubicBezTo>
                  <a:cubicBezTo>
                    <a:pt x="7651" y="1671"/>
                    <a:pt x="7554" y="1627"/>
                    <a:pt x="7458" y="1623"/>
                  </a:cubicBezTo>
                  <a:cubicBezTo>
                    <a:pt x="7450" y="1622"/>
                    <a:pt x="7442" y="1622"/>
                    <a:pt x="7435" y="1622"/>
                  </a:cubicBezTo>
                  <a:cubicBezTo>
                    <a:pt x="7380" y="1622"/>
                    <a:pt x="7331" y="1637"/>
                    <a:pt x="7288" y="1671"/>
                  </a:cubicBezTo>
                  <a:cubicBezTo>
                    <a:pt x="7264" y="1632"/>
                    <a:pt x="7235" y="1598"/>
                    <a:pt x="7206" y="1569"/>
                  </a:cubicBezTo>
                  <a:cubicBezTo>
                    <a:pt x="7283" y="1482"/>
                    <a:pt x="7322" y="1366"/>
                    <a:pt x="7322" y="1240"/>
                  </a:cubicBezTo>
                  <a:cubicBezTo>
                    <a:pt x="7322" y="1199"/>
                    <a:pt x="7292" y="1178"/>
                    <a:pt x="7260" y="1178"/>
                  </a:cubicBezTo>
                  <a:cubicBezTo>
                    <a:pt x="7239" y="1178"/>
                    <a:pt x="7216" y="1187"/>
                    <a:pt x="7201" y="1206"/>
                  </a:cubicBezTo>
                  <a:cubicBezTo>
                    <a:pt x="7133" y="1288"/>
                    <a:pt x="7036" y="1317"/>
                    <a:pt x="6939" y="1342"/>
                  </a:cubicBezTo>
                  <a:cubicBezTo>
                    <a:pt x="6847" y="1284"/>
                    <a:pt x="6746" y="1235"/>
                    <a:pt x="6644" y="1196"/>
                  </a:cubicBezTo>
                  <a:cubicBezTo>
                    <a:pt x="6723" y="1171"/>
                    <a:pt x="6807" y="1157"/>
                    <a:pt x="6896" y="1157"/>
                  </a:cubicBezTo>
                  <a:cubicBezTo>
                    <a:pt x="6928" y="1157"/>
                    <a:pt x="6960" y="1159"/>
                    <a:pt x="6993" y="1163"/>
                  </a:cubicBezTo>
                  <a:cubicBezTo>
                    <a:pt x="6994" y="1163"/>
                    <a:pt x="6996" y="1163"/>
                    <a:pt x="6998" y="1163"/>
                  </a:cubicBezTo>
                  <a:cubicBezTo>
                    <a:pt x="7062" y="1163"/>
                    <a:pt x="7083" y="1075"/>
                    <a:pt x="7031" y="1046"/>
                  </a:cubicBezTo>
                  <a:cubicBezTo>
                    <a:pt x="6938" y="987"/>
                    <a:pt x="6839" y="960"/>
                    <a:pt x="6741" y="960"/>
                  </a:cubicBezTo>
                  <a:cubicBezTo>
                    <a:pt x="6598" y="960"/>
                    <a:pt x="6458" y="1017"/>
                    <a:pt x="6344" y="1114"/>
                  </a:cubicBezTo>
                  <a:cubicBezTo>
                    <a:pt x="6344" y="1071"/>
                    <a:pt x="6358" y="1037"/>
                    <a:pt x="6392" y="1012"/>
                  </a:cubicBezTo>
                  <a:cubicBezTo>
                    <a:pt x="6407" y="1003"/>
                    <a:pt x="6412" y="993"/>
                    <a:pt x="6412" y="979"/>
                  </a:cubicBezTo>
                  <a:cubicBezTo>
                    <a:pt x="6475" y="964"/>
                    <a:pt x="6455" y="857"/>
                    <a:pt x="6387" y="853"/>
                  </a:cubicBezTo>
                  <a:cubicBezTo>
                    <a:pt x="6378" y="852"/>
                    <a:pt x="6368" y="851"/>
                    <a:pt x="6358" y="851"/>
                  </a:cubicBezTo>
                  <a:cubicBezTo>
                    <a:pt x="6249" y="851"/>
                    <a:pt x="6129" y="899"/>
                    <a:pt x="6063" y="988"/>
                  </a:cubicBezTo>
                  <a:cubicBezTo>
                    <a:pt x="6063" y="988"/>
                    <a:pt x="6063" y="993"/>
                    <a:pt x="6053" y="993"/>
                  </a:cubicBezTo>
                  <a:cubicBezTo>
                    <a:pt x="6000" y="1041"/>
                    <a:pt x="5956" y="1109"/>
                    <a:pt x="5947" y="1182"/>
                  </a:cubicBezTo>
                  <a:cubicBezTo>
                    <a:pt x="5893" y="1192"/>
                    <a:pt x="5835" y="1211"/>
                    <a:pt x="5782" y="1235"/>
                  </a:cubicBezTo>
                  <a:cubicBezTo>
                    <a:pt x="5753" y="1187"/>
                    <a:pt x="5714" y="1138"/>
                    <a:pt x="5680" y="1095"/>
                  </a:cubicBezTo>
                  <a:cubicBezTo>
                    <a:pt x="5709" y="1061"/>
                    <a:pt x="5738" y="1027"/>
                    <a:pt x="5763" y="988"/>
                  </a:cubicBezTo>
                  <a:cubicBezTo>
                    <a:pt x="5821" y="901"/>
                    <a:pt x="5893" y="756"/>
                    <a:pt x="5874" y="654"/>
                  </a:cubicBezTo>
                  <a:cubicBezTo>
                    <a:pt x="5864" y="601"/>
                    <a:pt x="5835" y="583"/>
                    <a:pt x="5800" y="583"/>
                  </a:cubicBezTo>
                  <a:cubicBezTo>
                    <a:pt x="5752" y="583"/>
                    <a:pt x="5693" y="615"/>
                    <a:pt x="5651" y="635"/>
                  </a:cubicBezTo>
                  <a:cubicBezTo>
                    <a:pt x="5545" y="688"/>
                    <a:pt x="5462" y="751"/>
                    <a:pt x="5390" y="833"/>
                  </a:cubicBezTo>
                  <a:cubicBezTo>
                    <a:pt x="5351" y="809"/>
                    <a:pt x="5322" y="794"/>
                    <a:pt x="5278" y="770"/>
                  </a:cubicBezTo>
                  <a:cubicBezTo>
                    <a:pt x="5298" y="552"/>
                    <a:pt x="5182" y="334"/>
                    <a:pt x="5080" y="146"/>
                  </a:cubicBezTo>
                  <a:cubicBezTo>
                    <a:pt x="5068" y="123"/>
                    <a:pt x="5042" y="112"/>
                    <a:pt x="5017" y="112"/>
                  </a:cubicBezTo>
                  <a:cubicBezTo>
                    <a:pt x="4983" y="112"/>
                    <a:pt x="4949" y="133"/>
                    <a:pt x="4949" y="175"/>
                  </a:cubicBezTo>
                  <a:cubicBezTo>
                    <a:pt x="4959" y="334"/>
                    <a:pt x="4939" y="485"/>
                    <a:pt x="4901" y="630"/>
                  </a:cubicBezTo>
                  <a:cubicBezTo>
                    <a:pt x="4886" y="630"/>
                    <a:pt x="4867" y="625"/>
                    <a:pt x="4857" y="615"/>
                  </a:cubicBezTo>
                  <a:cubicBezTo>
                    <a:pt x="4838" y="533"/>
                    <a:pt x="4828" y="456"/>
                    <a:pt x="4809" y="368"/>
                  </a:cubicBezTo>
                  <a:cubicBezTo>
                    <a:pt x="4799" y="334"/>
                    <a:pt x="4773" y="316"/>
                    <a:pt x="4743" y="316"/>
                  </a:cubicBezTo>
                  <a:cubicBezTo>
                    <a:pt x="4726" y="316"/>
                    <a:pt x="4708" y="322"/>
                    <a:pt x="4692" y="334"/>
                  </a:cubicBezTo>
                  <a:cubicBezTo>
                    <a:pt x="4600" y="407"/>
                    <a:pt x="4538" y="494"/>
                    <a:pt x="4489" y="601"/>
                  </a:cubicBezTo>
                  <a:cubicBezTo>
                    <a:pt x="4397" y="606"/>
                    <a:pt x="4305" y="625"/>
                    <a:pt x="4223" y="649"/>
                  </a:cubicBezTo>
                  <a:cubicBezTo>
                    <a:pt x="4237" y="586"/>
                    <a:pt x="4252" y="533"/>
                    <a:pt x="4261" y="470"/>
                  </a:cubicBezTo>
                  <a:cubicBezTo>
                    <a:pt x="4266" y="437"/>
                    <a:pt x="4245" y="389"/>
                    <a:pt x="4208" y="389"/>
                  </a:cubicBezTo>
                  <a:cubicBezTo>
                    <a:pt x="4202" y="389"/>
                    <a:pt x="4195" y="390"/>
                    <a:pt x="4189" y="393"/>
                  </a:cubicBezTo>
                  <a:cubicBezTo>
                    <a:pt x="4015" y="446"/>
                    <a:pt x="3840" y="543"/>
                    <a:pt x="3763" y="702"/>
                  </a:cubicBezTo>
                  <a:cubicBezTo>
                    <a:pt x="3680" y="640"/>
                    <a:pt x="3603" y="586"/>
                    <a:pt x="3511" y="552"/>
                  </a:cubicBezTo>
                  <a:cubicBezTo>
                    <a:pt x="3598" y="441"/>
                    <a:pt x="3705" y="349"/>
                    <a:pt x="3835" y="286"/>
                  </a:cubicBezTo>
                  <a:cubicBezTo>
                    <a:pt x="3894" y="250"/>
                    <a:pt x="3865" y="168"/>
                    <a:pt x="3806" y="168"/>
                  </a:cubicBezTo>
                  <a:cubicBezTo>
                    <a:pt x="3801" y="168"/>
                    <a:pt x="3797" y="169"/>
                    <a:pt x="3792" y="170"/>
                  </a:cubicBezTo>
                  <a:cubicBezTo>
                    <a:pt x="3617" y="194"/>
                    <a:pt x="3424" y="296"/>
                    <a:pt x="3307" y="441"/>
                  </a:cubicBezTo>
                  <a:cubicBezTo>
                    <a:pt x="3332" y="334"/>
                    <a:pt x="3327" y="213"/>
                    <a:pt x="3307" y="102"/>
                  </a:cubicBezTo>
                  <a:cubicBezTo>
                    <a:pt x="3300" y="71"/>
                    <a:pt x="3269" y="54"/>
                    <a:pt x="3240" y="54"/>
                  </a:cubicBezTo>
                  <a:cubicBezTo>
                    <a:pt x="3215" y="54"/>
                    <a:pt x="3191" y="68"/>
                    <a:pt x="3186" y="97"/>
                  </a:cubicBezTo>
                  <a:cubicBezTo>
                    <a:pt x="3148" y="218"/>
                    <a:pt x="3114" y="344"/>
                    <a:pt x="3051" y="456"/>
                  </a:cubicBezTo>
                  <a:cubicBezTo>
                    <a:pt x="2998" y="456"/>
                    <a:pt x="2939" y="460"/>
                    <a:pt x="2881" y="470"/>
                  </a:cubicBezTo>
                  <a:cubicBezTo>
                    <a:pt x="2896" y="388"/>
                    <a:pt x="2915" y="271"/>
                    <a:pt x="2964" y="213"/>
                  </a:cubicBezTo>
                  <a:cubicBezTo>
                    <a:pt x="2964" y="213"/>
                    <a:pt x="2964" y="204"/>
                    <a:pt x="2969" y="204"/>
                  </a:cubicBezTo>
                  <a:cubicBezTo>
                    <a:pt x="2973" y="204"/>
                    <a:pt x="2978" y="199"/>
                    <a:pt x="2978" y="199"/>
                  </a:cubicBezTo>
                  <a:cubicBezTo>
                    <a:pt x="3037" y="169"/>
                    <a:pt x="3004" y="92"/>
                    <a:pt x="2950" y="92"/>
                  </a:cubicBezTo>
                  <a:cubicBezTo>
                    <a:pt x="2942" y="92"/>
                    <a:pt x="2934" y="93"/>
                    <a:pt x="2925" y="97"/>
                  </a:cubicBezTo>
                  <a:cubicBezTo>
                    <a:pt x="2780" y="165"/>
                    <a:pt x="2659" y="296"/>
                    <a:pt x="2600" y="456"/>
                  </a:cubicBezTo>
                  <a:cubicBezTo>
                    <a:pt x="2591" y="456"/>
                    <a:pt x="2581" y="446"/>
                    <a:pt x="2576" y="446"/>
                  </a:cubicBezTo>
                  <a:cubicBezTo>
                    <a:pt x="2576" y="441"/>
                    <a:pt x="2581" y="436"/>
                    <a:pt x="2581" y="431"/>
                  </a:cubicBezTo>
                  <a:cubicBezTo>
                    <a:pt x="2600" y="320"/>
                    <a:pt x="2552" y="218"/>
                    <a:pt x="2528" y="117"/>
                  </a:cubicBezTo>
                  <a:cubicBezTo>
                    <a:pt x="2520" y="85"/>
                    <a:pt x="2493" y="69"/>
                    <a:pt x="2467" y="69"/>
                  </a:cubicBezTo>
                  <a:cubicBezTo>
                    <a:pt x="2445" y="69"/>
                    <a:pt x="2423" y="80"/>
                    <a:pt x="2412" y="102"/>
                  </a:cubicBezTo>
                  <a:cubicBezTo>
                    <a:pt x="2276" y="170"/>
                    <a:pt x="2179" y="286"/>
                    <a:pt x="2140" y="422"/>
                  </a:cubicBezTo>
                  <a:cubicBezTo>
                    <a:pt x="2068" y="436"/>
                    <a:pt x="1995" y="456"/>
                    <a:pt x="1927" y="480"/>
                  </a:cubicBezTo>
                  <a:cubicBezTo>
                    <a:pt x="1874" y="349"/>
                    <a:pt x="1835" y="218"/>
                    <a:pt x="1840" y="73"/>
                  </a:cubicBezTo>
                  <a:cubicBezTo>
                    <a:pt x="1840" y="25"/>
                    <a:pt x="1808"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rot="-487982" flipH="1">
              <a:off x="6961865" y="3942380"/>
              <a:ext cx="247695" cy="233200"/>
            </a:xfrm>
            <a:custGeom>
              <a:avLst/>
              <a:gdLst/>
              <a:ahLst/>
              <a:cxnLst/>
              <a:rect l="l" t="t" r="r" b="b"/>
              <a:pathLst>
                <a:path w="1555" h="1464" extrusionOk="0">
                  <a:moveTo>
                    <a:pt x="1090" y="330"/>
                  </a:moveTo>
                  <a:cubicBezTo>
                    <a:pt x="1095" y="330"/>
                    <a:pt x="1133" y="349"/>
                    <a:pt x="1162" y="373"/>
                  </a:cubicBezTo>
                  <a:lnTo>
                    <a:pt x="1192" y="393"/>
                  </a:lnTo>
                  <a:lnTo>
                    <a:pt x="1279" y="451"/>
                  </a:lnTo>
                  <a:cubicBezTo>
                    <a:pt x="1238" y="457"/>
                    <a:pt x="1200" y="460"/>
                    <a:pt x="1166" y="460"/>
                  </a:cubicBezTo>
                  <a:cubicBezTo>
                    <a:pt x="1100" y="460"/>
                    <a:pt x="1054" y="449"/>
                    <a:pt x="1061" y="436"/>
                  </a:cubicBezTo>
                  <a:cubicBezTo>
                    <a:pt x="1066" y="412"/>
                    <a:pt x="1085" y="330"/>
                    <a:pt x="1090" y="330"/>
                  </a:cubicBezTo>
                  <a:close/>
                  <a:moveTo>
                    <a:pt x="1271" y="652"/>
                  </a:moveTo>
                  <a:cubicBezTo>
                    <a:pt x="1285" y="652"/>
                    <a:pt x="1300" y="656"/>
                    <a:pt x="1308" y="659"/>
                  </a:cubicBezTo>
                  <a:cubicBezTo>
                    <a:pt x="1317" y="664"/>
                    <a:pt x="1337" y="678"/>
                    <a:pt x="1337" y="683"/>
                  </a:cubicBezTo>
                  <a:cubicBezTo>
                    <a:pt x="1337" y="688"/>
                    <a:pt x="1332" y="693"/>
                    <a:pt x="1313" y="698"/>
                  </a:cubicBezTo>
                  <a:cubicBezTo>
                    <a:pt x="1293" y="698"/>
                    <a:pt x="1240" y="683"/>
                    <a:pt x="1245" y="664"/>
                  </a:cubicBezTo>
                  <a:cubicBezTo>
                    <a:pt x="1249" y="655"/>
                    <a:pt x="1260" y="652"/>
                    <a:pt x="1271" y="652"/>
                  </a:cubicBezTo>
                  <a:close/>
                  <a:moveTo>
                    <a:pt x="1344" y="816"/>
                  </a:moveTo>
                  <a:cubicBezTo>
                    <a:pt x="1354" y="816"/>
                    <a:pt x="1362" y="817"/>
                    <a:pt x="1366" y="819"/>
                  </a:cubicBezTo>
                  <a:cubicBezTo>
                    <a:pt x="1400" y="828"/>
                    <a:pt x="1424" y="853"/>
                    <a:pt x="1429" y="862"/>
                  </a:cubicBezTo>
                  <a:cubicBezTo>
                    <a:pt x="1434" y="877"/>
                    <a:pt x="1317" y="959"/>
                    <a:pt x="1264" y="974"/>
                  </a:cubicBezTo>
                  <a:cubicBezTo>
                    <a:pt x="1259" y="975"/>
                    <a:pt x="1253" y="975"/>
                    <a:pt x="1248" y="975"/>
                  </a:cubicBezTo>
                  <a:cubicBezTo>
                    <a:pt x="1206" y="975"/>
                    <a:pt x="1172" y="942"/>
                    <a:pt x="1172" y="887"/>
                  </a:cubicBezTo>
                  <a:cubicBezTo>
                    <a:pt x="1172" y="838"/>
                    <a:pt x="1291" y="816"/>
                    <a:pt x="1344" y="816"/>
                  </a:cubicBezTo>
                  <a:close/>
                  <a:moveTo>
                    <a:pt x="29" y="0"/>
                  </a:moveTo>
                  <a:cubicBezTo>
                    <a:pt x="10" y="0"/>
                    <a:pt x="0" y="78"/>
                    <a:pt x="0" y="107"/>
                  </a:cubicBezTo>
                  <a:cubicBezTo>
                    <a:pt x="0" y="136"/>
                    <a:pt x="24" y="170"/>
                    <a:pt x="29" y="175"/>
                  </a:cubicBezTo>
                  <a:cubicBezTo>
                    <a:pt x="34" y="175"/>
                    <a:pt x="117" y="233"/>
                    <a:pt x="146" y="252"/>
                  </a:cubicBezTo>
                  <a:cubicBezTo>
                    <a:pt x="170" y="276"/>
                    <a:pt x="189" y="315"/>
                    <a:pt x="179" y="325"/>
                  </a:cubicBezTo>
                  <a:cubicBezTo>
                    <a:pt x="179" y="327"/>
                    <a:pt x="183" y="328"/>
                    <a:pt x="191" y="328"/>
                  </a:cubicBezTo>
                  <a:cubicBezTo>
                    <a:pt x="223" y="328"/>
                    <a:pt x="317" y="312"/>
                    <a:pt x="366" y="312"/>
                  </a:cubicBezTo>
                  <a:cubicBezTo>
                    <a:pt x="384" y="312"/>
                    <a:pt x="396" y="314"/>
                    <a:pt x="397" y="320"/>
                  </a:cubicBezTo>
                  <a:cubicBezTo>
                    <a:pt x="412" y="344"/>
                    <a:pt x="354" y="393"/>
                    <a:pt x="334" y="412"/>
                  </a:cubicBezTo>
                  <a:cubicBezTo>
                    <a:pt x="310" y="426"/>
                    <a:pt x="383" y="489"/>
                    <a:pt x="412" y="514"/>
                  </a:cubicBezTo>
                  <a:cubicBezTo>
                    <a:pt x="441" y="533"/>
                    <a:pt x="567" y="586"/>
                    <a:pt x="610" y="615"/>
                  </a:cubicBezTo>
                  <a:cubicBezTo>
                    <a:pt x="625" y="630"/>
                    <a:pt x="650" y="636"/>
                    <a:pt x="678" y="636"/>
                  </a:cubicBezTo>
                  <a:cubicBezTo>
                    <a:pt x="723" y="636"/>
                    <a:pt x="775" y="621"/>
                    <a:pt x="799" y="606"/>
                  </a:cubicBezTo>
                  <a:cubicBezTo>
                    <a:pt x="805" y="603"/>
                    <a:pt x="810" y="601"/>
                    <a:pt x="815" y="601"/>
                  </a:cubicBezTo>
                  <a:cubicBezTo>
                    <a:pt x="840" y="601"/>
                    <a:pt x="857" y="639"/>
                    <a:pt x="853" y="659"/>
                  </a:cubicBezTo>
                  <a:cubicBezTo>
                    <a:pt x="848" y="683"/>
                    <a:pt x="824" y="717"/>
                    <a:pt x="804" y="717"/>
                  </a:cubicBezTo>
                  <a:cubicBezTo>
                    <a:pt x="785" y="712"/>
                    <a:pt x="751" y="707"/>
                    <a:pt x="732" y="707"/>
                  </a:cubicBezTo>
                  <a:cubicBezTo>
                    <a:pt x="712" y="712"/>
                    <a:pt x="702" y="717"/>
                    <a:pt x="702" y="727"/>
                  </a:cubicBezTo>
                  <a:cubicBezTo>
                    <a:pt x="702" y="732"/>
                    <a:pt x="785" y="785"/>
                    <a:pt x="785" y="838"/>
                  </a:cubicBezTo>
                  <a:cubicBezTo>
                    <a:pt x="785" y="885"/>
                    <a:pt x="778" y="904"/>
                    <a:pt x="773" y="904"/>
                  </a:cubicBezTo>
                  <a:cubicBezTo>
                    <a:pt x="772" y="904"/>
                    <a:pt x="771" y="903"/>
                    <a:pt x="770" y="901"/>
                  </a:cubicBezTo>
                  <a:cubicBezTo>
                    <a:pt x="768" y="898"/>
                    <a:pt x="766" y="897"/>
                    <a:pt x="764" y="897"/>
                  </a:cubicBezTo>
                  <a:cubicBezTo>
                    <a:pt x="756" y="897"/>
                    <a:pt x="747" y="918"/>
                    <a:pt x="732" y="949"/>
                  </a:cubicBezTo>
                  <a:lnTo>
                    <a:pt x="649" y="969"/>
                  </a:lnTo>
                  <a:lnTo>
                    <a:pt x="533" y="998"/>
                  </a:lnTo>
                  <a:cubicBezTo>
                    <a:pt x="504" y="1066"/>
                    <a:pt x="528" y="1119"/>
                    <a:pt x="533" y="1119"/>
                  </a:cubicBezTo>
                  <a:cubicBezTo>
                    <a:pt x="533" y="1119"/>
                    <a:pt x="567" y="1148"/>
                    <a:pt x="577" y="1153"/>
                  </a:cubicBezTo>
                  <a:cubicBezTo>
                    <a:pt x="578" y="1157"/>
                    <a:pt x="584" y="1159"/>
                    <a:pt x="591" y="1159"/>
                  </a:cubicBezTo>
                  <a:cubicBezTo>
                    <a:pt x="608" y="1159"/>
                    <a:pt x="636" y="1150"/>
                    <a:pt x="649" y="1143"/>
                  </a:cubicBezTo>
                  <a:cubicBezTo>
                    <a:pt x="664" y="1138"/>
                    <a:pt x="640" y="1090"/>
                    <a:pt x="630" y="1075"/>
                  </a:cubicBezTo>
                  <a:cubicBezTo>
                    <a:pt x="628" y="1074"/>
                    <a:pt x="630" y="1074"/>
                    <a:pt x="635" y="1074"/>
                  </a:cubicBezTo>
                  <a:cubicBezTo>
                    <a:pt x="654" y="1074"/>
                    <a:pt x="711" y="1080"/>
                    <a:pt x="785" y="1095"/>
                  </a:cubicBezTo>
                  <a:lnTo>
                    <a:pt x="862" y="1075"/>
                  </a:lnTo>
                  <a:lnTo>
                    <a:pt x="925" y="1177"/>
                  </a:lnTo>
                  <a:cubicBezTo>
                    <a:pt x="1037" y="1245"/>
                    <a:pt x="1148" y="1293"/>
                    <a:pt x="1158" y="1293"/>
                  </a:cubicBezTo>
                  <a:cubicBezTo>
                    <a:pt x="1167" y="1293"/>
                    <a:pt x="1167" y="1308"/>
                    <a:pt x="1172" y="1308"/>
                  </a:cubicBezTo>
                  <a:cubicBezTo>
                    <a:pt x="1182" y="1308"/>
                    <a:pt x="1124" y="1322"/>
                    <a:pt x="1109" y="1332"/>
                  </a:cubicBezTo>
                  <a:cubicBezTo>
                    <a:pt x="1085" y="1342"/>
                    <a:pt x="1124" y="1366"/>
                    <a:pt x="1143" y="1371"/>
                  </a:cubicBezTo>
                  <a:cubicBezTo>
                    <a:pt x="1162" y="1380"/>
                    <a:pt x="1162" y="1410"/>
                    <a:pt x="1158" y="1419"/>
                  </a:cubicBezTo>
                  <a:cubicBezTo>
                    <a:pt x="1158" y="1434"/>
                    <a:pt x="1167" y="1458"/>
                    <a:pt x="1172" y="1463"/>
                  </a:cubicBezTo>
                  <a:cubicBezTo>
                    <a:pt x="1173" y="1463"/>
                    <a:pt x="1174" y="1463"/>
                    <a:pt x="1175" y="1463"/>
                  </a:cubicBezTo>
                  <a:cubicBezTo>
                    <a:pt x="1187" y="1463"/>
                    <a:pt x="1216" y="1438"/>
                    <a:pt x="1221" y="1429"/>
                  </a:cubicBezTo>
                  <a:cubicBezTo>
                    <a:pt x="1230" y="1414"/>
                    <a:pt x="1351" y="1337"/>
                    <a:pt x="1376" y="1293"/>
                  </a:cubicBezTo>
                  <a:cubicBezTo>
                    <a:pt x="1400" y="1250"/>
                    <a:pt x="1385" y="1211"/>
                    <a:pt x="1376" y="1201"/>
                  </a:cubicBezTo>
                  <a:cubicBezTo>
                    <a:pt x="1361" y="1196"/>
                    <a:pt x="1448" y="1163"/>
                    <a:pt x="1477" y="1148"/>
                  </a:cubicBezTo>
                  <a:cubicBezTo>
                    <a:pt x="1506" y="1138"/>
                    <a:pt x="1526" y="1124"/>
                    <a:pt x="1521" y="1119"/>
                  </a:cubicBezTo>
                  <a:cubicBezTo>
                    <a:pt x="1511" y="1114"/>
                    <a:pt x="1463" y="1071"/>
                    <a:pt x="1453" y="1056"/>
                  </a:cubicBezTo>
                  <a:cubicBezTo>
                    <a:pt x="1439" y="1046"/>
                    <a:pt x="1477" y="1027"/>
                    <a:pt x="1497" y="1027"/>
                  </a:cubicBezTo>
                  <a:cubicBezTo>
                    <a:pt x="1511" y="1022"/>
                    <a:pt x="1526" y="1022"/>
                    <a:pt x="1526" y="1022"/>
                  </a:cubicBezTo>
                  <a:cubicBezTo>
                    <a:pt x="1526" y="1022"/>
                    <a:pt x="1521" y="1003"/>
                    <a:pt x="1506" y="974"/>
                  </a:cubicBezTo>
                  <a:lnTo>
                    <a:pt x="1511" y="954"/>
                  </a:lnTo>
                  <a:lnTo>
                    <a:pt x="1555" y="857"/>
                  </a:lnTo>
                  <a:cubicBezTo>
                    <a:pt x="1521" y="814"/>
                    <a:pt x="1531" y="751"/>
                    <a:pt x="1545" y="736"/>
                  </a:cubicBezTo>
                  <a:cubicBezTo>
                    <a:pt x="1555" y="727"/>
                    <a:pt x="1487" y="688"/>
                    <a:pt x="1458" y="678"/>
                  </a:cubicBezTo>
                  <a:cubicBezTo>
                    <a:pt x="1429" y="664"/>
                    <a:pt x="1414" y="610"/>
                    <a:pt x="1424" y="591"/>
                  </a:cubicBezTo>
                  <a:cubicBezTo>
                    <a:pt x="1427" y="580"/>
                    <a:pt x="1405" y="575"/>
                    <a:pt x="1382" y="575"/>
                  </a:cubicBezTo>
                  <a:cubicBezTo>
                    <a:pt x="1366" y="575"/>
                    <a:pt x="1350" y="577"/>
                    <a:pt x="1342" y="581"/>
                  </a:cubicBezTo>
                  <a:cubicBezTo>
                    <a:pt x="1317" y="581"/>
                    <a:pt x="1269" y="581"/>
                    <a:pt x="1259" y="572"/>
                  </a:cubicBezTo>
                  <a:cubicBezTo>
                    <a:pt x="1245" y="567"/>
                    <a:pt x="1235" y="533"/>
                    <a:pt x="1240" y="518"/>
                  </a:cubicBezTo>
                  <a:cubicBezTo>
                    <a:pt x="1245" y="509"/>
                    <a:pt x="1288" y="475"/>
                    <a:pt x="1327" y="446"/>
                  </a:cubicBezTo>
                  <a:lnTo>
                    <a:pt x="1361" y="422"/>
                  </a:lnTo>
                  <a:cubicBezTo>
                    <a:pt x="1337" y="388"/>
                    <a:pt x="1317" y="349"/>
                    <a:pt x="1269" y="330"/>
                  </a:cubicBezTo>
                  <a:lnTo>
                    <a:pt x="1255" y="325"/>
                  </a:lnTo>
                  <a:cubicBezTo>
                    <a:pt x="1254" y="325"/>
                    <a:pt x="1253" y="325"/>
                    <a:pt x="1252" y="325"/>
                  </a:cubicBezTo>
                  <a:cubicBezTo>
                    <a:pt x="1212" y="325"/>
                    <a:pt x="1143" y="232"/>
                    <a:pt x="1119" y="204"/>
                  </a:cubicBezTo>
                  <a:cubicBezTo>
                    <a:pt x="1095" y="175"/>
                    <a:pt x="1070" y="131"/>
                    <a:pt x="1061" y="126"/>
                  </a:cubicBezTo>
                  <a:cubicBezTo>
                    <a:pt x="1053" y="118"/>
                    <a:pt x="1043" y="115"/>
                    <a:pt x="1034" y="115"/>
                  </a:cubicBezTo>
                  <a:cubicBezTo>
                    <a:pt x="1026" y="115"/>
                    <a:pt x="1019" y="117"/>
                    <a:pt x="1012" y="121"/>
                  </a:cubicBezTo>
                  <a:lnTo>
                    <a:pt x="998" y="126"/>
                  </a:lnTo>
                  <a:lnTo>
                    <a:pt x="940" y="155"/>
                  </a:lnTo>
                  <a:cubicBezTo>
                    <a:pt x="896" y="199"/>
                    <a:pt x="896" y="233"/>
                    <a:pt x="906" y="242"/>
                  </a:cubicBezTo>
                  <a:cubicBezTo>
                    <a:pt x="913" y="245"/>
                    <a:pt x="924" y="246"/>
                    <a:pt x="936" y="246"/>
                  </a:cubicBezTo>
                  <a:cubicBezTo>
                    <a:pt x="948" y="246"/>
                    <a:pt x="962" y="245"/>
                    <a:pt x="974" y="242"/>
                  </a:cubicBezTo>
                  <a:lnTo>
                    <a:pt x="993" y="247"/>
                  </a:lnTo>
                  <a:lnTo>
                    <a:pt x="1124" y="291"/>
                  </a:lnTo>
                  <a:cubicBezTo>
                    <a:pt x="1021" y="314"/>
                    <a:pt x="930" y="322"/>
                    <a:pt x="896" y="322"/>
                  </a:cubicBezTo>
                  <a:cubicBezTo>
                    <a:pt x="887" y="322"/>
                    <a:pt x="882" y="321"/>
                    <a:pt x="882" y="320"/>
                  </a:cubicBezTo>
                  <a:cubicBezTo>
                    <a:pt x="882" y="315"/>
                    <a:pt x="838" y="315"/>
                    <a:pt x="828" y="315"/>
                  </a:cubicBezTo>
                  <a:cubicBezTo>
                    <a:pt x="819" y="315"/>
                    <a:pt x="819" y="402"/>
                    <a:pt x="848" y="422"/>
                  </a:cubicBezTo>
                  <a:cubicBezTo>
                    <a:pt x="877" y="441"/>
                    <a:pt x="954" y="494"/>
                    <a:pt x="945" y="518"/>
                  </a:cubicBezTo>
                  <a:cubicBezTo>
                    <a:pt x="940" y="524"/>
                    <a:pt x="932" y="527"/>
                    <a:pt x="922" y="527"/>
                  </a:cubicBezTo>
                  <a:cubicBezTo>
                    <a:pt x="898" y="527"/>
                    <a:pt x="862" y="513"/>
                    <a:pt x="828" y="489"/>
                  </a:cubicBezTo>
                  <a:lnTo>
                    <a:pt x="761" y="533"/>
                  </a:lnTo>
                  <a:lnTo>
                    <a:pt x="702" y="567"/>
                  </a:lnTo>
                  <a:cubicBezTo>
                    <a:pt x="702" y="509"/>
                    <a:pt x="712" y="426"/>
                    <a:pt x="722" y="422"/>
                  </a:cubicBezTo>
                  <a:cubicBezTo>
                    <a:pt x="727" y="417"/>
                    <a:pt x="727" y="388"/>
                    <a:pt x="722" y="354"/>
                  </a:cubicBezTo>
                  <a:lnTo>
                    <a:pt x="702" y="349"/>
                  </a:lnTo>
                  <a:lnTo>
                    <a:pt x="601" y="305"/>
                  </a:lnTo>
                  <a:cubicBezTo>
                    <a:pt x="542" y="266"/>
                    <a:pt x="430" y="243"/>
                    <a:pt x="371" y="243"/>
                  </a:cubicBezTo>
                  <a:cubicBezTo>
                    <a:pt x="357" y="243"/>
                    <a:pt x="346" y="244"/>
                    <a:pt x="339" y="247"/>
                  </a:cubicBezTo>
                  <a:cubicBezTo>
                    <a:pt x="336" y="248"/>
                    <a:pt x="334" y="248"/>
                    <a:pt x="331" y="248"/>
                  </a:cubicBezTo>
                  <a:cubicBezTo>
                    <a:pt x="298" y="248"/>
                    <a:pt x="311" y="217"/>
                    <a:pt x="320" y="199"/>
                  </a:cubicBezTo>
                  <a:cubicBezTo>
                    <a:pt x="334" y="184"/>
                    <a:pt x="228" y="184"/>
                    <a:pt x="189" y="179"/>
                  </a:cubicBezTo>
                  <a:cubicBezTo>
                    <a:pt x="150" y="175"/>
                    <a:pt x="117" y="83"/>
                    <a:pt x="117" y="49"/>
                  </a:cubicBezTo>
                  <a:cubicBezTo>
                    <a:pt x="117" y="10"/>
                    <a:pt x="49" y="0"/>
                    <a:pt x="2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rot="-487982" flipH="1">
              <a:off x="7161114" y="4049106"/>
              <a:ext cx="52725" cy="32017"/>
            </a:xfrm>
            <a:custGeom>
              <a:avLst/>
              <a:gdLst/>
              <a:ahLst/>
              <a:cxnLst/>
              <a:rect l="l" t="t" r="r" b="b"/>
              <a:pathLst>
                <a:path w="331" h="201" extrusionOk="0">
                  <a:moveTo>
                    <a:pt x="116" y="0"/>
                  </a:moveTo>
                  <a:cubicBezTo>
                    <a:pt x="114" y="0"/>
                    <a:pt x="113" y="0"/>
                    <a:pt x="112" y="1"/>
                  </a:cubicBezTo>
                  <a:cubicBezTo>
                    <a:pt x="88" y="5"/>
                    <a:pt x="39" y="39"/>
                    <a:pt x="25" y="44"/>
                  </a:cubicBezTo>
                  <a:cubicBezTo>
                    <a:pt x="15" y="49"/>
                    <a:pt x="1" y="59"/>
                    <a:pt x="1" y="68"/>
                  </a:cubicBezTo>
                  <a:cubicBezTo>
                    <a:pt x="1" y="73"/>
                    <a:pt x="30" y="93"/>
                    <a:pt x="59" y="93"/>
                  </a:cubicBezTo>
                  <a:cubicBezTo>
                    <a:pt x="69" y="93"/>
                    <a:pt x="112" y="165"/>
                    <a:pt x="141" y="180"/>
                  </a:cubicBezTo>
                  <a:cubicBezTo>
                    <a:pt x="173" y="192"/>
                    <a:pt x="218" y="200"/>
                    <a:pt x="260" y="200"/>
                  </a:cubicBezTo>
                  <a:cubicBezTo>
                    <a:pt x="269" y="200"/>
                    <a:pt x="278" y="200"/>
                    <a:pt x="286" y="199"/>
                  </a:cubicBezTo>
                  <a:lnTo>
                    <a:pt x="330" y="194"/>
                  </a:lnTo>
                  <a:cubicBezTo>
                    <a:pt x="311" y="156"/>
                    <a:pt x="325" y="117"/>
                    <a:pt x="291" y="78"/>
                  </a:cubicBezTo>
                  <a:lnTo>
                    <a:pt x="262" y="49"/>
                  </a:lnTo>
                  <a:cubicBezTo>
                    <a:pt x="221" y="40"/>
                    <a:pt x="141" y="0"/>
                    <a:pt x="11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rot="-487982" flipH="1">
              <a:off x="7167637" y="4099456"/>
              <a:ext cx="52725" cy="22619"/>
            </a:xfrm>
            <a:custGeom>
              <a:avLst/>
              <a:gdLst/>
              <a:ahLst/>
              <a:cxnLst/>
              <a:rect l="l" t="t" r="r" b="b"/>
              <a:pathLst>
                <a:path w="331" h="142" extrusionOk="0">
                  <a:moveTo>
                    <a:pt x="97" y="1"/>
                  </a:moveTo>
                  <a:cubicBezTo>
                    <a:pt x="79" y="1"/>
                    <a:pt x="62" y="8"/>
                    <a:pt x="54" y="16"/>
                  </a:cubicBezTo>
                  <a:lnTo>
                    <a:pt x="15" y="59"/>
                  </a:lnTo>
                  <a:cubicBezTo>
                    <a:pt x="6" y="64"/>
                    <a:pt x="1" y="88"/>
                    <a:pt x="1" y="117"/>
                  </a:cubicBezTo>
                  <a:lnTo>
                    <a:pt x="1" y="142"/>
                  </a:lnTo>
                  <a:lnTo>
                    <a:pt x="117" y="122"/>
                  </a:lnTo>
                  <a:cubicBezTo>
                    <a:pt x="233" y="113"/>
                    <a:pt x="330" y="93"/>
                    <a:pt x="330" y="88"/>
                  </a:cubicBezTo>
                  <a:cubicBezTo>
                    <a:pt x="330" y="79"/>
                    <a:pt x="282" y="79"/>
                    <a:pt x="262" y="79"/>
                  </a:cubicBezTo>
                  <a:cubicBezTo>
                    <a:pt x="238" y="79"/>
                    <a:pt x="219" y="88"/>
                    <a:pt x="219" y="93"/>
                  </a:cubicBezTo>
                  <a:cubicBezTo>
                    <a:pt x="219" y="93"/>
                    <a:pt x="219" y="94"/>
                    <a:pt x="218" y="94"/>
                  </a:cubicBezTo>
                  <a:cubicBezTo>
                    <a:pt x="214" y="94"/>
                    <a:pt x="160" y="39"/>
                    <a:pt x="136" y="16"/>
                  </a:cubicBezTo>
                  <a:cubicBezTo>
                    <a:pt x="126" y="5"/>
                    <a:pt x="111" y="1"/>
                    <a:pt x="9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rot="-487982" flipH="1">
              <a:off x="7197785" y="4023983"/>
              <a:ext cx="12584" cy="19593"/>
            </a:xfrm>
            <a:custGeom>
              <a:avLst/>
              <a:gdLst/>
              <a:ahLst/>
              <a:cxnLst/>
              <a:rect l="l" t="t" r="r" b="b"/>
              <a:pathLst>
                <a:path w="79" h="123" extrusionOk="0">
                  <a:moveTo>
                    <a:pt x="32" y="1"/>
                  </a:moveTo>
                  <a:cubicBezTo>
                    <a:pt x="19" y="1"/>
                    <a:pt x="6" y="38"/>
                    <a:pt x="6" y="79"/>
                  </a:cubicBezTo>
                  <a:lnTo>
                    <a:pt x="1" y="122"/>
                  </a:lnTo>
                  <a:lnTo>
                    <a:pt x="1" y="122"/>
                  </a:lnTo>
                  <a:lnTo>
                    <a:pt x="49" y="88"/>
                  </a:lnTo>
                  <a:cubicBezTo>
                    <a:pt x="78" y="50"/>
                    <a:pt x="54" y="11"/>
                    <a:pt x="35" y="1"/>
                  </a:cubicBezTo>
                  <a:cubicBezTo>
                    <a:pt x="34" y="1"/>
                    <a:pt x="33" y="1"/>
                    <a:pt x="3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rot="-487982" flipH="1">
              <a:off x="6783779" y="3855772"/>
              <a:ext cx="255501" cy="203731"/>
            </a:xfrm>
            <a:custGeom>
              <a:avLst/>
              <a:gdLst/>
              <a:ahLst/>
              <a:cxnLst/>
              <a:rect l="l" t="t" r="r" b="b"/>
              <a:pathLst>
                <a:path w="1604" h="1279" extrusionOk="0">
                  <a:moveTo>
                    <a:pt x="597" y="404"/>
                  </a:moveTo>
                  <a:cubicBezTo>
                    <a:pt x="602" y="404"/>
                    <a:pt x="607" y="405"/>
                    <a:pt x="611" y="407"/>
                  </a:cubicBezTo>
                  <a:cubicBezTo>
                    <a:pt x="640" y="416"/>
                    <a:pt x="635" y="450"/>
                    <a:pt x="601" y="474"/>
                  </a:cubicBezTo>
                  <a:cubicBezTo>
                    <a:pt x="588" y="482"/>
                    <a:pt x="566" y="486"/>
                    <a:pt x="543" y="486"/>
                  </a:cubicBezTo>
                  <a:cubicBezTo>
                    <a:pt x="497" y="486"/>
                    <a:pt x="448" y="473"/>
                    <a:pt x="461" y="460"/>
                  </a:cubicBezTo>
                  <a:cubicBezTo>
                    <a:pt x="482" y="443"/>
                    <a:pt x="558" y="404"/>
                    <a:pt x="597" y="404"/>
                  </a:cubicBezTo>
                  <a:close/>
                  <a:moveTo>
                    <a:pt x="253" y="654"/>
                  </a:moveTo>
                  <a:lnTo>
                    <a:pt x="253" y="654"/>
                  </a:lnTo>
                  <a:cubicBezTo>
                    <a:pt x="291" y="697"/>
                    <a:pt x="316" y="726"/>
                    <a:pt x="345" y="755"/>
                  </a:cubicBezTo>
                  <a:cubicBezTo>
                    <a:pt x="329" y="757"/>
                    <a:pt x="316" y="758"/>
                    <a:pt x="304" y="758"/>
                  </a:cubicBezTo>
                  <a:cubicBezTo>
                    <a:pt x="238" y="758"/>
                    <a:pt x="228" y="732"/>
                    <a:pt x="253" y="654"/>
                  </a:cubicBezTo>
                  <a:close/>
                  <a:moveTo>
                    <a:pt x="195" y="1"/>
                  </a:moveTo>
                  <a:cubicBezTo>
                    <a:pt x="157" y="1"/>
                    <a:pt x="84" y="9"/>
                    <a:pt x="49" y="19"/>
                  </a:cubicBezTo>
                  <a:cubicBezTo>
                    <a:pt x="1" y="29"/>
                    <a:pt x="1" y="68"/>
                    <a:pt x="10" y="72"/>
                  </a:cubicBezTo>
                  <a:cubicBezTo>
                    <a:pt x="13" y="73"/>
                    <a:pt x="18" y="74"/>
                    <a:pt x="24" y="74"/>
                  </a:cubicBezTo>
                  <a:cubicBezTo>
                    <a:pt x="51" y="74"/>
                    <a:pt x="102" y="67"/>
                    <a:pt x="122" y="63"/>
                  </a:cubicBezTo>
                  <a:cubicBezTo>
                    <a:pt x="124" y="61"/>
                    <a:pt x="126" y="60"/>
                    <a:pt x="129" y="60"/>
                  </a:cubicBezTo>
                  <a:cubicBezTo>
                    <a:pt x="149" y="60"/>
                    <a:pt x="196" y="105"/>
                    <a:pt x="204" y="135"/>
                  </a:cubicBezTo>
                  <a:cubicBezTo>
                    <a:pt x="219" y="160"/>
                    <a:pt x="199" y="218"/>
                    <a:pt x="185" y="237"/>
                  </a:cubicBezTo>
                  <a:cubicBezTo>
                    <a:pt x="175" y="256"/>
                    <a:pt x="170" y="281"/>
                    <a:pt x="175" y="286"/>
                  </a:cubicBezTo>
                  <a:cubicBezTo>
                    <a:pt x="176" y="286"/>
                    <a:pt x="178" y="287"/>
                    <a:pt x="180" y="287"/>
                  </a:cubicBezTo>
                  <a:cubicBezTo>
                    <a:pt x="190" y="287"/>
                    <a:pt x="212" y="278"/>
                    <a:pt x="228" y="266"/>
                  </a:cubicBezTo>
                  <a:cubicBezTo>
                    <a:pt x="230" y="265"/>
                    <a:pt x="232" y="265"/>
                    <a:pt x="233" y="265"/>
                  </a:cubicBezTo>
                  <a:cubicBezTo>
                    <a:pt x="246" y="265"/>
                    <a:pt x="257" y="297"/>
                    <a:pt x="257" y="315"/>
                  </a:cubicBezTo>
                  <a:cubicBezTo>
                    <a:pt x="257" y="334"/>
                    <a:pt x="340" y="392"/>
                    <a:pt x="330" y="416"/>
                  </a:cubicBezTo>
                  <a:lnTo>
                    <a:pt x="320" y="465"/>
                  </a:lnTo>
                  <a:lnTo>
                    <a:pt x="369" y="479"/>
                  </a:lnTo>
                  <a:lnTo>
                    <a:pt x="388" y="484"/>
                  </a:lnTo>
                  <a:lnTo>
                    <a:pt x="388" y="508"/>
                  </a:lnTo>
                  <a:cubicBezTo>
                    <a:pt x="364" y="557"/>
                    <a:pt x="248" y="600"/>
                    <a:pt x="209" y="600"/>
                  </a:cubicBezTo>
                  <a:cubicBezTo>
                    <a:pt x="170" y="600"/>
                    <a:pt x="132" y="610"/>
                    <a:pt x="132" y="625"/>
                  </a:cubicBezTo>
                  <a:cubicBezTo>
                    <a:pt x="132" y="629"/>
                    <a:pt x="209" y="644"/>
                    <a:pt x="209" y="668"/>
                  </a:cubicBezTo>
                  <a:cubicBezTo>
                    <a:pt x="209" y="692"/>
                    <a:pt x="180" y="717"/>
                    <a:pt x="151" y="721"/>
                  </a:cubicBezTo>
                  <a:lnTo>
                    <a:pt x="127" y="726"/>
                  </a:lnTo>
                  <a:lnTo>
                    <a:pt x="156" y="779"/>
                  </a:lnTo>
                  <a:cubicBezTo>
                    <a:pt x="194" y="804"/>
                    <a:pt x="248" y="842"/>
                    <a:pt x="253" y="847"/>
                  </a:cubicBezTo>
                  <a:cubicBezTo>
                    <a:pt x="253" y="848"/>
                    <a:pt x="254" y="848"/>
                    <a:pt x="255" y="848"/>
                  </a:cubicBezTo>
                  <a:cubicBezTo>
                    <a:pt x="266" y="848"/>
                    <a:pt x="307" y="833"/>
                    <a:pt x="339" y="833"/>
                  </a:cubicBezTo>
                  <a:cubicBezTo>
                    <a:pt x="349" y="833"/>
                    <a:pt x="357" y="835"/>
                    <a:pt x="364" y="838"/>
                  </a:cubicBezTo>
                  <a:cubicBezTo>
                    <a:pt x="381" y="848"/>
                    <a:pt x="401" y="856"/>
                    <a:pt x="413" y="856"/>
                  </a:cubicBezTo>
                  <a:cubicBezTo>
                    <a:pt x="418" y="856"/>
                    <a:pt x="421" y="855"/>
                    <a:pt x="422" y="852"/>
                  </a:cubicBezTo>
                  <a:lnTo>
                    <a:pt x="427" y="852"/>
                  </a:lnTo>
                  <a:cubicBezTo>
                    <a:pt x="455" y="845"/>
                    <a:pt x="476" y="841"/>
                    <a:pt x="493" y="841"/>
                  </a:cubicBezTo>
                  <a:cubicBezTo>
                    <a:pt x="542" y="841"/>
                    <a:pt x="553" y="873"/>
                    <a:pt x="596" y="934"/>
                  </a:cubicBezTo>
                  <a:lnTo>
                    <a:pt x="621" y="968"/>
                  </a:lnTo>
                  <a:cubicBezTo>
                    <a:pt x="630" y="1012"/>
                    <a:pt x="732" y="1070"/>
                    <a:pt x="751" y="1094"/>
                  </a:cubicBezTo>
                  <a:cubicBezTo>
                    <a:pt x="766" y="1118"/>
                    <a:pt x="717" y="1152"/>
                    <a:pt x="693" y="1157"/>
                  </a:cubicBezTo>
                  <a:cubicBezTo>
                    <a:pt x="669" y="1162"/>
                    <a:pt x="659" y="1186"/>
                    <a:pt x="664" y="1191"/>
                  </a:cubicBezTo>
                  <a:cubicBezTo>
                    <a:pt x="664" y="1206"/>
                    <a:pt x="635" y="1210"/>
                    <a:pt x="621" y="1210"/>
                  </a:cubicBezTo>
                  <a:cubicBezTo>
                    <a:pt x="611" y="1210"/>
                    <a:pt x="596" y="1215"/>
                    <a:pt x="596" y="1225"/>
                  </a:cubicBezTo>
                  <a:cubicBezTo>
                    <a:pt x="596" y="1230"/>
                    <a:pt x="635" y="1254"/>
                    <a:pt x="655" y="1259"/>
                  </a:cubicBezTo>
                  <a:cubicBezTo>
                    <a:pt x="664" y="1273"/>
                    <a:pt x="824" y="1278"/>
                    <a:pt x="877" y="1278"/>
                  </a:cubicBezTo>
                  <a:cubicBezTo>
                    <a:pt x="931" y="1278"/>
                    <a:pt x="984" y="1273"/>
                    <a:pt x="984" y="1273"/>
                  </a:cubicBezTo>
                  <a:cubicBezTo>
                    <a:pt x="984" y="1273"/>
                    <a:pt x="1211" y="1133"/>
                    <a:pt x="1255" y="1056"/>
                  </a:cubicBezTo>
                  <a:cubicBezTo>
                    <a:pt x="1294" y="973"/>
                    <a:pt x="1429" y="784"/>
                    <a:pt x="1463" y="741"/>
                  </a:cubicBezTo>
                  <a:cubicBezTo>
                    <a:pt x="1502" y="687"/>
                    <a:pt x="1536" y="649"/>
                    <a:pt x="1536" y="644"/>
                  </a:cubicBezTo>
                  <a:cubicBezTo>
                    <a:pt x="1541" y="634"/>
                    <a:pt x="1517" y="629"/>
                    <a:pt x="1512" y="629"/>
                  </a:cubicBezTo>
                  <a:cubicBezTo>
                    <a:pt x="1502" y="629"/>
                    <a:pt x="1487" y="562"/>
                    <a:pt x="1487" y="537"/>
                  </a:cubicBezTo>
                  <a:cubicBezTo>
                    <a:pt x="1487" y="523"/>
                    <a:pt x="1550" y="445"/>
                    <a:pt x="1565" y="431"/>
                  </a:cubicBezTo>
                  <a:cubicBezTo>
                    <a:pt x="1584" y="411"/>
                    <a:pt x="1604" y="378"/>
                    <a:pt x="1604" y="363"/>
                  </a:cubicBezTo>
                  <a:cubicBezTo>
                    <a:pt x="1604" y="349"/>
                    <a:pt x="1599" y="324"/>
                    <a:pt x="1589" y="319"/>
                  </a:cubicBezTo>
                  <a:cubicBezTo>
                    <a:pt x="1589" y="315"/>
                    <a:pt x="1512" y="315"/>
                    <a:pt x="1487" y="300"/>
                  </a:cubicBezTo>
                  <a:cubicBezTo>
                    <a:pt x="1463" y="290"/>
                    <a:pt x="1434" y="271"/>
                    <a:pt x="1429" y="271"/>
                  </a:cubicBezTo>
                  <a:lnTo>
                    <a:pt x="1415" y="271"/>
                  </a:lnTo>
                  <a:cubicBezTo>
                    <a:pt x="1415" y="271"/>
                    <a:pt x="1400" y="286"/>
                    <a:pt x="1391" y="310"/>
                  </a:cubicBezTo>
                  <a:lnTo>
                    <a:pt x="1386" y="329"/>
                  </a:lnTo>
                  <a:lnTo>
                    <a:pt x="1347" y="426"/>
                  </a:lnTo>
                  <a:cubicBezTo>
                    <a:pt x="1309" y="382"/>
                    <a:pt x="1263" y="364"/>
                    <a:pt x="1231" y="364"/>
                  </a:cubicBezTo>
                  <a:cubicBezTo>
                    <a:pt x="1215" y="364"/>
                    <a:pt x="1202" y="369"/>
                    <a:pt x="1197" y="378"/>
                  </a:cubicBezTo>
                  <a:cubicBezTo>
                    <a:pt x="1187" y="402"/>
                    <a:pt x="1100" y="455"/>
                    <a:pt x="1100" y="489"/>
                  </a:cubicBezTo>
                  <a:cubicBezTo>
                    <a:pt x="1100" y="528"/>
                    <a:pt x="1066" y="557"/>
                    <a:pt x="1047" y="557"/>
                  </a:cubicBezTo>
                  <a:cubicBezTo>
                    <a:pt x="1027" y="557"/>
                    <a:pt x="1008" y="552"/>
                    <a:pt x="1003" y="547"/>
                  </a:cubicBezTo>
                  <a:cubicBezTo>
                    <a:pt x="1003" y="546"/>
                    <a:pt x="1002" y="546"/>
                    <a:pt x="1001" y="546"/>
                  </a:cubicBezTo>
                  <a:cubicBezTo>
                    <a:pt x="988" y="546"/>
                    <a:pt x="919" y="602"/>
                    <a:pt x="897" y="625"/>
                  </a:cubicBezTo>
                  <a:cubicBezTo>
                    <a:pt x="863" y="649"/>
                    <a:pt x="824" y="702"/>
                    <a:pt x="824" y="717"/>
                  </a:cubicBezTo>
                  <a:cubicBezTo>
                    <a:pt x="824" y="726"/>
                    <a:pt x="853" y="741"/>
                    <a:pt x="872" y="741"/>
                  </a:cubicBezTo>
                  <a:cubicBezTo>
                    <a:pt x="887" y="741"/>
                    <a:pt x="921" y="731"/>
                    <a:pt x="931" y="731"/>
                  </a:cubicBezTo>
                  <a:cubicBezTo>
                    <a:pt x="931" y="731"/>
                    <a:pt x="931" y="731"/>
                    <a:pt x="931" y="731"/>
                  </a:cubicBezTo>
                  <a:lnTo>
                    <a:pt x="931" y="731"/>
                  </a:lnTo>
                  <a:cubicBezTo>
                    <a:pt x="934" y="731"/>
                    <a:pt x="921" y="770"/>
                    <a:pt x="931" y="779"/>
                  </a:cubicBezTo>
                  <a:cubicBezTo>
                    <a:pt x="934" y="782"/>
                    <a:pt x="938" y="782"/>
                    <a:pt x="944" y="782"/>
                  </a:cubicBezTo>
                  <a:cubicBezTo>
                    <a:pt x="965" y="782"/>
                    <a:pt x="1002" y="769"/>
                    <a:pt x="1032" y="746"/>
                  </a:cubicBezTo>
                  <a:lnTo>
                    <a:pt x="1090" y="707"/>
                  </a:lnTo>
                  <a:lnTo>
                    <a:pt x="1100" y="770"/>
                  </a:lnTo>
                  <a:cubicBezTo>
                    <a:pt x="1066" y="779"/>
                    <a:pt x="994" y="794"/>
                    <a:pt x="979" y="794"/>
                  </a:cubicBezTo>
                  <a:cubicBezTo>
                    <a:pt x="969" y="794"/>
                    <a:pt x="935" y="838"/>
                    <a:pt x="931" y="852"/>
                  </a:cubicBezTo>
                  <a:cubicBezTo>
                    <a:pt x="926" y="871"/>
                    <a:pt x="969" y="886"/>
                    <a:pt x="984" y="886"/>
                  </a:cubicBezTo>
                  <a:cubicBezTo>
                    <a:pt x="1003" y="886"/>
                    <a:pt x="1018" y="891"/>
                    <a:pt x="1018" y="896"/>
                  </a:cubicBezTo>
                  <a:cubicBezTo>
                    <a:pt x="1018" y="901"/>
                    <a:pt x="955" y="910"/>
                    <a:pt x="931" y="915"/>
                  </a:cubicBezTo>
                  <a:cubicBezTo>
                    <a:pt x="930" y="915"/>
                    <a:pt x="929" y="915"/>
                    <a:pt x="928" y="915"/>
                  </a:cubicBezTo>
                  <a:cubicBezTo>
                    <a:pt x="905" y="915"/>
                    <a:pt x="845" y="863"/>
                    <a:pt x="812" y="863"/>
                  </a:cubicBezTo>
                  <a:cubicBezTo>
                    <a:pt x="807" y="863"/>
                    <a:pt x="803" y="864"/>
                    <a:pt x="800" y="867"/>
                  </a:cubicBezTo>
                  <a:lnTo>
                    <a:pt x="737" y="901"/>
                  </a:lnTo>
                  <a:cubicBezTo>
                    <a:pt x="737" y="901"/>
                    <a:pt x="713" y="901"/>
                    <a:pt x="679" y="910"/>
                  </a:cubicBezTo>
                  <a:lnTo>
                    <a:pt x="645" y="915"/>
                  </a:lnTo>
                  <a:lnTo>
                    <a:pt x="645" y="915"/>
                  </a:lnTo>
                  <a:lnTo>
                    <a:pt x="684" y="862"/>
                  </a:lnTo>
                  <a:cubicBezTo>
                    <a:pt x="732" y="818"/>
                    <a:pt x="727" y="746"/>
                    <a:pt x="708" y="731"/>
                  </a:cubicBezTo>
                  <a:cubicBezTo>
                    <a:pt x="700" y="727"/>
                    <a:pt x="685" y="725"/>
                    <a:pt x="670" y="725"/>
                  </a:cubicBezTo>
                  <a:cubicBezTo>
                    <a:pt x="649" y="725"/>
                    <a:pt x="625" y="728"/>
                    <a:pt x="611" y="731"/>
                  </a:cubicBezTo>
                  <a:cubicBezTo>
                    <a:pt x="610" y="731"/>
                    <a:pt x="609" y="732"/>
                    <a:pt x="609" y="732"/>
                  </a:cubicBezTo>
                  <a:cubicBezTo>
                    <a:pt x="596" y="732"/>
                    <a:pt x="644" y="632"/>
                    <a:pt x="727" y="581"/>
                  </a:cubicBezTo>
                  <a:cubicBezTo>
                    <a:pt x="810" y="528"/>
                    <a:pt x="858" y="465"/>
                    <a:pt x="829" y="441"/>
                  </a:cubicBezTo>
                  <a:lnTo>
                    <a:pt x="800" y="431"/>
                  </a:lnTo>
                  <a:lnTo>
                    <a:pt x="703" y="382"/>
                  </a:lnTo>
                  <a:cubicBezTo>
                    <a:pt x="621" y="295"/>
                    <a:pt x="514" y="194"/>
                    <a:pt x="495" y="194"/>
                  </a:cubicBezTo>
                  <a:cubicBezTo>
                    <a:pt x="475" y="194"/>
                    <a:pt x="441" y="198"/>
                    <a:pt x="412" y="213"/>
                  </a:cubicBezTo>
                  <a:lnTo>
                    <a:pt x="374" y="232"/>
                  </a:lnTo>
                  <a:lnTo>
                    <a:pt x="374" y="232"/>
                  </a:lnTo>
                  <a:lnTo>
                    <a:pt x="393" y="121"/>
                  </a:lnTo>
                  <a:cubicBezTo>
                    <a:pt x="371" y="63"/>
                    <a:pt x="318" y="41"/>
                    <a:pt x="282" y="41"/>
                  </a:cubicBezTo>
                  <a:cubicBezTo>
                    <a:pt x="269" y="41"/>
                    <a:pt x="259" y="43"/>
                    <a:pt x="253" y="48"/>
                  </a:cubicBezTo>
                  <a:cubicBezTo>
                    <a:pt x="249" y="51"/>
                    <a:pt x="246" y="53"/>
                    <a:pt x="244" y="53"/>
                  </a:cubicBezTo>
                  <a:cubicBezTo>
                    <a:pt x="229" y="53"/>
                    <a:pt x="219" y="17"/>
                    <a:pt x="219" y="5"/>
                  </a:cubicBezTo>
                  <a:cubicBezTo>
                    <a:pt x="219" y="2"/>
                    <a:pt x="209" y="1"/>
                    <a:pt x="1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rot="-487982" flipH="1">
              <a:off x="6704690" y="4061080"/>
              <a:ext cx="273978" cy="169006"/>
            </a:xfrm>
            <a:custGeom>
              <a:avLst/>
              <a:gdLst/>
              <a:ahLst/>
              <a:cxnLst/>
              <a:rect l="l" t="t" r="r" b="b"/>
              <a:pathLst>
                <a:path w="1720" h="1061" extrusionOk="0">
                  <a:moveTo>
                    <a:pt x="819" y="509"/>
                  </a:moveTo>
                  <a:lnTo>
                    <a:pt x="819" y="509"/>
                  </a:lnTo>
                  <a:cubicBezTo>
                    <a:pt x="816" y="547"/>
                    <a:pt x="802" y="564"/>
                    <a:pt x="781" y="564"/>
                  </a:cubicBezTo>
                  <a:cubicBezTo>
                    <a:pt x="765" y="564"/>
                    <a:pt x="745" y="555"/>
                    <a:pt x="722" y="538"/>
                  </a:cubicBezTo>
                  <a:cubicBezTo>
                    <a:pt x="746" y="533"/>
                    <a:pt x="775" y="523"/>
                    <a:pt x="819" y="509"/>
                  </a:cubicBezTo>
                  <a:close/>
                  <a:moveTo>
                    <a:pt x="378" y="935"/>
                  </a:moveTo>
                  <a:lnTo>
                    <a:pt x="378" y="940"/>
                  </a:lnTo>
                  <a:lnTo>
                    <a:pt x="402" y="988"/>
                  </a:lnTo>
                  <a:cubicBezTo>
                    <a:pt x="354" y="1012"/>
                    <a:pt x="300" y="1027"/>
                    <a:pt x="291" y="1027"/>
                  </a:cubicBezTo>
                  <a:cubicBezTo>
                    <a:pt x="286" y="1017"/>
                    <a:pt x="291" y="1008"/>
                    <a:pt x="300" y="988"/>
                  </a:cubicBezTo>
                  <a:cubicBezTo>
                    <a:pt x="305" y="979"/>
                    <a:pt x="354" y="935"/>
                    <a:pt x="378" y="935"/>
                  </a:cubicBezTo>
                  <a:close/>
                  <a:moveTo>
                    <a:pt x="843" y="0"/>
                  </a:moveTo>
                  <a:cubicBezTo>
                    <a:pt x="664" y="10"/>
                    <a:pt x="697" y="44"/>
                    <a:pt x="697" y="44"/>
                  </a:cubicBezTo>
                  <a:cubicBezTo>
                    <a:pt x="794" y="141"/>
                    <a:pt x="915" y="238"/>
                    <a:pt x="920" y="252"/>
                  </a:cubicBezTo>
                  <a:cubicBezTo>
                    <a:pt x="922" y="254"/>
                    <a:pt x="919" y="255"/>
                    <a:pt x="913" y="255"/>
                  </a:cubicBezTo>
                  <a:cubicBezTo>
                    <a:pt x="903" y="255"/>
                    <a:pt x="886" y="253"/>
                    <a:pt x="868" y="253"/>
                  </a:cubicBezTo>
                  <a:cubicBezTo>
                    <a:pt x="838" y="253"/>
                    <a:pt x="804" y="257"/>
                    <a:pt x="794" y="276"/>
                  </a:cubicBezTo>
                  <a:cubicBezTo>
                    <a:pt x="786" y="291"/>
                    <a:pt x="776" y="299"/>
                    <a:pt x="765" y="299"/>
                  </a:cubicBezTo>
                  <a:cubicBezTo>
                    <a:pt x="751" y="299"/>
                    <a:pt x="737" y="286"/>
                    <a:pt x="727" y="262"/>
                  </a:cubicBezTo>
                  <a:lnTo>
                    <a:pt x="673" y="315"/>
                  </a:lnTo>
                  <a:lnTo>
                    <a:pt x="591" y="397"/>
                  </a:lnTo>
                  <a:cubicBezTo>
                    <a:pt x="639" y="518"/>
                    <a:pt x="644" y="640"/>
                    <a:pt x="615" y="669"/>
                  </a:cubicBezTo>
                  <a:lnTo>
                    <a:pt x="547" y="644"/>
                  </a:lnTo>
                  <a:lnTo>
                    <a:pt x="567" y="630"/>
                  </a:lnTo>
                  <a:cubicBezTo>
                    <a:pt x="573" y="597"/>
                    <a:pt x="533" y="573"/>
                    <a:pt x="505" y="573"/>
                  </a:cubicBezTo>
                  <a:cubicBezTo>
                    <a:pt x="492" y="573"/>
                    <a:pt x="481" y="579"/>
                    <a:pt x="480" y="591"/>
                  </a:cubicBezTo>
                  <a:cubicBezTo>
                    <a:pt x="475" y="625"/>
                    <a:pt x="470" y="654"/>
                    <a:pt x="460" y="664"/>
                  </a:cubicBezTo>
                  <a:cubicBezTo>
                    <a:pt x="460" y="664"/>
                    <a:pt x="460" y="664"/>
                    <a:pt x="460" y="664"/>
                  </a:cubicBezTo>
                  <a:cubicBezTo>
                    <a:pt x="457" y="664"/>
                    <a:pt x="443" y="647"/>
                    <a:pt x="421" y="630"/>
                  </a:cubicBezTo>
                  <a:lnTo>
                    <a:pt x="397" y="625"/>
                  </a:lnTo>
                  <a:lnTo>
                    <a:pt x="300" y="596"/>
                  </a:lnTo>
                  <a:lnTo>
                    <a:pt x="300" y="596"/>
                  </a:lnTo>
                  <a:cubicBezTo>
                    <a:pt x="305" y="712"/>
                    <a:pt x="354" y="819"/>
                    <a:pt x="373" y="824"/>
                  </a:cubicBezTo>
                  <a:cubicBezTo>
                    <a:pt x="387" y="833"/>
                    <a:pt x="296" y="888"/>
                    <a:pt x="259" y="888"/>
                  </a:cubicBezTo>
                  <a:cubicBezTo>
                    <a:pt x="256" y="888"/>
                    <a:pt x="254" y="887"/>
                    <a:pt x="252" y="887"/>
                  </a:cubicBezTo>
                  <a:cubicBezTo>
                    <a:pt x="245" y="886"/>
                    <a:pt x="238" y="885"/>
                    <a:pt x="231" y="885"/>
                  </a:cubicBezTo>
                  <a:cubicBezTo>
                    <a:pt x="197" y="885"/>
                    <a:pt x="163" y="894"/>
                    <a:pt x="155" y="906"/>
                  </a:cubicBezTo>
                  <a:cubicBezTo>
                    <a:pt x="153" y="907"/>
                    <a:pt x="151" y="908"/>
                    <a:pt x="148" y="908"/>
                  </a:cubicBezTo>
                  <a:cubicBezTo>
                    <a:pt x="132" y="908"/>
                    <a:pt x="105" y="884"/>
                    <a:pt x="92" y="867"/>
                  </a:cubicBezTo>
                  <a:cubicBezTo>
                    <a:pt x="89" y="861"/>
                    <a:pt x="83" y="859"/>
                    <a:pt x="75" y="859"/>
                  </a:cubicBezTo>
                  <a:cubicBezTo>
                    <a:pt x="56" y="859"/>
                    <a:pt x="28" y="872"/>
                    <a:pt x="15" y="882"/>
                  </a:cubicBezTo>
                  <a:cubicBezTo>
                    <a:pt x="0" y="887"/>
                    <a:pt x="58" y="945"/>
                    <a:pt x="82" y="964"/>
                  </a:cubicBezTo>
                  <a:cubicBezTo>
                    <a:pt x="107" y="983"/>
                    <a:pt x="107" y="1027"/>
                    <a:pt x="97" y="1037"/>
                  </a:cubicBezTo>
                  <a:cubicBezTo>
                    <a:pt x="96" y="1041"/>
                    <a:pt x="106" y="1042"/>
                    <a:pt x="122" y="1042"/>
                  </a:cubicBezTo>
                  <a:cubicBezTo>
                    <a:pt x="157" y="1042"/>
                    <a:pt x="221" y="1036"/>
                    <a:pt x="261" y="1036"/>
                  </a:cubicBezTo>
                  <a:cubicBezTo>
                    <a:pt x="269" y="1036"/>
                    <a:pt x="275" y="1036"/>
                    <a:pt x="281" y="1037"/>
                  </a:cubicBezTo>
                  <a:cubicBezTo>
                    <a:pt x="329" y="1041"/>
                    <a:pt x="383" y="1051"/>
                    <a:pt x="388" y="1051"/>
                  </a:cubicBezTo>
                  <a:cubicBezTo>
                    <a:pt x="397" y="1056"/>
                    <a:pt x="436" y="1056"/>
                    <a:pt x="484" y="1061"/>
                  </a:cubicBezTo>
                  <a:lnTo>
                    <a:pt x="528" y="1056"/>
                  </a:lnTo>
                  <a:cubicBezTo>
                    <a:pt x="688" y="1041"/>
                    <a:pt x="727" y="1032"/>
                    <a:pt x="727" y="1032"/>
                  </a:cubicBezTo>
                  <a:cubicBezTo>
                    <a:pt x="872" y="1003"/>
                    <a:pt x="959" y="959"/>
                    <a:pt x="911" y="935"/>
                  </a:cubicBezTo>
                  <a:lnTo>
                    <a:pt x="882" y="920"/>
                  </a:lnTo>
                  <a:lnTo>
                    <a:pt x="930" y="848"/>
                  </a:lnTo>
                  <a:cubicBezTo>
                    <a:pt x="948" y="866"/>
                    <a:pt x="975" y="873"/>
                    <a:pt x="1003" y="873"/>
                  </a:cubicBezTo>
                  <a:cubicBezTo>
                    <a:pt x="1049" y="873"/>
                    <a:pt x="1100" y="855"/>
                    <a:pt x="1124" y="843"/>
                  </a:cubicBezTo>
                  <a:cubicBezTo>
                    <a:pt x="1158" y="833"/>
                    <a:pt x="1254" y="765"/>
                    <a:pt x="1274" y="741"/>
                  </a:cubicBezTo>
                  <a:cubicBezTo>
                    <a:pt x="1298" y="717"/>
                    <a:pt x="1332" y="669"/>
                    <a:pt x="1346" y="654"/>
                  </a:cubicBezTo>
                  <a:cubicBezTo>
                    <a:pt x="1351" y="649"/>
                    <a:pt x="1414" y="596"/>
                    <a:pt x="1405" y="581"/>
                  </a:cubicBezTo>
                  <a:cubicBezTo>
                    <a:pt x="1402" y="577"/>
                    <a:pt x="1396" y="576"/>
                    <a:pt x="1388" y="576"/>
                  </a:cubicBezTo>
                  <a:cubicBezTo>
                    <a:pt x="1378" y="576"/>
                    <a:pt x="1364" y="579"/>
                    <a:pt x="1356" y="581"/>
                  </a:cubicBezTo>
                  <a:cubicBezTo>
                    <a:pt x="1356" y="582"/>
                    <a:pt x="1355" y="582"/>
                    <a:pt x="1355" y="582"/>
                  </a:cubicBezTo>
                  <a:cubicBezTo>
                    <a:pt x="1353" y="582"/>
                    <a:pt x="1366" y="526"/>
                    <a:pt x="1375" y="504"/>
                  </a:cubicBezTo>
                  <a:cubicBezTo>
                    <a:pt x="1390" y="485"/>
                    <a:pt x="1405" y="446"/>
                    <a:pt x="1405" y="436"/>
                  </a:cubicBezTo>
                  <a:cubicBezTo>
                    <a:pt x="1405" y="426"/>
                    <a:pt x="1380" y="422"/>
                    <a:pt x="1371" y="422"/>
                  </a:cubicBezTo>
                  <a:cubicBezTo>
                    <a:pt x="1356" y="422"/>
                    <a:pt x="1308" y="436"/>
                    <a:pt x="1293" y="451"/>
                  </a:cubicBezTo>
                  <a:cubicBezTo>
                    <a:pt x="1290" y="452"/>
                    <a:pt x="1286" y="453"/>
                    <a:pt x="1280" y="453"/>
                  </a:cubicBezTo>
                  <a:cubicBezTo>
                    <a:pt x="1253" y="453"/>
                    <a:pt x="1202" y="434"/>
                    <a:pt x="1206" y="422"/>
                  </a:cubicBezTo>
                  <a:cubicBezTo>
                    <a:pt x="1220" y="397"/>
                    <a:pt x="1201" y="364"/>
                    <a:pt x="1177" y="349"/>
                  </a:cubicBezTo>
                  <a:lnTo>
                    <a:pt x="1138" y="325"/>
                  </a:lnTo>
                  <a:lnTo>
                    <a:pt x="1138" y="354"/>
                  </a:lnTo>
                  <a:cubicBezTo>
                    <a:pt x="1124" y="422"/>
                    <a:pt x="1061" y="480"/>
                    <a:pt x="1041" y="480"/>
                  </a:cubicBezTo>
                  <a:cubicBezTo>
                    <a:pt x="1027" y="480"/>
                    <a:pt x="1032" y="518"/>
                    <a:pt x="1036" y="528"/>
                  </a:cubicBezTo>
                  <a:cubicBezTo>
                    <a:pt x="1041" y="543"/>
                    <a:pt x="1003" y="557"/>
                    <a:pt x="983" y="557"/>
                  </a:cubicBezTo>
                  <a:cubicBezTo>
                    <a:pt x="964" y="557"/>
                    <a:pt x="988" y="591"/>
                    <a:pt x="1003" y="596"/>
                  </a:cubicBezTo>
                  <a:cubicBezTo>
                    <a:pt x="1012" y="601"/>
                    <a:pt x="978" y="640"/>
                    <a:pt x="920" y="673"/>
                  </a:cubicBezTo>
                  <a:lnTo>
                    <a:pt x="872" y="702"/>
                  </a:lnTo>
                  <a:cubicBezTo>
                    <a:pt x="906" y="620"/>
                    <a:pt x="896" y="523"/>
                    <a:pt x="940" y="446"/>
                  </a:cubicBezTo>
                  <a:cubicBezTo>
                    <a:pt x="988" y="359"/>
                    <a:pt x="1104" y="301"/>
                    <a:pt x="1182" y="233"/>
                  </a:cubicBezTo>
                  <a:cubicBezTo>
                    <a:pt x="1241" y="266"/>
                    <a:pt x="1303" y="331"/>
                    <a:pt x="1366" y="331"/>
                  </a:cubicBezTo>
                  <a:cubicBezTo>
                    <a:pt x="1385" y="331"/>
                    <a:pt x="1405" y="325"/>
                    <a:pt x="1424" y="310"/>
                  </a:cubicBezTo>
                  <a:lnTo>
                    <a:pt x="1526" y="233"/>
                  </a:lnTo>
                  <a:cubicBezTo>
                    <a:pt x="1593" y="146"/>
                    <a:pt x="1666" y="87"/>
                    <a:pt x="1685" y="87"/>
                  </a:cubicBezTo>
                  <a:lnTo>
                    <a:pt x="1719" y="87"/>
                  </a:lnTo>
                  <a:lnTo>
                    <a:pt x="1681" y="44"/>
                  </a:lnTo>
                  <a:cubicBezTo>
                    <a:pt x="1676" y="43"/>
                    <a:pt x="1670" y="43"/>
                    <a:pt x="1664" y="43"/>
                  </a:cubicBezTo>
                  <a:cubicBezTo>
                    <a:pt x="1601" y="43"/>
                    <a:pt x="1474" y="84"/>
                    <a:pt x="1438" y="97"/>
                  </a:cubicBezTo>
                  <a:cubicBezTo>
                    <a:pt x="1395" y="117"/>
                    <a:pt x="1346" y="131"/>
                    <a:pt x="1342" y="131"/>
                  </a:cubicBezTo>
                  <a:cubicBezTo>
                    <a:pt x="1342" y="121"/>
                    <a:pt x="1332" y="78"/>
                    <a:pt x="1332" y="63"/>
                  </a:cubicBezTo>
                  <a:cubicBezTo>
                    <a:pt x="1332" y="52"/>
                    <a:pt x="1329" y="47"/>
                    <a:pt x="1321" y="47"/>
                  </a:cubicBezTo>
                  <a:cubicBezTo>
                    <a:pt x="1316" y="47"/>
                    <a:pt x="1308" y="50"/>
                    <a:pt x="1298" y="54"/>
                  </a:cubicBezTo>
                  <a:cubicBezTo>
                    <a:pt x="1294" y="57"/>
                    <a:pt x="1288" y="58"/>
                    <a:pt x="1282" y="58"/>
                  </a:cubicBezTo>
                  <a:cubicBezTo>
                    <a:pt x="1262" y="58"/>
                    <a:pt x="1234" y="47"/>
                    <a:pt x="1224" y="47"/>
                  </a:cubicBezTo>
                  <a:cubicBezTo>
                    <a:pt x="1222" y="47"/>
                    <a:pt x="1220" y="47"/>
                    <a:pt x="1220" y="49"/>
                  </a:cubicBezTo>
                  <a:lnTo>
                    <a:pt x="1250" y="155"/>
                  </a:lnTo>
                  <a:cubicBezTo>
                    <a:pt x="1133" y="141"/>
                    <a:pt x="1007" y="117"/>
                    <a:pt x="993" y="112"/>
                  </a:cubicBezTo>
                  <a:cubicBezTo>
                    <a:pt x="992" y="111"/>
                    <a:pt x="991" y="111"/>
                    <a:pt x="990" y="111"/>
                  </a:cubicBezTo>
                  <a:cubicBezTo>
                    <a:pt x="980" y="111"/>
                    <a:pt x="964" y="132"/>
                    <a:pt x="964" y="136"/>
                  </a:cubicBezTo>
                  <a:cubicBezTo>
                    <a:pt x="964" y="146"/>
                    <a:pt x="954" y="155"/>
                    <a:pt x="954" y="155"/>
                  </a:cubicBezTo>
                  <a:cubicBezTo>
                    <a:pt x="954" y="155"/>
                    <a:pt x="896" y="92"/>
                    <a:pt x="915" y="68"/>
                  </a:cubicBezTo>
                  <a:cubicBezTo>
                    <a:pt x="935" y="44"/>
                    <a:pt x="935" y="15"/>
                    <a:pt x="930" y="10"/>
                  </a:cubicBezTo>
                  <a:cubicBezTo>
                    <a:pt x="920" y="10"/>
                    <a:pt x="896" y="0"/>
                    <a:pt x="86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rot="-487982" flipH="1">
              <a:off x="6808157" y="3726784"/>
              <a:ext cx="130140" cy="120423"/>
            </a:xfrm>
            <a:custGeom>
              <a:avLst/>
              <a:gdLst/>
              <a:ahLst/>
              <a:cxnLst/>
              <a:rect l="l" t="t" r="r" b="b"/>
              <a:pathLst>
                <a:path w="817" h="756" extrusionOk="0">
                  <a:moveTo>
                    <a:pt x="695" y="0"/>
                  </a:moveTo>
                  <a:cubicBezTo>
                    <a:pt x="660" y="0"/>
                    <a:pt x="606" y="22"/>
                    <a:pt x="586" y="39"/>
                  </a:cubicBezTo>
                  <a:cubicBezTo>
                    <a:pt x="562" y="63"/>
                    <a:pt x="484" y="160"/>
                    <a:pt x="470" y="189"/>
                  </a:cubicBezTo>
                  <a:cubicBezTo>
                    <a:pt x="455" y="223"/>
                    <a:pt x="465" y="305"/>
                    <a:pt x="480" y="373"/>
                  </a:cubicBezTo>
                  <a:lnTo>
                    <a:pt x="373" y="392"/>
                  </a:lnTo>
                  <a:lnTo>
                    <a:pt x="300" y="402"/>
                  </a:lnTo>
                  <a:cubicBezTo>
                    <a:pt x="247" y="450"/>
                    <a:pt x="184" y="537"/>
                    <a:pt x="170" y="537"/>
                  </a:cubicBezTo>
                  <a:cubicBezTo>
                    <a:pt x="150" y="528"/>
                    <a:pt x="131" y="528"/>
                    <a:pt x="131" y="528"/>
                  </a:cubicBezTo>
                  <a:cubicBezTo>
                    <a:pt x="0" y="615"/>
                    <a:pt x="29" y="644"/>
                    <a:pt x="107" y="755"/>
                  </a:cubicBezTo>
                  <a:lnTo>
                    <a:pt x="228" y="688"/>
                  </a:lnTo>
                  <a:cubicBezTo>
                    <a:pt x="232" y="627"/>
                    <a:pt x="272" y="591"/>
                    <a:pt x="316" y="591"/>
                  </a:cubicBezTo>
                  <a:cubicBezTo>
                    <a:pt x="325" y="591"/>
                    <a:pt x="335" y="592"/>
                    <a:pt x="344" y="596"/>
                  </a:cubicBezTo>
                  <a:lnTo>
                    <a:pt x="354" y="518"/>
                  </a:lnTo>
                  <a:cubicBezTo>
                    <a:pt x="368" y="531"/>
                    <a:pt x="385" y="536"/>
                    <a:pt x="403" y="536"/>
                  </a:cubicBezTo>
                  <a:cubicBezTo>
                    <a:pt x="501" y="536"/>
                    <a:pt x="644" y="374"/>
                    <a:pt x="693" y="329"/>
                  </a:cubicBezTo>
                  <a:cubicBezTo>
                    <a:pt x="790" y="247"/>
                    <a:pt x="799" y="203"/>
                    <a:pt x="799" y="203"/>
                  </a:cubicBezTo>
                  <a:cubicBezTo>
                    <a:pt x="817" y="112"/>
                    <a:pt x="811" y="79"/>
                    <a:pt x="800" y="79"/>
                  </a:cubicBezTo>
                  <a:cubicBezTo>
                    <a:pt x="795" y="79"/>
                    <a:pt x="790" y="84"/>
                    <a:pt x="785" y="92"/>
                  </a:cubicBezTo>
                  <a:cubicBezTo>
                    <a:pt x="783" y="98"/>
                    <a:pt x="780" y="101"/>
                    <a:pt x="777" y="101"/>
                  </a:cubicBezTo>
                  <a:cubicBezTo>
                    <a:pt x="761" y="101"/>
                    <a:pt x="731" y="46"/>
                    <a:pt x="727" y="14"/>
                  </a:cubicBezTo>
                  <a:cubicBezTo>
                    <a:pt x="722" y="4"/>
                    <a:pt x="710" y="0"/>
                    <a:pt x="69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rot="-487982" flipH="1">
              <a:off x="6982287" y="3848827"/>
              <a:ext cx="145113" cy="80601"/>
            </a:xfrm>
            <a:custGeom>
              <a:avLst/>
              <a:gdLst/>
              <a:ahLst/>
              <a:cxnLst/>
              <a:rect l="l" t="t" r="r" b="b"/>
              <a:pathLst>
                <a:path w="911" h="506" extrusionOk="0">
                  <a:moveTo>
                    <a:pt x="181" y="0"/>
                  </a:moveTo>
                  <a:cubicBezTo>
                    <a:pt x="170" y="0"/>
                    <a:pt x="160" y="3"/>
                    <a:pt x="151" y="9"/>
                  </a:cubicBezTo>
                  <a:lnTo>
                    <a:pt x="88" y="52"/>
                  </a:lnTo>
                  <a:cubicBezTo>
                    <a:pt x="54" y="72"/>
                    <a:pt x="25" y="91"/>
                    <a:pt x="25" y="101"/>
                  </a:cubicBezTo>
                  <a:cubicBezTo>
                    <a:pt x="25" y="106"/>
                    <a:pt x="44" y="135"/>
                    <a:pt x="54" y="149"/>
                  </a:cubicBezTo>
                  <a:cubicBezTo>
                    <a:pt x="63" y="159"/>
                    <a:pt x="49" y="183"/>
                    <a:pt x="25" y="198"/>
                  </a:cubicBezTo>
                  <a:lnTo>
                    <a:pt x="0" y="207"/>
                  </a:lnTo>
                  <a:lnTo>
                    <a:pt x="126" y="236"/>
                  </a:lnTo>
                  <a:cubicBezTo>
                    <a:pt x="177" y="186"/>
                    <a:pt x="257" y="146"/>
                    <a:pt x="289" y="146"/>
                  </a:cubicBezTo>
                  <a:cubicBezTo>
                    <a:pt x="294" y="146"/>
                    <a:pt x="298" y="147"/>
                    <a:pt x="301" y="149"/>
                  </a:cubicBezTo>
                  <a:cubicBezTo>
                    <a:pt x="320" y="159"/>
                    <a:pt x="291" y="188"/>
                    <a:pt x="277" y="198"/>
                  </a:cubicBezTo>
                  <a:cubicBezTo>
                    <a:pt x="272" y="202"/>
                    <a:pt x="272" y="236"/>
                    <a:pt x="277" y="251"/>
                  </a:cubicBezTo>
                  <a:cubicBezTo>
                    <a:pt x="281" y="256"/>
                    <a:pt x="233" y="299"/>
                    <a:pt x="218" y="309"/>
                  </a:cubicBezTo>
                  <a:cubicBezTo>
                    <a:pt x="204" y="319"/>
                    <a:pt x="194" y="348"/>
                    <a:pt x="199" y="357"/>
                  </a:cubicBezTo>
                  <a:cubicBezTo>
                    <a:pt x="200" y="361"/>
                    <a:pt x="206" y="363"/>
                    <a:pt x="213" y="363"/>
                  </a:cubicBezTo>
                  <a:cubicBezTo>
                    <a:pt x="235" y="363"/>
                    <a:pt x="277" y="350"/>
                    <a:pt x="291" y="343"/>
                  </a:cubicBezTo>
                  <a:cubicBezTo>
                    <a:pt x="306" y="333"/>
                    <a:pt x="330" y="333"/>
                    <a:pt x="330" y="333"/>
                  </a:cubicBezTo>
                  <a:lnTo>
                    <a:pt x="330" y="333"/>
                  </a:lnTo>
                  <a:cubicBezTo>
                    <a:pt x="339" y="343"/>
                    <a:pt x="315" y="372"/>
                    <a:pt x="281" y="406"/>
                  </a:cubicBezTo>
                  <a:lnTo>
                    <a:pt x="247" y="454"/>
                  </a:lnTo>
                  <a:cubicBezTo>
                    <a:pt x="330" y="471"/>
                    <a:pt x="402" y="506"/>
                    <a:pt x="473" y="506"/>
                  </a:cubicBezTo>
                  <a:cubicBezTo>
                    <a:pt x="506" y="506"/>
                    <a:pt x="538" y="498"/>
                    <a:pt x="572" y="478"/>
                  </a:cubicBezTo>
                  <a:lnTo>
                    <a:pt x="615" y="454"/>
                  </a:lnTo>
                  <a:cubicBezTo>
                    <a:pt x="704" y="461"/>
                    <a:pt x="782" y="466"/>
                    <a:pt x="822" y="466"/>
                  </a:cubicBezTo>
                  <a:cubicBezTo>
                    <a:pt x="836" y="466"/>
                    <a:pt x="845" y="465"/>
                    <a:pt x="848" y="464"/>
                  </a:cubicBezTo>
                  <a:cubicBezTo>
                    <a:pt x="848" y="454"/>
                    <a:pt x="887" y="415"/>
                    <a:pt x="896" y="401"/>
                  </a:cubicBezTo>
                  <a:cubicBezTo>
                    <a:pt x="901" y="391"/>
                    <a:pt x="911" y="377"/>
                    <a:pt x="911" y="377"/>
                  </a:cubicBezTo>
                  <a:cubicBezTo>
                    <a:pt x="889" y="373"/>
                    <a:pt x="869" y="371"/>
                    <a:pt x="851" y="371"/>
                  </a:cubicBezTo>
                  <a:cubicBezTo>
                    <a:pt x="821" y="371"/>
                    <a:pt x="794" y="376"/>
                    <a:pt x="761" y="382"/>
                  </a:cubicBezTo>
                  <a:cubicBezTo>
                    <a:pt x="730" y="399"/>
                    <a:pt x="698" y="406"/>
                    <a:pt x="678" y="406"/>
                  </a:cubicBezTo>
                  <a:cubicBezTo>
                    <a:pt x="663" y="406"/>
                    <a:pt x="654" y="402"/>
                    <a:pt x="654" y="396"/>
                  </a:cubicBezTo>
                  <a:cubicBezTo>
                    <a:pt x="645" y="386"/>
                    <a:pt x="620" y="377"/>
                    <a:pt x="611" y="377"/>
                  </a:cubicBezTo>
                  <a:cubicBezTo>
                    <a:pt x="596" y="377"/>
                    <a:pt x="504" y="464"/>
                    <a:pt x="477" y="464"/>
                  </a:cubicBezTo>
                  <a:cubicBezTo>
                    <a:pt x="476" y="464"/>
                    <a:pt x="476" y="464"/>
                    <a:pt x="475" y="464"/>
                  </a:cubicBezTo>
                  <a:cubicBezTo>
                    <a:pt x="451" y="454"/>
                    <a:pt x="499" y="415"/>
                    <a:pt x="533" y="401"/>
                  </a:cubicBezTo>
                  <a:cubicBezTo>
                    <a:pt x="557" y="391"/>
                    <a:pt x="674" y="294"/>
                    <a:pt x="707" y="265"/>
                  </a:cubicBezTo>
                  <a:cubicBezTo>
                    <a:pt x="741" y="231"/>
                    <a:pt x="761" y="198"/>
                    <a:pt x="761" y="193"/>
                  </a:cubicBezTo>
                  <a:cubicBezTo>
                    <a:pt x="756" y="183"/>
                    <a:pt x="737" y="168"/>
                    <a:pt x="722" y="154"/>
                  </a:cubicBezTo>
                  <a:cubicBezTo>
                    <a:pt x="712" y="150"/>
                    <a:pt x="685" y="148"/>
                    <a:pt x="652" y="148"/>
                  </a:cubicBezTo>
                  <a:cubicBezTo>
                    <a:pt x="606" y="148"/>
                    <a:pt x="547" y="151"/>
                    <a:pt x="499" y="154"/>
                  </a:cubicBezTo>
                  <a:lnTo>
                    <a:pt x="446" y="168"/>
                  </a:lnTo>
                  <a:cubicBezTo>
                    <a:pt x="399" y="135"/>
                    <a:pt x="263" y="0"/>
                    <a:pt x="1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rot="-487982" flipH="1">
              <a:off x="6732117" y="3979086"/>
              <a:ext cx="95892" cy="96689"/>
            </a:xfrm>
            <a:custGeom>
              <a:avLst/>
              <a:gdLst/>
              <a:ahLst/>
              <a:cxnLst/>
              <a:rect l="l" t="t" r="r" b="b"/>
              <a:pathLst>
                <a:path w="602" h="607" extrusionOk="0">
                  <a:moveTo>
                    <a:pt x="175" y="257"/>
                  </a:moveTo>
                  <a:cubicBezTo>
                    <a:pt x="219" y="286"/>
                    <a:pt x="243" y="330"/>
                    <a:pt x="233" y="335"/>
                  </a:cubicBezTo>
                  <a:cubicBezTo>
                    <a:pt x="232" y="336"/>
                    <a:pt x="229" y="337"/>
                    <a:pt x="223" y="337"/>
                  </a:cubicBezTo>
                  <a:cubicBezTo>
                    <a:pt x="206" y="337"/>
                    <a:pt x="173" y="331"/>
                    <a:pt x="137" y="320"/>
                  </a:cubicBezTo>
                  <a:lnTo>
                    <a:pt x="103" y="312"/>
                  </a:lnTo>
                  <a:lnTo>
                    <a:pt x="103" y="312"/>
                  </a:lnTo>
                  <a:lnTo>
                    <a:pt x="175" y="257"/>
                  </a:lnTo>
                  <a:close/>
                  <a:moveTo>
                    <a:pt x="369" y="1"/>
                  </a:moveTo>
                  <a:cubicBezTo>
                    <a:pt x="340" y="1"/>
                    <a:pt x="291" y="59"/>
                    <a:pt x="277" y="83"/>
                  </a:cubicBezTo>
                  <a:cubicBezTo>
                    <a:pt x="267" y="112"/>
                    <a:pt x="199" y="126"/>
                    <a:pt x="180" y="126"/>
                  </a:cubicBezTo>
                  <a:cubicBezTo>
                    <a:pt x="161" y="126"/>
                    <a:pt x="112" y="131"/>
                    <a:pt x="107" y="141"/>
                  </a:cubicBezTo>
                  <a:cubicBezTo>
                    <a:pt x="103" y="151"/>
                    <a:pt x="78" y="214"/>
                    <a:pt x="74" y="238"/>
                  </a:cubicBezTo>
                  <a:cubicBezTo>
                    <a:pt x="64" y="262"/>
                    <a:pt x="74" y="291"/>
                    <a:pt x="83" y="306"/>
                  </a:cubicBezTo>
                  <a:lnTo>
                    <a:pt x="93" y="312"/>
                  </a:lnTo>
                  <a:lnTo>
                    <a:pt x="93" y="312"/>
                  </a:lnTo>
                  <a:lnTo>
                    <a:pt x="1" y="354"/>
                  </a:lnTo>
                  <a:cubicBezTo>
                    <a:pt x="40" y="461"/>
                    <a:pt x="83" y="557"/>
                    <a:pt x="88" y="562"/>
                  </a:cubicBezTo>
                  <a:cubicBezTo>
                    <a:pt x="98" y="572"/>
                    <a:pt x="107" y="577"/>
                    <a:pt x="122" y="577"/>
                  </a:cubicBezTo>
                  <a:cubicBezTo>
                    <a:pt x="132" y="577"/>
                    <a:pt x="156" y="582"/>
                    <a:pt x="156" y="587"/>
                  </a:cubicBezTo>
                  <a:cubicBezTo>
                    <a:pt x="156" y="596"/>
                    <a:pt x="262" y="596"/>
                    <a:pt x="301" y="601"/>
                  </a:cubicBezTo>
                  <a:cubicBezTo>
                    <a:pt x="323" y="603"/>
                    <a:pt x="341" y="603"/>
                    <a:pt x="354" y="603"/>
                  </a:cubicBezTo>
                  <a:cubicBezTo>
                    <a:pt x="367" y="603"/>
                    <a:pt x="374" y="603"/>
                    <a:pt x="374" y="606"/>
                  </a:cubicBezTo>
                  <a:cubicBezTo>
                    <a:pt x="374" y="606"/>
                    <a:pt x="374" y="606"/>
                    <a:pt x="374" y="606"/>
                  </a:cubicBezTo>
                  <a:cubicBezTo>
                    <a:pt x="377" y="606"/>
                    <a:pt x="399" y="571"/>
                    <a:pt x="417" y="562"/>
                  </a:cubicBezTo>
                  <a:cubicBezTo>
                    <a:pt x="437" y="557"/>
                    <a:pt x="451" y="533"/>
                    <a:pt x="451" y="509"/>
                  </a:cubicBezTo>
                  <a:lnTo>
                    <a:pt x="451" y="475"/>
                  </a:lnTo>
                  <a:lnTo>
                    <a:pt x="422" y="490"/>
                  </a:lnTo>
                  <a:cubicBezTo>
                    <a:pt x="375" y="505"/>
                    <a:pt x="322" y="510"/>
                    <a:pt x="288" y="510"/>
                  </a:cubicBezTo>
                  <a:cubicBezTo>
                    <a:pt x="267" y="510"/>
                    <a:pt x="253" y="508"/>
                    <a:pt x="253" y="504"/>
                  </a:cubicBezTo>
                  <a:cubicBezTo>
                    <a:pt x="248" y="490"/>
                    <a:pt x="330" y="456"/>
                    <a:pt x="364" y="451"/>
                  </a:cubicBezTo>
                  <a:cubicBezTo>
                    <a:pt x="388" y="441"/>
                    <a:pt x="413" y="427"/>
                    <a:pt x="413" y="417"/>
                  </a:cubicBezTo>
                  <a:cubicBezTo>
                    <a:pt x="413" y="412"/>
                    <a:pt x="364" y="407"/>
                    <a:pt x="345" y="407"/>
                  </a:cubicBezTo>
                  <a:cubicBezTo>
                    <a:pt x="327" y="407"/>
                    <a:pt x="367" y="353"/>
                    <a:pt x="404" y="353"/>
                  </a:cubicBezTo>
                  <a:cubicBezTo>
                    <a:pt x="407" y="353"/>
                    <a:pt x="410" y="353"/>
                    <a:pt x="413" y="354"/>
                  </a:cubicBezTo>
                  <a:cubicBezTo>
                    <a:pt x="425" y="356"/>
                    <a:pt x="443" y="357"/>
                    <a:pt x="464" y="357"/>
                  </a:cubicBezTo>
                  <a:cubicBezTo>
                    <a:pt x="511" y="357"/>
                    <a:pt x="569" y="351"/>
                    <a:pt x="582" y="335"/>
                  </a:cubicBezTo>
                  <a:cubicBezTo>
                    <a:pt x="601" y="306"/>
                    <a:pt x="563" y="267"/>
                    <a:pt x="548" y="262"/>
                  </a:cubicBezTo>
                  <a:cubicBezTo>
                    <a:pt x="538" y="257"/>
                    <a:pt x="446" y="243"/>
                    <a:pt x="422" y="243"/>
                  </a:cubicBezTo>
                  <a:cubicBezTo>
                    <a:pt x="398" y="243"/>
                    <a:pt x="374" y="262"/>
                    <a:pt x="374" y="267"/>
                  </a:cubicBezTo>
                  <a:cubicBezTo>
                    <a:pt x="374" y="272"/>
                    <a:pt x="364" y="286"/>
                    <a:pt x="354" y="286"/>
                  </a:cubicBezTo>
                  <a:cubicBezTo>
                    <a:pt x="350" y="286"/>
                    <a:pt x="340" y="252"/>
                    <a:pt x="321" y="214"/>
                  </a:cubicBezTo>
                  <a:lnTo>
                    <a:pt x="301" y="165"/>
                  </a:lnTo>
                  <a:lnTo>
                    <a:pt x="301" y="165"/>
                  </a:lnTo>
                  <a:lnTo>
                    <a:pt x="427" y="214"/>
                  </a:lnTo>
                  <a:cubicBezTo>
                    <a:pt x="451" y="102"/>
                    <a:pt x="471" y="10"/>
                    <a:pt x="471" y="5"/>
                  </a:cubicBezTo>
                  <a:cubicBezTo>
                    <a:pt x="471" y="5"/>
                    <a:pt x="398" y="1"/>
                    <a:pt x="36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rot="-487982" flipH="1">
              <a:off x="6801223" y="3808131"/>
              <a:ext cx="55592" cy="66424"/>
            </a:xfrm>
            <a:custGeom>
              <a:avLst/>
              <a:gdLst/>
              <a:ahLst/>
              <a:cxnLst/>
              <a:rect l="l" t="t" r="r" b="b"/>
              <a:pathLst>
                <a:path w="349" h="417" extrusionOk="0">
                  <a:moveTo>
                    <a:pt x="213" y="0"/>
                  </a:moveTo>
                  <a:cubicBezTo>
                    <a:pt x="174" y="0"/>
                    <a:pt x="114" y="33"/>
                    <a:pt x="58" y="89"/>
                  </a:cubicBezTo>
                  <a:cubicBezTo>
                    <a:pt x="0" y="147"/>
                    <a:pt x="49" y="360"/>
                    <a:pt x="68" y="360"/>
                  </a:cubicBezTo>
                  <a:cubicBezTo>
                    <a:pt x="97" y="360"/>
                    <a:pt x="150" y="394"/>
                    <a:pt x="160" y="413"/>
                  </a:cubicBezTo>
                  <a:cubicBezTo>
                    <a:pt x="162" y="416"/>
                    <a:pt x="164" y="417"/>
                    <a:pt x="167" y="417"/>
                  </a:cubicBezTo>
                  <a:cubicBezTo>
                    <a:pt x="190" y="417"/>
                    <a:pt x="238" y="362"/>
                    <a:pt x="208" y="345"/>
                  </a:cubicBezTo>
                  <a:cubicBezTo>
                    <a:pt x="179" y="331"/>
                    <a:pt x="242" y="292"/>
                    <a:pt x="276" y="283"/>
                  </a:cubicBezTo>
                  <a:cubicBezTo>
                    <a:pt x="315" y="268"/>
                    <a:pt x="300" y="161"/>
                    <a:pt x="325" y="128"/>
                  </a:cubicBezTo>
                  <a:cubicBezTo>
                    <a:pt x="349" y="98"/>
                    <a:pt x="266" y="16"/>
                    <a:pt x="228" y="2"/>
                  </a:cubicBezTo>
                  <a:cubicBezTo>
                    <a:pt x="223" y="1"/>
                    <a:pt x="219" y="0"/>
                    <a:pt x="21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rot="-487982" flipH="1">
              <a:off x="6982718" y="3755626"/>
              <a:ext cx="76459" cy="70725"/>
            </a:xfrm>
            <a:custGeom>
              <a:avLst/>
              <a:gdLst/>
              <a:ahLst/>
              <a:cxnLst/>
              <a:rect l="l" t="t" r="r" b="b"/>
              <a:pathLst>
                <a:path w="480" h="444" extrusionOk="0">
                  <a:moveTo>
                    <a:pt x="219" y="0"/>
                  </a:moveTo>
                  <a:cubicBezTo>
                    <a:pt x="198" y="0"/>
                    <a:pt x="180" y="16"/>
                    <a:pt x="180" y="27"/>
                  </a:cubicBezTo>
                  <a:cubicBezTo>
                    <a:pt x="180" y="37"/>
                    <a:pt x="83" y="75"/>
                    <a:pt x="78" y="114"/>
                  </a:cubicBezTo>
                  <a:cubicBezTo>
                    <a:pt x="73" y="158"/>
                    <a:pt x="34" y="225"/>
                    <a:pt x="20" y="235"/>
                  </a:cubicBezTo>
                  <a:cubicBezTo>
                    <a:pt x="0" y="250"/>
                    <a:pt x="20" y="259"/>
                    <a:pt x="54" y="259"/>
                  </a:cubicBezTo>
                  <a:lnTo>
                    <a:pt x="59" y="269"/>
                  </a:lnTo>
                  <a:lnTo>
                    <a:pt x="97" y="351"/>
                  </a:lnTo>
                  <a:cubicBezTo>
                    <a:pt x="199" y="405"/>
                    <a:pt x="286" y="443"/>
                    <a:pt x="291" y="443"/>
                  </a:cubicBezTo>
                  <a:cubicBezTo>
                    <a:pt x="295" y="443"/>
                    <a:pt x="357" y="379"/>
                    <a:pt x="400" y="379"/>
                  </a:cubicBezTo>
                  <a:cubicBezTo>
                    <a:pt x="404" y="379"/>
                    <a:pt x="408" y="379"/>
                    <a:pt x="412" y="380"/>
                  </a:cubicBezTo>
                  <a:cubicBezTo>
                    <a:pt x="446" y="380"/>
                    <a:pt x="480" y="390"/>
                    <a:pt x="480" y="390"/>
                  </a:cubicBezTo>
                  <a:lnTo>
                    <a:pt x="393" y="347"/>
                  </a:lnTo>
                  <a:cubicBezTo>
                    <a:pt x="315" y="347"/>
                    <a:pt x="238" y="279"/>
                    <a:pt x="223" y="254"/>
                  </a:cubicBezTo>
                  <a:cubicBezTo>
                    <a:pt x="216" y="235"/>
                    <a:pt x="280" y="222"/>
                    <a:pt x="331" y="222"/>
                  </a:cubicBezTo>
                  <a:cubicBezTo>
                    <a:pt x="345" y="222"/>
                    <a:pt x="358" y="223"/>
                    <a:pt x="368" y="225"/>
                  </a:cubicBezTo>
                  <a:cubicBezTo>
                    <a:pt x="371" y="226"/>
                    <a:pt x="373" y="226"/>
                    <a:pt x="375" y="226"/>
                  </a:cubicBezTo>
                  <a:cubicBezTo>
                    <a:pt x="417" y="226"/>
                    <a:pt x="416" y="181"/>
                    <a:pt x="407" y="172"/>
                  </a:cubicBezTo>
                  <a:cubicBezTo>
                    <a:pt x="401" y="166"/>
                    <a:pt x="387" y="163"/>
                    <a:pt x="373" y="163"/>
                  </a:cubicBezTo>
                  <a:cubicBezTo>
                    <a:pt x="355" y="163"/>
                    <a:pt x="336" y="167"/>
                    <a:pt x="325" y="172"/>
                  </a:cubicBezTo>
                  <a:cubicBezTo>
                    <a:pt x="324" y="172"/>
                    <a:pt x="323" y="173"/>
                    <a:pt x="323" y="173"/>
                  </a:cubicBezTo>
                  <a:cubicBezTo>
                    <a:pt x="308" y="173"/>
                    <a:pt x="291" y="132"/>
                    <a:pt x="291" y="114"/>
                  </a:cubicBezTo>
                  <a:cubicBezTo>
                    <a:pt x="291" y="100"/>
                    <a:pt x="320" y="85"/>
                    <a:pt x="335" y="85"/>
                  </a:cubicBezTo>
                  <a:cubicBezTo>
                    <a:pt x="344" y="85"/>
                    <a:pt x="272" y="27"/>
                    <a:pt x="243" y="8"/>
                  </a:cubicBezTo>
                  <a:cubicBezTo>
                    <a:pt x="235" y="2"/>
                    <a:pt x="227" y="0"/>
                    <a:pt x="21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rot="-487982" flipH="1">
              <a:off x="6863702" y="3851718"/>
              <a:ext cx="37752" cy="48743"/>
            </a:xfrm>
            <a:custGeom>
              <a:avLst/>
              <a:gdLst/>
              <a:ahLst/>
              <a:cxnLst/>
              <a:rect l="l" t="t" r="r" b="b"/>
              <a:pathLst>
                <a:path w="237" h="306" extrusionOk="0">
                  <a:moveTo>
                    <a:pt x="56" y="0"/>
                  </a:moveTo>
                  <a:cubicBezTo>
                    <a:pt x="49" y="0"/>
                    <a:pt x="1" y="109"/>
                    <a:pt x="19" y="172"/>
                  </a:cubicBezTo>
                  <a:cubicBezTo>
                    <a:pt x="32" y="236"/>
                    <a:pt x="64" y="283"/>
                    <a:pt x="79" y="283"/>
                  </a:cubicBezTo>
                  <a:cubicBezTo>
                    <a:pt x="80" y="283"/>
                    <a:pt x="81" y="283"/>
                    <a:pt x="81" y="283"/>
                  </a:cubicBezTo>
                  <a:cubicBezTo>
                    <a:pt x="88" y="283"/>
                    <a:pt x="148" y="306"/>
                    <a:pt x="186" y="306"/>
                  </a:cubicBezTo>
                  <a:cubicBezTo>
                    <a:pt x="201" y="306"/>
                    <a:pt x="213" y="302"/>
                    <a:pt x="217" y="293"/>
                  </a:cubicBezTo>
                  <a:cubicBezTo>
                    <a:pt x="236" y="264"/>
                    <a:pt x="217" y="215"/>
                    <a:pt x="207" y="210"/>
                  </a:cubicBezTo>
                  <a:cubicBezTo>
                    <a:pt x="193" y="206"/>
                    <a:pt x="193" y="196"/>
                    <a:pt x="203" y="196"/>
                  </a:cubicBezTo>
                  <a:lnTo>
                    <a:pt x="207" y="196"/>
                  </a:lnTo>
                  <a:lnTo>
                    <a:pt x="207" y="94"/>
                  </a:lnTo>
                  <a:cubicBezTo>
                    <a:pt x="158" y="26"/>
                    <a:pt x="115" y="2"/>
                    <a:pt x="96" y="2"/>
                  </a:cubicBezTo>
                  <a:cubicBezTo>
                    <a:pt x="91" y="2"/>
                    <a:pt x="87" y="4"/>
                    <a:pt x="86" y="7"/>
                  </a:cubicBezTo>
                  <a:lnTo>
                    <a:pt x="72" y="46"/>
                  </a:lnTo>
                  <a:cubicBezTo>
                    <a:pt x="72" y="46"/>
                    <a:pt x="62" y="17"/>
                    <a:pt x="57" y="2"/>
                  </a:cubicBezTo>
                  <a:cubicBezTo>
                    <a:pt x="57" y="1"/>
                    <a:pt x="57"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rot="-487982" flipH="1">
              <a:off x="6710076" y="3941934"/>
              <a:ext cx="45557" cy="39504"/>
            </a:xfrm>
            <a:custGeom>
              <a:avLst/>
              <a:gdLst/>
              <a:ahLst/>
              <a:cxnLst/>
              <a:rect l="l" t="t" r="r" b="b"/>
              <a:pathLst>
                <a:path w="286" h="248" extrusionOk="0">
                  <a:moveTo>
                    <a:pt x="151" y="0"/>
                  </a:moveTo>
                  <a:cubicBezTo>
                    <a:pt x="151" y="0"/>
                    <a:pt x="151" y="0"/>
                    <a:pt x="150" y="0"/>
                  </a:cubicBezTo>
                  <a:cubicBezTo>
                    <a:pt x="141" y="0"/>
                    <a:pt x="131" y="29"/>
                    <a:pt x="131" y="39"/>
                  </a:cubicBezTo>
                  <a:lnTo>
                    <a:pt x="131" y="73"/>
                  </a:lnTo>
                  <a:cubicBezTo>
                    <a:pt x="131" y="73"/>
                    <a:pt x="29" y="107"/>
                    <a:pt x="49" y="141"/>
                  </a:cubicBezTo>
                  <a:cubicBezTo>
                    <a:pt x="68" y="175"/>
                    <a:pt x="34" y="204"/>
                    <a:pt x="20" y="213"/>
                  </a:cubicBezTo>
                  <a:cubicBezTo>
                    <a:pt x="0" y="218"/>
                    <a:pt x="73" y="243"/>
                    <a:pt x="97" y="247"/>
                  </a:cubicBezTo>
                  <a:cubicBezTo>
                    <a:pt x="99" y="248"/>
                    <a:pt x="101" y="248"/>
                    <a:pt x="104" y="248"/>
                  </a:cubicBezTo>
                  <a:cubicBezTo>
                    <a:pt x="135" y="248"/>
                    <a:pt x="193" y="220"/>
                    <a:pt x="237" y="180"/>
                  </a:cubicBezTo>
                  <a:cubicBezTo>
                    <a:pt x="285" y="141"/>
                    <a:pt x="173"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rot="-487982" flipH="1">
              <a:off x="6927354" y="4106201"/>
              <a:ext cx="48105" cy="38070"/>
            </a:xfrm>
            <a:custGeom>
              <a:avLst/>
              <a:gdLst/>
              <a:ahLst/>
              <a:cxnLst/>
              <a:rect l="l" t="t" r="r" b="b"/>
              <a:pathLst>
                <a:path w="302" h="239" extrusionOk="0">
                  <a:moveTo>
                    <a:pt x="287" y="1"/>
                  </a:moveTo>
                  <a:cubicBezTo>
                    <a:pt x="287" y="1"/>
                    <a:pt x="205" y="70"/>
                    <a:pt x="150" y="70"/>
                  </a:cubicBezTo>
                  <a:cubicBezTo>
                    <a:pt x="145" y="70"/>
                    <a:pt x="141" y="70"/>
                    <a:pt x="136" y="69"/>
                  </a:cubicBezTo>
                  <a:cubicBezTo>
                    <a:pt x="129" y="66"/>
                    <a:pt x="122" y="64"/>
                    <a:pt x="116" y="64"/>
                  </a:cubicBezTo>
                  <a:cubicBezTo>
                    <a:pt x="81" y="64"/>
                    <a:pt x="60" y="104"/>
                    <a:pt x="40" y="112"/>
                  </a:cubicBezTo>
                  <a:cubicBezTo>
                    <a:pt x="15" y="117"/>
                    <a:pt x="1" y="122"/>
                    <a:pt x="1" y="122"/>
                  </a:cubicBezTo>
                  <a:cubicBezTo>
                    <a:pt x="1" y="122"/>
                    <a:pt x="44" y="141"/>
                    <a:pt x="64" y="146"/>
                  </a:cubicBezTo>
                  <a:cubicBezTo>
                    <a:pt x="83" y="151"/>
                    <a:pt x="83" y="180"/>
                    <a:pt x="64" y="204"/>
                  </a:cubicBezTo>
                  <a:lnTo>
                    <a:pt x="40" y="238"/>
                  </a:lnTo>
                  <a:lnTo>
                    <a:pt x="180" y="190"/>
                  </a:lnTo>
                  <a:cubicBezTo>
                    <a:pt x="248" y="103"/>
                    <a:pt x="301" y="20"/>
                    <a:pt x="296" y="15"/>
                  </a:cubicBezTo>
                  <a:cubicBezTo>
                    <a:pt x="296" y="6"/>
                    <a:pt x="287"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rot="-487982" flipH="1">
              <a:off x="6742038" y="3896743"/>
              <a:ext cx="34884" cy="32973"/>
            </a:xfrm>
            <a:custGeom>
              <a:avLst/>
              <a:gdLst/>
              <a:ahLst/>
              <a:cxnLst/>
              <a:rect l="l" t="t" r="r" b="b"/>
              <a:pathLst>
                <a:path w="219" h="207" extrusionOk="0">
                  <a:moveTo>
                    <a:pt x="93" y="1"/>
                  </a:moveTo>
                  <a:cubicBezTo>
                    <a:pt x="35" y="98"/>
                    <a:pt x="1" y="194"/>
                    <a:pt x="1" y="204"/>
                  </a:cubicBezTo>
                  <a:cubicBezTo>
                    <a:pt x="1" y="205"/>
                    <a:pt x="3" y="206"/>
                    <a:pt x="7" y="206"/>
                  </a:cubicBezTo>
                  <a:cubicBezTo>
                    <a:pt x="16" y="206"/>
                    <a:pt x="38" y="202"/>
                    <a:pt x="59" y="194"/>
                  </a:cubicBezTo>
                  <a:cubicBezTo>
                    <a:pt x="93" y="190"/>
                    <a:pt x="204" y="117"/>
                    <a:pt x="204" y="117"/>
                  </a:cubicBezTo>
                  <a:cubicBezTo>
                    <a:pt x="219" y="112"/>
                    <a:pt x="204" y="88"/>
                    <a:pt x="180" y="64"/>
                  </a:cubicBezTo>
                  <a:lnTo>
                    <a:pt x="156" y="44"/>
                  </a:lnTo>
                  <a:lnTo>
                    <a:pt x="93"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rot="-487982" flipH="1">
              <a:off x="6905602" y="4086858"/>
              <a:ext cx="34725" cy="23256"/>
            </a:xfrm>
            <a:custGeom>
              <a:avLst/>
              <a:gdLst/>
              <a:ahLst/>
              <a:cxnLst/>
              <a:rect l="l" t="t" r="r" b="b"/>
              <a:pathLst>
                <a:path w="218" h="146" extrusionOk="0">
                  <a:moveTo>
                    <a:pt x="56" y="0"/>
                  </a:moveTo>
                  <a:cubicBezTo>
                    <a:pt x="32" y="0"/>
                    <a:pt x="1" y="79"/>
                    <a:pt x="33" y="102"/>
                  </a:cubicBezTo>
                  <a:cubicBezTo>
                    <a:pt x="72" y="127"/>
                    <a:pt x="101" y="146"/>
                    <a:pt x="101" y="146"/>
                  </a:cubicBezTo>
                  <a:cubicBezTo>
                    <a:pt x="101" y="146"/>
                    <a:pt x="159" y="127"/>
                    <a:pt x="193" y="122"/>
                  </a:cubicBezTo>
                  <a:cubicBezTo>
                    <a:pt x="217" y="117"/>
                    <a:pt x="193" y="73"/>
                    <a:pt x="174" y="59"/>
                  </a:cubicBezTo>
                  <a:cubicBezTo>
                    <a:pt x="155" y="49"/>
                    <a:pt x="82" y="5"/>
                    <a:pt x="58" y="1"/>
                  </a:cubicBezTo>
                  <a:cubicBezTo>
                    <a:pt x="57" y="0"/>
                    <a:pt x="56" y="0"/>
                    <a:pt x="5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rot="-487982" flipH="1">
              <a:off x="6985517" y="3816362"/>
              <a:ext cx="61964" cy="23256"/>
            </a:xfrm>
            <a:custGeom>
              <a:avLst/>
              <a:gdLst/>
              <a:ahLst/>
              <a:cxnLst/>
              <a:rect l="l" t="t" r="r" b="b"/>
              <a:pathLst>
                <a:path w="389" h="146" extrusionOk="0">
                  <a:moveTo>
                    <a:pt x="374" y="1"/>
                  </a:moveTo>
                  <a:cubicBezTo>
                    <a:pt x="374" y="1"/>
                    <a:pt x="310" y="69"/>
                    <a:pt x="271" y="69"/>
                  </a:cubicBezTo>
                  <a:cubicBezTo>
                    <a:pt x="270" y="69"/>
                    <a:pt x="269" y="69"/>
                    <a:pt x="267" y="68"/>
                  </a:cubicBezTo>
                  <a:cubicBezTo>
                    <a:pt x="256" y="67"/>
                    <a:pt x="244" y="66"/>
                    <a:pt x="232" y="66"/>
                  </a:cubicBezTo>
                  <a:cubicBezTo>
                    <a:pt x="209" y="66"/>
                    <a:pt x="188" y="68"/>
                    <a:pt x="185" y="68"/>
                  </a:cubicBezTo>
                  <a:cubicBezTo>
                    <a:pt x="175" y="68"/>
                    <a:pt x="156" y="54"/>
                    <a:pt x="137" y="44"/>
                  </a:cubicBezTo>
                  <a:cubicBezTo>
                    <a:pt x="130" y="40"/>
                    <a:pt x="117" y="38"/>
                    <a:pt x="101" y="38"/>
                  </a:cubicBezTo>
                  <a:cubicBezTo>
                    <a:pt x="66" y="38"/>
                    <a:pt x="22" y="46"/>
                    <a:pt x="25" y="49"/>
                  </a:cubicBezTo>
                  <a:cubicBezTo>
                    <a:pt x="20" y="54"/>
                    <a:pt x="16" y="78"/>
                    <a:pt x="11" y="83"/>
                  </a:cubicBezTo>
                  <a:cubicBezTo>
                    <a:pt x="1" y="93"/>
                    <a:pt x="35" y="97"/>
                    <a:pt x="45" y="97"/>
                  </a:cubicBezTo>
                  <a:cubicBezTo>
                    <a:pt x="59" y="97"/>
                    <a:pt x="59" y="117"/>
                    <a:pt x="59" y="122"/>
                  </a:cubicBezTo>
                  <a:cubicBezTo>
                    <a:pt x="59" y="126"/>
                    <a:pt x="64" y="141"/>
                    <a:pt x="64" y="146"/>
                  </a:cubicBezTo>
                  <a:cubicBezTo>
                    <a:pt x="64" y="146"/>
                    <a:pt x="137" y="122"/>
                    <a:pt x="161" y="117"/>
                  </a:cubicBezTo>
                  <a:cubicBezTo>
                    <a:pt x="185" y="107"/>
                    <a:pt x="229" y="93"/>
                    <a:pt x="233" y="93"/>
                  </a:cubicBezTo>
                  <a:cubicBezTo>
                    <a:pt x="238" y="93"/>
                    <a:pt x="325" y="78"/>
                    <a:pt x="354" y="78"/>
                  </a:cubicBezTo>
                  <a:cubicBezTo>
                    <a:pt x="384" y="78"/>
                    <a:pt x="388" y="34"/>
                    <a:pt x="384" y="25"/>
                  </a:cubicBezTo>
                  <a:lnTo>
                    <a:pt x="374"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rot="-487982" flipH="1">
              <a:off x="7114388" y="4060943"/>
              <a:ext cx="13380" cy="19274"/>
            </a:xfrm>
            <a:custGeom>
              <a:avLst/>
              <a:gdLst/>
              <a:ahLst/>
              <a:cxnLst/>
              <a:rect l="l" t="t" r="r" b="b"/>
              <a:pathLst>
                <a:path w="84" h="121" extrusionOk="0">
                  <a:moveTo>
                    <a:pt x="65" y="0"/>
                  </a:moveTo>
                  <a:lnTo>
                    <a:pt x="65" y="0"/>
                  </a:lnTo>
                  <a:cubicBezTo>
                    <a:pt x="41" y="5"/>
                    <a:pt x="41" y="5"/>
                    <a:pt x="55" y="5"/>
                  </a:cubicBezTo>
                  <a:cubicBezTo>
                    <a:pt x="1" y="68"/>
                    <a:pt x="9" y="121"/>
                    <a:pt x="35" y="121"/>
                  </a:cubicBezTo>
                  <a:cubicBezTo>
                    <a:pt x="41" y="121"/>
                    <a:pt x="48" y="118"/>
                    <a:pt x="55" y="112"/>
                  </a:cubicBezTo>
                  <a:cubicBezTo>
                    <a:pt x="83" y="88"/>
                    <a:pt x="82" y="70"/>
                    <a:pt x="72" y="70"/>
                  </a:cubicBezTo>
                  <a:cubicBezTo>
                    <a:pt x="70" y="70"/>
                    <a:pt x="68" y="71"/>
                    <a:pt x="65" y="73"/>
                  </a:cubicBezTo>
                  <a:cubicBezTo>
                    <a:pt x="60" y="74"/>
                    <a:pt x="55" y="75"/>
                    <a:pt x="50" y="75"/>
                  </a:cubicBezTo>
                  <a:cubicBezTo>
                    <a:pt x="40" y="75"/>
                    <a:pt x="31" y="73"/>
                    <a:pt x="31" y="73"/>
                  </a:cubicBezTo>
                  <a:cubicBezTo>
                    <a:pt x="31" y="73"/>
                    <a:pt x="51" y="39"/>
                    <a:pt x="60" y="29"/>
                  </a:cubicBezTo>
                  <a:cubicBezTo>
                    <a:pt x="65" y="15"/>
                    <a:pt x="70" y="5"/>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rot="-487982" flipH="1">
              <a:off x="7145709" y="3920860"/>
              <a:ext cx="24053" cy="18637"/>
            </a:xfrm>
            <a:custGeom>
              <a:avLst/>
              <a:gdLst/>
              <a:ahLst/>
              <a:cxnLst/>
              <a:rect l="l" t="t" r="r" b="b"/>
              <a:pathLst>
                <a:path w="151" h="117" extrusionOk="0">
                  <a:moveTo>
                    <a:pt x="151" y="0"/>
                  </a:moveTo>
                  <a:lnTo>
                    <a:pt x="151" y="0"/>
                  </a:lnTo>
                  <a:cubicBezTo>
                    <a:pt x="64" y="15"/>
                    <a:pt x="1" y="34"/>
                    <a:pt x="6" y="49"/>
                  </a:cubicBezTo>
                  <a:cubicBezTo>
                    <a:pt x="10" y="68"/>
                    <a:pt x="64" y="97"/>
                    <a:pt x="102" y="112"/>
                  </a:cubicBezTo>
                  <a:lnTo>
                    <a:pt x="131" y="117"/>
                  </a:lnTo>
                  <a:lnTo>
                    <a:pt x="151"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rot="-487982" flipH="1">
              <a:off x="6921170" y="3863620"/>
              <a:ext cx="17203" cy="13221"/>
            </a:xfrm>
            <a:custGeom>
              <a:avLst/>
              <a:gdLst/>
              <a:ahLst/>
              <a:cxnLst/>
              <a:rect l="l" t="t" r="r" b="b"/>
              <a:pathLst>
                <a:path w="108" h="83" extrusionOk="0">
                  <a:moveTo>
                    <a:pt x="32" y="0"/>
                  </a:moveTo>
                  <a:cubicBezTo>
                    <a:pt x="27" y="0"/>
                    <a:pt x="23" y="2"/>
                    <a:pt x="20" y="6"/>
                  </a:cubicBezTo>
                  <a:cubicBezTo>
                    <a:pt x="1" y="26"/>
                    <a:pt x="1" y="55"/>
                    <a:pt x="10" y="74"/>
                  </a:cubicBezTo>
                  <a:cubicBezTo>
                    <a:pt x="15" y="80"/>
                    <a:pt x="24" y="82"/>
                    <a:pt x="36" y="82"/>
                  </a:cubicBezTo>
                  <a:cubicBezTo>
                    <a:pt x="64" y="82"/>
                    <a:pt x="104" y="68"/>
                    <a:pt x="107" y="55"/>
                  </a:cubicBezTo>
                  <a:cubicBezTo>
                    <a:pt x="107" y="43"/>
                    <a:pt x="57" y="0"/>
                    <a:pt x="3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rot="-487982" flipH="1">
              <a:off x="6880247" y="4117261"/>
              <a:ext cx="19433" cy="11787"/>
            </a:xfrm>
            <a:custGeom>
              <a:avLst/>
              <a:gdLst/>
              <a:ahLst/>
              <a:cxnLst/>
              <a:rect l="l" t="t" r="r" b="b"/>
              <a:pathLst>
                <a:path w="122" h="74" extrusionOk="0">
                  <a:moveTo>
                    <a:pt x="82" y="0"/>
                  </a:moveTo>
                  <a:cubicBezTo>
                    <a:pt x="57" y="0"/>
                    <a:pt x="22" y="15"/>
                    <a:pt x="15" y="29"/>
                  </a:cubicBezTo>
                  <a:cubicBezTo>
                    <a:pt x="1" y="39"/>
                    <a:pt x="1" y="63"/>
                    <a:pt x="15" y="68"/>
                  </a:cubicBezTo>
                  <a:cubicBezTo>
                    <a:pt x="18" y="72"/>
                    <a:pt x="23" y="73"/>
                    <a:pt x="31" y="73"/>
                  </a:cubicBezTo>
                  <a:cubicBezTo>
                    <a:pt x="52" y="73"/>
                    <a:pt x="88" y="61"/>
                    <a:pt x="102" y="54"/>
                  </a:cubicBezTo>
                  <a:cubicBezTo>
                    <a:pt x="122" y="39"/>
                    <a:pt x="122" y="15"/>
                    <a:pt x="102" y="5"/>
                  </a:cubicBezTo>
                  <a:cubicBezTo>
                    <a:pt x="98" y="2"/>
                    <a:pt x="91" y="0"/>
                    <a:pt x="8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rot="-487982" flipH="1">
              <a:off x="7039416" y="3941825"/>
              <a:ext cx="17363" cy="16407"/>
            </a:xfrm>
            <a:custGeom>
              <a:avLst/>
              <a:gdLst/>
              <a:ahLst/>
              <a:cxnLst/>
              <a:rect l="l" t="t" r="r" b="b"/>
              <a:pathLst>
                <a:path w="109" h="103" extrusionOk="0">
                  <a:moveTo>
                    <a:pt x="103" y="1"/>
                  </a:moveTo>
                  <a:cubicBezTo>
                    <a:pt x="96" y="1"/>
                    <a:pt x="35" y="36"/>
                    <a:pt x="17" y="45"/>
                  </a:cubicBezTo>
                  <a:cubicBezTo>
                    <a:pt x="0" y="57"/>
                    <a:pt x="62" y="102"/>
                    <a:pt x="86" y="102"/>
                  </a:cubicBezTo>
                  <a:cubicBezTo>
                    <a:pt x="90" y="102"/>
                    <a:pt x="93" y="101"/>
                    <a:pt x="94" y="98"/>
                  </a:cubicBezTo>
                  <a:cubicBezTo>
                    <a:pt x="109" y="84"/>
                    <a:pt x="94" y="74"/>
                    <a:pt x="85" y="74"/>
                  </a:cubicBezTo>
                  <a:cubicBezTo>
                    <a:pt x="80" y="74"/>
                    <a:pt x="89" y="40"/>
                    <a:pt x="94" y="25"/>
                  </a:cubicBezTo>
                  <a:cubicBezTo>
                    <a:pt x="104" y="16"/>
                    <a:pt x="109" y="1"/>
                    <a:pt x="104" y="1"/>
                  </a:cubicBezTo>
                  <a:cubicBezTo>
                    <a:pt x="104" y="1"/>
                    <a:pt x="104" y="1"/>
                    <a:pt x="1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rot="-487982" flipH="1">
              <a:off x="7114663" y="3828010"/>
              <a:ext cx="24212" cy="33292"/>
            </a:xfrm>
            <a:custGeom>
              <a:avLst/>
              <a:gdLst/>
              <a:ahLst/>
              <a:cxnLst/>
              <a:rect l="l" t="t" r="r" b="b"/>
              <a:pathLst>
                <a:path w="152" h="209" extrusionOk="0">
                  <a:moveTo>
                    <a:pt x="93" y="0"/>
                  </a:moveTo>
                  <a:cubicBezTo>
                    <a:pt x="64" y="73"/>
                    <a:pt x="35" y="136"/>
                    <a:pt x="1" y="208"/>
                  </a:cubicBezTo>
                  <a:cubicBezTo>
                    <a:pt x="103" y="145"/>
                    <a:pt x="151" y="53"/>
                    <a:pt x="9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rot="-487982" flipH="1">
              <a:off x="7177494" y="4009240"/>
              <a:ext cx="13699" cy="14973"/>
            </a:xfrm>
            <a:custGeom>
              <a:avLst/>
              <a:gdLst/>
              <a:ahLst/>
              <a:cxnLst/>
              <a:rect l="l" t="t" r="r" b="b"/>
              <a:pathLst>
                <a:path w="86" h="94" extrusionOk="0">
                  <a:moveTo>
                    <a:pt x="46" y="1"/>
                  </a:moveTo>
                  <a:cubicBezTo>
                    <a:pt x="30" y="1"/>
                    <a:pt x="0" y="64"/>
                    <a:pt x="13" y="86"/>
                  </a:cubicBezTo>
                  <a:cubicBezTo>
                    <a:pt x="16" y="91"/>
                    <a:pt x="20" y="93"/>
                    <a:pt x="26" y="93"/>
                  </a:cubicBezTo>
                  <a:cubicBezTo>
                    <a:pt x="41" y="93"/>
                    <a:pt x="64" y="76"/>
                    <a:pt x="71" y="62"/>
                  </a:cubicBezTo>
                  <a:cubicBezTo>
                    <a:pt x="86" y="52"/>
                    <a:pt x="71" y="23"/>
                    <a:pt x="52" y="4"/>
                  </a:cubicBezTo>
                  <a:cubicBezTo>
                    <a:pt x="50" y="2"/>
                    <a:pt x="48"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rot="-487982" flipH="1">
              <a:off x="6888667" y="4082873"/>
              <a:ext cx="15610" cy="14017"/>
            </a:xfrm>
            <a:custGeom>
              <a:avLst/>
              <a:gdLst/>
              <a:ahLst/>
              <a:cxnLst/>
              <a:rect l="l" t="t" r="r" b="b"/>
              <a:pathLst>
                <a:path w="98" h="88" extrusionOk="0">
                  <a:moveTo>
                    <a:pt x="63" y="0"/>
                  </a:moveTo>
                  <a:cubicBezTo>
                    <a:pt x="59" y="0"/>
                    <a:pt x="30" y="34"/>
                    <a:pt x="15" y="49"/>
                  </a:cubicBezTo>
                  <a:cubicBezTo>
                    <a:pt x="5" y="63"/>
                    <a:pt x="0" y="73"/>
                    <a:pt x="0" y="78"/>
                  </a:cubicBezTo>
                  <a:cubicBezTo>
                    <a:pt x="0" y="78"/>
                    <a:pt x="54" y="87"/>
                    <a:pt x="73" y="87"/>
                  </a:cubicBezTo>
                  <a:cubicBezTo>
                    <a:pt x="88" y="78"/>
                    <a:pt x="97" y="39"/>
                    <a:pt x="88" y="24"/>
                  </a:cubicBezTo>
                  <a:cubicBezTo>
                    <a:pt x="83" y="15"/>
                    <a:pt x="73" y="0"/>
                    <a:pt x="63"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rot="-487982" flipH="1">
              <a:off x="6788037" y="3857113"/>
              <a:ext cx="25646" cy="15770"/>
            </a:xfrm>
            <a:custGeom>
              <a:avLst/>
              <a:gdLst/>
              <a:ahLst/>
              <a:cxnLst/>
              <a:rect l="l" t="t" r="r" b="b"/>
              <a:pathLst>
                <a:path w="161" h="99" extrusionOk="0">
                  <a:moveTo>
                    <a:pt x="141" y="0"/>
                  </a:moveTo>
                  <a:cubicBezTo>
                    <a:pt x="118" y="0"/>
                    <a:pt x="72" y="13"/>
                    <a:pt x="54" y="31"/>
                  </a:cubicBezTo>
                  <a:cubicBezTo>
                    <a:pt x="25" y="64"/>
                    <a:pt x="1" y="89"/>
                    <a:pt x="1" y="98"/>
                  </a:cubicBezTo>
                  <a:cubicBezTo>
                    <a:pt x="1" y="99"/>
                    <a:pt x="1" y="99"/>
                    <a:pt x="1" y="99"/>
                  </a:cubicBezTo>
                  <a:cubicBezTo>
                    <a:pt x="8" y="99"/>
                    <a:pt x="104" y="39"/>
                    <a:pt x="146" y="16"/>
                  </a:cubicBezTo>
                  <a:cubicBezTo>
                    <a:pt x="161" y="5"/>
                    <a:pt x="155" y="0"/>
                    <a:pt x="14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rot="-487982" flipH="1">
              <a:off x="6855071" y="4081760"/>
              <a:ext cx="24053" cy="13858"/>
            </a:xfrm>
            <a:custGeom>
              <a:avLst/>
              <a:gdLst/>
              <a:ahLst/>
              <a:cxnLst/>
              <a:rect l="l" t="t" r="r" b="b"/>
              <a:pathLst>
                <a:path w="151" h="87" extrusionOk="0">
                  <a:moveTo>
                    <a:pt x="107" y="0"/>
                  </a:moveTo>
                  <a:cubicBezTo>
                    <a:pt x="74" y="0"/>
                    <a:pt x="17" y="22"/>
                    <a:pt x="5" y="38"/>
                  </a:cubicBezTo>
                  <a:cubicBezTo>
                    <a:pt x="0" y="53"/>
                    <a:pt x="20" y="77"/>
                    <a:pt x="29" y="82"/>
                  </a:cubicBezTo>
                  <a:cubicBezTo>
                    <a:pt x="44" y="86"/>
                    <a:pt x="54" y="86"/>
                    <a:pt x="54" y="86"/>
                  </a:cubicBezTo>
                  <a:cubicBezTo>
                    <a:pt x="54" y="82"/>
                    <a:pt x="44" y="57"/>
                    <a:pt x="39" y="43"/>
                  </a:cubicBezTo>
                  <a:cubicBezTo>
                    <a:pt x="29" y="38"/>
                    <a:pt x="97" y="28"/>
                    <a:pt x="121" y="28"/>
                  </a:cubicBezTo>
                  <a:cubicBezTo>
                    <a:pt x="146" y="28"/>
                    <a:pt x="151" y="14"/>
                    <a:pt x="126" y="4"/>
                  </a:cubicBezTo>
                  <a:cubicBezTo>
                    <a:pt x="122" y="1"/>
                    <a:pt x="115" y="0"/>
                    <a:pt x="10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rot="-487982" flipH="1">
              <a:off x="6805860" y="3903314"/>
              <a:ext cx="14017" cy="9239"/>
            </a:xfrm>
            <a:custGeom>
              <a:avLst/>
              <a:gdLst/>
              <a:ahLst/>
              <a:cxnLst/>
              <a:rect l="l" t="t" r="r" b="b"/>
              <a:pathLst>
                <a:path w="88" h="58" extrusionOk="0">
                  <a:moveTo>
                    <a:pt x="48" y="0"/>
                  </a:moveTo>
                  <a:cubicBezTo>
                    <a:pt x="29" y="0"/>
                    <a:pt x="11" y="8"/>
                    <a:pt x="6" y="13"/>
                  </a:cubicBezTo>
                  <a:cubicBezTo>
                    <a:pt x="1" y="33"/>
                    <a:pt x="30" y="52"/>
                    <a:pt x="39" y="52"/>
                  </a:cubicBezTo>
                  <a:cubicBezTo>
                    <a:pt x="59" y="57"/>
                    <a:pt x="78" y="57"/>
                    <a:pt x="83" y="57"/>
                  </a:cubicBezTo>
                  <a:lnTo>
                    <a:pt x="88" y="57"/>
                  </a:lnTo>
                  <a:cubicBezTo>
                    <a:pt x="88" y="23"/>
                    <a:pt x="88" y="23"/>
                    <a:pt x="83" y="13"/>
                  </a:cubicBezTo>
                  <a:cubicBezTo>
                    <a:pt x="73" y="4"/>
                    <a:pt x="60"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rot="-487982" flipH="1">
              <a:off x="6759232" y="3879331"/>
              <a:ext cx="17681" cy="14655"/>
            </a:xfrm>
            <a:custGeom>
              <a:avLst/>
              <a:gdLst/>
              <a:ahLst/>
              <a:cxnLst/>
              <a:rect l="l" t="t" r="r" b="b"/>
              <a:pathLst>
                <a:path w="111" h="92" extrusionOk="0">
                  <a:moveTo>
                    <a:pt x="22" y="1"/>
                  </a:moveTo>
                  <a:cubicBezTo>
                    <a:pt x="21" y="1"/>
                    <a:pt x="16" y="7"/>
                    <a:pt x="9" y="18"/>
                  </a:cubicBezTo>
                  <a:cubicBezTo>
                    <a:pt x="0" y="46"/>
                    <a:pt x="66" y="91"/>
                    <a:pt x="84" y="91"/>
                  </a:cubicBezTo>
                  <a:cubicBezTo>
                    <a:pt x="85" y="91"/>
                    <a:pt x="86" y="91"/>
                    <a:pt x="87" y="91"/>
                  </a:cubicBezTo>
                  <a:cubicBezTo>
                    <a:pt x="101" y="91"/>
                    <a:pt x="111" y="77"/>
                    <a:pt x="111" y="72"/>
                  </a:cubicBezTo>
                  <a:cubicBezTo>
                    <a:pt x="111" y="67"/>
                    <a:pt x="4" y="52"/>
                    <a:pt x="14" y="23"/>
                  </a:cubicBezTo>
                  <a:cubicBezTo>
                    <a:pt x="22" y="8"/>
                    <a:pt x="24"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rot="-487982" flipH="1">
              <a:off x="7093227" y="3878234"/>
              <a:ext cx="27079" cy="13221"/>
            </a:xfrm>
            <a:custGeom>
              <a:avLst/>
              <a:gdLst/>
              <a:ahLst/>
              <a:cxnLst/>
              <a:rect l="l" t="t" r="r" b="b"/>
              <a:pathLst>
                <a:path w="170" h="83" extrusionOk="0">
                  <a:moveTo>
                    <a:pt x="170" y="0"/>
                  </a:moveTo>
                  <a:cubicBezTo>
                    <a:pt x="102" y="34"/>
                    <a:pt x="53" y="59"/>
                    <a:pt x="0" y="73"/>
                  </a:cubicBezTo>
                  <a:cubicBezTo>
                    <a:pt x="19" y="79"/>
                    <a:pt x="38" y="82"/>
                    <a:pt x="54" y="82"/>
                  </a:cubicBezTo>
                  <a:cubicBezTo>
                    <a:pt x="105" y="82"/>
                    <a:pt x="144"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rot="-487982" flipH="1">
              <a:off x="6841395" y="3880208"/>
              <a:ext cx="16248" cy="7646"/>
            </a:xfrm>
            <a:custGeom>
              <a:avLst/>
              <a:gdLst/>
              <a:ahLst/>
              <a:cxnLst/>
              <a:rect l="l" t="t" r="r" b="b"/>
              <a:pathLst>
                <a:path w="102" h="48" extrusionOk="0">
                  <a:moveTo>
                    <a:pt x="76" y="1"/>
                  </a:moveTo>
                  <a:cubicBezTo>
                    <a:pt x="62" y="1"/>
                    <a:pt x="46" y="3"/>
                    <a:pt x="39" y="8"/>
                  </a:cubicBezTo>
                  <a:cubicBezTo>
                    <a:pt x="19" y="13"/>
                    <a:pt x="0" y="32"/>
                    <a:pt x="5" y="42"/>
                  </a:cubicBezTo>
                  <a:cubicBezTo>
                    <a:pt x="5" y="46"/>
                    <a:pt x="9" y="47"/>
                    <a:pt x="15" y="47"/>
                  </a:cubicBezTo>
                  <a:cubicBezTo>
                    <a:pt x="33" y="47"/>
                    <a:pt x="67" y="36"/>
                    <a:pt x="77" y="32"/>
                  </a:cubicBezTo>
                  <a:cubicBezTo>
                    <a:pt x="92" y="23"/>
                    <a:pt x="102" y="13"/>
                    <a:pt x="102" y="8"/>
                  </a:cubicBezTo>
                  <a:cubicBezTo>
                    <a:pt x="102" y="3"/>
                    <a:pt x="90" y="1"/>
                    <a:pt x="7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rot="-487982" flipH="1">
              <a:off x="6716553" y="4002950"/>
              <a:ext cx="16566" cy="10195"/>
            </a:xfrm>
            <a:custGeom>
              <a:avLst/>
              <a:gdLst/>
              <a:ahLst/>
              <a:cxnLst/>
              <a:rect l="l" t="t" r="r" b="b"/>
              <a:pathLst>
                <a:path w="104" h="64" extrusionOk="0">
                  <a:moveTo>
                    <a:pt x="17" y="0"/>
                  </a:moveTo>
                  <a:cubicBezTo>
                    <a:pt x="0" y="46"/>
                    <a:pt x="2" y="63"/>
                    <a:pt x="35" y="63"/>
                  </a:cubicBezTo>
                  <a:cubicBezTo>
                    <a:pt x="51" y="63"/>
                    <a:pt x="73" y="60"/>
                    <a:pt x="104" y="54"/>
                  </a:cubicBezTo>
                  <a:cubicBezTo>
                    <a:pt x="75" y="39"/>
                    <a:pt x="51" y="20"/>
                    <a:pt x="1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rot="-487982" flipH="1">
              <a:off x="7077245" y="3819048"/>
              <a:ext cx="10832" cy="5894"/>
            </a:xfrm>
            <a:custGeom>
              <a:avLst/>
              <a:gdLst/>
              <a:ahLst/>
              <a:cxnLst/>
              <a:rect l="l" t="t" r="r" b="b"/>
              <a:pathLst>
                <a:path w="68" h="37" extrusionOk="0">
                  <a:moveTo>
                    <a:pt x="38" y="1"/>
                  </a:moveTo>
                  <a:cubicBezTo>
                    <a:pt x="28" y="1"/>
                    <a:pt x="17" y="4"/>
                    <a:pt x="10" y="12"/>
                  </a:cubicBezTo>
                  <a:cubicBezTo>
                    <a:pt x="0" y="21"/>
                    <a:pt x="5" y="36"/>
                    <a:pt x="25" y="36"/>
                  </a:cubicBezTo>
                  <a:cubicBezTo>
                    <a:pt x="26" y="36"/>
                    <a:pt x="27" y="37"/>
                    <a:pt x="29" y="37"/>
                  </a:cubicBezTo>
                  <a:cubicBezTo>
                    <a:pt x="44" y="37"/>
                    <a:pt x="68" y="16"/>
                    <a:pt x="63" y="12"/>
                  </a:cubicBezTo>
                  <a:cubicBezTo>
                    <a:pt x="58" y="4"/>
                    <a:pt x="49" y="1"/>
                    <a:pt x="3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rot="-487982" flipH="1">
              <a:off x="5664988" y="3856876"/>
              <a:ext cx="1017383" cy="570735"/>
            </a:xfrm>
            <a:custGeom>
              <a:avLst/>
              <a:gdLst/>
              <a:ahLst/>
              <a:cxnLst/>
              <a:rect l="l" t="t" r="r" b="b"/>
              <a:pathLst>
                <a:path w="6387" h="3583" extrusionOk="0">
                  <a:moveTo>
                    <a:pt x="1369" y="0"/>
                  </a:moveTo>
                  <a:cubicBezTo>
                    <a:pt x="1349" y="0"/>
                    <a:pt x="1328" y="11"/>
                    <a:pt x="1318" y="35"/>
                  </a:cubicBezTo>
                  <a:cubicBezTo>
                    <a:pt x="1260" y="180"/>
                    <a:pt x="1246" y="335"/>
                    <a:pt x="1275" y="481"/>
                  </a:cubicBezTo>
                  <a:cubicBezTo>
                    <a:pt x="1270" y="486"/>
                    <a:pt x="1260" y="490"/>
                    <a:pt x="1251" y="495"/>
                  </a:cubicBezTo>
                  <a:cubicBezTo>
                    <a:pt x="1212" y="481"/>
                    <a:pt x="1173" y="471"/>
                    <a:pt x="1125" y="466"/>
                  </a:cubicBezTo>
                  <a:cubicBezTo>
                    <a:pt x="1084" y="463"/>
                    <a:pt x="1039" y="459"/>
                    <a:pt x="993" y="459"/>
                  </a:cubicBezTo>
                  <a:cubicBezTo>
                    <a:pt x="914" y="459"/>
                    <a:pt x="833" y="470"/>
                    <a:pt x="771" y="510"/>
                  </a:cubicBezTo>
                  <a:cubicBezTo>
                    <a:pt x="728" y="534"/>
                    <a:pt x="742" y="607"/>
                    <a:pt x="795" y="607"/>
                  </a:cubicBezTo>
                  <a:cubicBezTo>
                    <a:pt x="887" y="607"/>
                    <a:pt x="945" y="679"/>
                    <a:pt x="1018" y="713"/>
                  </a:cubicBezTo>
                  <a:cubicBezTo>
                    <a:pt x="1028" y="713"/>
                    <a:pt x="1033" y="723"/>
                    <a:pt x="1037" y="723"/>
                  </a:cubicBezTo>
                  <a:cubicBezTo>
                    <a:pt x="1008" y="762"/>
                    <a:pt x="979" y="810"/>
                    <a:pt x="960" y="858"/>
                  </a:cubicBezTo>
                  <a:cubicBezTo>
                    <a:pt x="899" y="826"/>
                    <a:pt x="829" y="812"/>
                    <a:pt x="758" y="812"/>
                  </a:cubicBezTo>
                  <a:cubicBezTo>
                    <a:pt x="670" y="812"/>
                    <a:pt x="582" y="833"/>
                    <a:pt x="510" y="868"/>
                  </a:cubicBezTo>
                  <a:cubicBezTo>
                    <a:pt x="471" y="892"/>
                    <a:pt x="481" y="950"/>
                    <a:pt x="524" y="965"/>
                  </a:cubicBezTo>
                  <a:cubicBezTo>
                    <a:pt x="665" y="1018"/>
                    <a:pt x="766" y="1071"/>
                    <a:pt x="868" y="1159"/>
                  </a:cubicBezTo>
                  <a:cubicBezTo>
                    <a:pt x="868" y="1173"/>
                    <a:pt x="863" y="1188"/>
                    <a:pt x="863" y="1207"/>
                  </a:cubicBezTo>
                  <a:cubicBezTo>
                    <a:pt x="849" y="1205"/>
                    <a:pt x="834" y="1204"/>
                    <a:pt x="820" y="1204"/>
                  </a:cubicBezTo>
                  <a:cubicBezTo>
                    <a:pt x="717" y="1204"/>
                    <a:pt x="612" y="1247"/>
                    <a:pt x="510" y="1289"/>
                  </a:cubicBezTo>
                  <a:cubicBezTo>
                    <a:pt x="471" y="1309"/>
                    <a:pt x="476" y="1362"/>
                    <a:pt x="505" y="1386"/>
                  </a:cubicBezTo>
                  <a:cubicBezTo>
                    <a:pt x="602" y="1454"/>
                    <a:pt x="713" y="1512"/>
                    <a:pt x="824" y="1527"/>
                  </a:cubicBezTo>
                  <a:cubicBezTo>
                    <a:pt x="728" y="1594"/>
                    <a:pt x="645" y="1672"/>
                    <a:pt x="573" y="1764"/>
                  </a:cubicBezTo>
                  <a:cubicBezTo>
                    <a:pt x="485" y="1672"/>
                    <a:pt x="379" y="1599"/>
                    <a:pt x="263" y="1575"/>
                  </a:cubicBezTo>
                  <a:cubicBezTo>
                    <a:pt x="258" y="1574"/>
                    <a:pt x="253" y="1573"/>
                    <a:pt x="248" y="1573"/>
                  </a:cubicBezTo>
                  <a:cubicBezTo>
                    <a:pt x="205" y="1573"/>
                    <a:pt x="165" y="1628"/>
                    <a:pt x="205" y="1667"/>
                  </a:cubicBezTo>
                  <a:lnTo>
                    <a:pt x="234" y="1696"/>
                  </a:lnTo>
                  <a:cubicBezTo>
                    <a:pt x="292" y="1774"/>
                    <a:pt x="350" y="1851"/>
                    <a:pt x="379" y="1943"/>
                  </a:cubicBezTo>
                  <a:cubicBezTo>
                    <a:pt x="384" y="1962"/>
                    <a:pt x="389" y="1972"/>
                    <a:pt x="389" y="1992"/>
                  </a:cubicBezTo>
                  <a:cubicBezTo>
                    <a:pt x="311" y="1909"/>
                    <a:pt x="209" y="1846"/>
                    <a:pt x="113" y="1841"/>
                  </a:cubicBezTo>
                  <a:cubicBezTo>
                    <a:pt x="88" y="1841"/>
                    <a:pt x="64" y="1861"/>
                    <a:pt x="59" y="1875"/>
                  </a:cubicBezTo>
                  <a:cubicBezTo>
                    <a:pt x="25" y="1958"/>
                    <a:pt x="137" y="2016"/>
                    <a:pt x="185" y="2064"/>
                  </a:cubicBezTo>
                  <a:cubicBezTo>
                    <a:pt x="253" y="2132"/>
                    <a:pt x="311" y="2205"/>
                    <a:pt x="359" y="2282"/>
                  </a:cubicBezTo>
                  <a:cubicBezTo>
                    <a:pt x="359" y="2306"/>
                    <a:pt x="355" y="2335"/>
                    <a:pt x="355" y="2369"/>
                  </a:cubicBezTo>
                  <a:cubicBezTo>
                    <a:pt x="319" y="2363"/>
                    <a:pt x="283" y="2358"/>
                    <a:pt x="246" y="2358"/>
                  </a:cubicBezTo>
                  <a:cubicBezTo>
                    <a:pt x="177" y="2358"/>
                    <a:pt x="108" y="2374"/>
                    <a:pt x="45" y="2418"/>
                  </a:cubicBezTo>
                  <a:cubicBezTo>
                    <a:pt x="1" y="2444"/>
                    <a:pt x="17" y="2522"/>
                    <a:pt x="67" y="2522"/>
                  </a:cubicBezTo>
                  <a:cubicBezTo>
                    <a:pt x="72" y="2522"/>
                    <a:pt x="78" y="2521"/>
                    <a:pt x="83" y="2519"/>
                  </a:cubicBezTo>
                  <a:cubicBezTo>
                    <a:pt x="95" y="2517"/>
                    <a:pt x="107" y="2515"/>
                    <a:pt x="118" y="2515"/>
                  </a:cubicBezTo>
                  <a:cubicBezTo>
                    <a:pt x="184" y="2515"/>
                    <a:pt x="238" y="2560"/>
                    <a:pt x="292" y="2602"/>
                  </a:cubicBezTo>
                  <a:cubicBezTo>
                    <a:pt x="209" y="2645"/>
                    <a:pt x="132" y="2699"/>
                    <a:pt x="69" y="2771"/>
                  </a:cubicBezTo>
                  <a:cubicBezTo>
                    <a:pt x="28" y="2812"/>
                    <a:pt x="60" y="2879"/>
                    <a:pt x="112" y="2879"/>
                  </a:cubicBezTo>
                  <a:cubicBezTo>
                    <a:pt x="115" y="2879"/>
                    <a:pt x="119" y="2878"/>
                    <a:pt x="122" y="2878"/>
                  </a:cubicBezTo>
                  <a:cubicBezTo>
                    <a:pt x="214" y="2858"/>
                    <a:pt x="306" y="2863"/>
                    <a:pt x="398" y="2854"/>
                  </a:cubicBezTo>
                  <a:cubicBezTo>
                    <a:pt x="401" y="2854"/>
                    <a:pt x="404" y="2854"/>
                    <a:pt x="406" y="2851"/>
                  </a:cubicBezTo>
                  <a:lnTo>
                    <a:pt x="406" y="2851"/>
                  </a:lnTo>
                  <a:cubicBezTo>
                    <a:pt x="367" y="3028"/>
                    <a:pt x="482" y="3204"/>
                    <a:pt x="621" y="3318"/>
                  </a:cubicBezTo>
                  <a:cubicBezTo>
                    <a:pt x="633" y="3330"/>
                    <a:pt x="647" y="3334"/>
                    <a:pt x="661" y="3334"/>
                  </a:cubicBezTo>
                  <a:cubicBezTo>
                    <a:pt x="707" y="3334"/>
                    <a:pt x="748" y="3282"/>
                    <a:pt x="703" y="3241"/>
                  </a:cubicBezTo>
                  <a:cubicBezTo>
                    <a:pt x="650" y="3183"/>
                    <a:pt x="631" y="3120"/>
                    <a:pt x="631" y="3047"/>
                  </a:cubicBezTo>
                  <a:lnTo>
                    <a:pt x="631" y="3047"/>
                  </a:lnTo>
                  <a:cubicBezTo>
                    <a:pt x="684" y="3238"/>
                    <a:pt x="839" y="3430"/>
                    <a:pt x="1048" y="3430"/>
                  </a:cubicBezTo>
                  <a:cubicBezTo>
                    <a:pt x="1067" y="3430"/>
                    <a:pt x="1086" y="3428"/>
                    <a:pt x="1105" y="3425"/>
                  </a:cubicBezTo>
                  <a:cubicBezTo>
                    <a:pt x="1149" y="3420"/>
                    <a:pt x="1154" y="3347"/>
                    <a:pt x="1110" y="3338"/>
                  </a:cubicBezTo>
                  <a:cubicBezTo>
                    <a:pt x="1076" y="3328"/>
                    <a:pt x="1042" y="3304"/>
                    <a:pt x="1018" y="3275"/>
                  </a:cubicBezTo>
                  <a:lnTo>
                    <a:pt x="1018" y="3275"/>
                  </a:lnTo>
                  <a:cubicBezTo>
                    <a:pt x="1086" y="3299"/>
                    <a:pt x="1154" y="3314"/>
                    <a:pt x="1226" y="3318"/>
                  </a:cubicBezTo>
                  <a:cubicBezTo>
                    <a:pt x="1310" y="3391"/>
                    <a:pt x="1425" y="3427"/>
                    <a:pt x="1538" y="3427"/>
                  </a:cubicBezTo>
                  <a:cubicBezTo>
                    <a:pt x="1582" y="3427"/>
                    <a:pt x="1626" y="3421"/>
                    <a:pt x="1667" y="3410"/>
                  </a:cubicBezTo>
                  <a:cubicBezTo>
                    <a:pt x="1715" y="3396"/>
                    <a:pt x="1735" y="3314"/>
                    <a:pt x="1672" y="3299"/>
                  </a:cubicBezTo>
                  <a:cubicBezTo>
                    <a:pt x="1643" y="3294"/>
                    <a:pt x="1619" y="3280"/>
                    <a:pt x="1599" y="3270"/>
                  </a:cubicBezTo>
                  <a:cubicBezTo>
                    <a:pt x="1706" y="3231"/>
                    <a:pt x="1803" y="3183"/>
                    <a:pt x="1890" y="3120"/>
                  </a:cubicBezTo>
                  <a:cubicBezTo>
                    <a:pt x="2035" y="3338"/>
                    <a:pt x="2287" y="3459"/>
                    <a:pt x="2558" y="3473"/>
                  </a:cubicBezTo>
                  <a:cubicBezTo>
                    <a:pt x="2575" y="3474"/>
                    <a:pt x="2592" y="3475"/>
                    <a:pt x="2609" y="3475"/>
                  </a:cubicBezTo>
                  <a:cubicBezTo>
                    <a:pt x="2930" y="3475"/>
                    <a:pt x="3241" y="3304"/>
                    <a:pt x="3425" y="3038"/>
                  </a:cubicBezTo>
                  <a:cubicBezTo>
                    <a:pt x="3618" y="3205"/>
                    <a:pt x="3872" y="3303"/>
                    <a:pt x="4126" y="3303"/>
                  </a:cubicBezTo>
                  <a:cubicBezTo>
                    <a:pt x="4267" y="3303"/>
                    <a:pt x="4409" y="3273"/>
                    <a:pt x="4539" y="3207"/>
                  </a:cubicBezTo>
                  <a:cubicBezTo>
                    <a:pt x="4592" y="3241"/>
                    <a:pt x="4660" y="3255"/>
                    <a:pt x="4718" y="3275"/>
                  </a:cubicBezTo>
                  <a:cubicBezTo>
                    <a:pt x="4840" y="3379"/>
                    <a:pt x="4988" y="3437"/>
                    <a:pt x="5148" y="3437"/>
                  </a:cubicBezTo>
                  <a:cubicBezTo>
                    <a:pt x="5197" y="3437"/>
                    <a:pt x="5248" y="3431"/>
                    <a:pt x="5299" y="3420"/>
                  </a:cubicBezTo>
                  <a:cubicBezTo>
                    <a:pt x="5304" y="3420"/>
                    <a:pt x="5318" y="3415"/>
                    <a:pt x="5323" y="3415"/>
                  </a:cubicBezTo>
                  <a:lnTo>
                    <a:pt x="5323" y="3415"/>
                  </a:lnTo>
                  <a:cubicBezTo>
                    <a:pt x="5304" y="3449"/>
                    <a:pt x="5275" y="3488"/>
                    <a:pt x="5280" y="3531"/>
                  </a:cubicBezTo>
                  <a:cubicBezTo>
                    <a:pt x="5288" y="3570"/>
                    <a:pt x="5315" y="3583"/>
                    <a:pt x="5346" y="3583"/>
                  </a:cubicBezTo>
                  <a:cubicBezTo>
                    <a:pt x="5385" y="3583"/>
                    <a:pt x="5432" y="3562"/>
                    <a:pt x="5459" y="3546"/>
                  </a:cubicBezTo>
                  <a:cubicBezTo>
                    <a:pt x="5507" y="3517"/>
                    <a:pt x="5541" y="3478"/>
                    <a:pt x="5570" y="3430"/>
                  </a:cubicBezTo>
                  <a:cubicBezTo>
                    <a:pt x="5580" y="3430"/>
                    <a:pt x="5580" y="3430"/>
                    <a:pt x="5585" y="3425"/>
                  </a:cubicBezTo>
                  <a:cubicBezTo>
                    <a:pt x="5614" y="3415"/>
                    <a:pt x="5618" y="3381"/>
                    <a:pt x="5609" y="3357"/>
                  </a:cubicBezTo>
                  <a:cubicBezTo>
                    <a:pt x="5618" y="3323"/>
                    <a:pt x="5633" y="3284"/>
                    <a:pt x="5633" y="3251"/>
                  </a:cubicBezTo>
                  <a:cubicBezTo>
                    <a:pt x="5638" y="3270"/>
                    <a:pt x="5652" y="3284"/>
                    <a:pt x="5657" y="3304"/>
                  </a:cubicBezTo>
                  <a:cubicBezTo>
                    <a:pt x="5663" y="3322"/>
                    <a:pt x="5688" y="3334"/>
                    <a:pt x="5709" y="3334"/>
                  </a:cubicBezTo>
                  <a:cubicBezTo>
                    <a:pt x="5722" y="3334"/>
                    <a:pt x="5734" y="3329"/>
                    <a:pt x="5740" y="3318"/>
                  </a:cubicBezTo>
                  <a:cubicBezTo>
                    <a:pt x="5803" y="3251"/>
                    <a:pt x="5788" y="3173"/>
                    <a:pt x="5764" y="3086"/>
                  </a:cubicBezTo>
                  <a:cubicBezTo>
                    <a:pt x="5759" y="3076"/>
                    <a:pt x="5759" y="3057"/>
                    <a:pt x="5754" y="3042"/>
                  </a:cubicBezTo>
                  <a:cubicBezTo>
                    <a:pt x="5783" y="2979"/>
                    <a:pt x="5807" y="2912"/>
                    <a:pt x="5822" y="2844"/>
                  </a:cubicBezTo>
                  <a:cubicBezTo>
                    <a:pt x="5836" y="2941"/>
                    <a:pt x="5851" y="3033"/>
                    <a:pt x="5856" y="3130"/>
                  </a:cubicBezTo>
                  <a:cubicBezTo>
                    <a:pt x="5856" y="3159"/>
                    <a:pt x="5881" y="3186"/>
                    <a:pt x="5909" y="3186"/>
                  </a:cubicBezTo>
                  <a:cubicBezTo>
                    <a:pt x="5917" y="3186"/>
                    <a:pt x="5925" y="3184"/>
                    <a:pt x="5933" y="3178"/>
                  </a:cubicBezTo>
                  <a:cubicBezTo>
                    <a:pt x="6006" y="3134"/>
                    <a:pt x="5996" y="3033"/>
                    <a:pt x="5977" y="2941"/>
                  </a:cubicBezTo>
                  <a:cubicBezTo>
                    <a:pt x="6025" y="2897"/>
                    <a:pt x="6025" y="2810"/>
                    <a:pt x="6025" y="2757"/>
                  </a:cubicBezTo>
                  <a:lnTo>
                    <a:pt x="6025" y="2602"/>
                  </a:lnTo>
                  <a:lnTo>
                    <a:pt x="6079" y="2515"/>
                  </a:lnTo>
                  <a:cubicBezTo>
                    <a:pt x="6112" y="2587"/>
                    <a:pt x="6122" y="2665"/>
                    <a:pt x="6127" y="2747"/>
                  </a:cubicBezTo>
                  <a:cubicBezTo>
                    <a:pt x="6127" y="2783"/>
                    <a:pt x="6155" y="2803"/>
                    <a:pt x="6184" y="2803"/>
                  </a:cubicBezTo>
                  <a:cubicBezTo>
                    <a:pt x="6206" y="2803"/>
                    <a:pt x="6228" y="2791"/>
                    <a:pt x="6238" y="2766"/>
                  </a:cubicBezTo>
                  <a:cubicBezTo>
                    <a:pt x="6311" y="2577"/>
                    <a:pt x="6243" y="2398"/>
                    <a:pt x="6146" y="2239"/>
                  </a:cubicBezTo>
                  <a:lnTo>
                    <a:pt x="6146" y="2209"/>
                  </a:lnTo>
                  <a:cubicBezTo>
                    <a:pt x="6200" y="2263"/>
                    <a:pt x="6238" y="2326"/>
                    <a:pt x="6282" y="2398"/>
                  </a:cubicBezTo>
                  <a:cubicBezTo>
                    <a:pt x="6292" y="2415"/>
                    <a:pt x="6313" y="2423"/>
                    <a:pt x="6333" y="2423"/>
                  </a:cubicBezTo>
                  <a:cubicBezTo>
                    <a:pt x="6360" y="2423"/>
                    <a:pt x="6386" y="2408"/>
                    <a:pt x="6384" y="2374"/>
                  </a:cubicBezTo>
                  <a:cubicBezTo>
                    <a:pt x="6374" y="2185"/>
                    <a:pt x="6248" y="1943"/>
                    <a:pt x="6054" y="1900"/>
                  </a:cubicBezTo>
                  <a:cubicBezTo>
                    <a:pt x="6030" y="1856"/>
                    <a:pt x="6001" y="1817"/>
                    <a:pt x="5967" y="1774"/>
                  </a:cubicBezTo>
                  <a:cubicBezTo>
                    <a:pt x="6045" y="1754"/>
                    <a:pt x="6122" y="1725"/>
                    <a:pt x="6190" y="1682"/>
                  </a:cubicBezTo>
                  <a:cubicBezTo>
                    <a:pt x="6239" y="1650"/>
                    <a:pt x="6218" y="1578"/>
                    <a:pt x="6166" y="1578"/>
                  </a:cubicBezTo>
                  <a:cubicBezTo>
                    <a:pt x="6161" y="1578"/>
                    <a:pt x="6156" y="1579"/>
                    <a:pt x="6151" y="1580"/>
                  </a:cubicBezTo>
                  <a:cubicBezTo>
                    <a:pt x="6122" y="1584"/>
                    <a:pt x="6092" y="1586"/>
                    <a:pt x="6063" y="1586"/>
                  </a:cubicBezTo>
                  <a:cubicBezTo>
                    <a:pt x="5990" y="1586"/>
                    <a:pt x="5916" y="1576"/>
                    <a:pt x="5841" y="1576"/>
                  </a:cubicBezTo>
                  <a:cubicBezTo>
                    <a:pt x="5817" y="1576"/>
                    <a:pt x="5793" y="1577"/>
                    <a:pt x="5769" y="1580"/>
                  </a:cubicBezTo>
                  <a:cubicBezTo>
                    <a:pt x="5769" y="1575"/>
                    <a:pt x="5764" y="1561"/>
                    <a:pt x="5764" y="1556"/>
                  </a:cubicBezTo>
                  <a:cubicBezTo>
                    <a:pt x="5807" y="1541"/>
                    <a:pt x="5856" y="1531"/>
                    <a:pt x="5890" y="1502"/>
                  </a:cubicBezTo>
                  <a:cubicBezTo>
                    <a:pt x="5928" y="1478"/>
                    <a:pt x="5953" y="1430"/>
                    <a:pt x="5987" y="1406"/>
                  </a:cubicBezTo>
                  <a:cubicBezTo>
                    <a:pt x="6025" y="1381"/>
                    <a:pt x="6020" y="1333"/>
                    <a:pt x="5982" y="1314"/>
                  </a:cubicBezTo>
                  <a:cubicBezTo>
                    <a:pt x="5909" y="1289"/>
                    <a:pt x="5836" y="1251"/>
                    <a:pt x="5764" y="1246"/>
                  </a:cubicBezTo>
                  <a:cubicBezTo>
                    <a:pt x="5759" y="1245"/>
                    <a:pt x="5754" y="1245"/>
                    <a:pt x="5749" y="1245"/>
                  </a:cubicBezTo>
                  <a:cubicBezTo>
                    <a:pt x="5707" y="1245"/>
                    <a:pt x="5673" y="1263"/>
                    <a:pt x="5638" y="1285"/>
                  </a:cubicBezTo>
                  <a:cubicBezTo>
                    <a:pt x="5618" y="1251"/>
                    <a:pt x="5594" y="1226"/>
                    <a:pt x="5570" y="1202"/>
                  </a:cubicBezTo>
                  <a:cubicBezTo>
                    <a:pt x="5633" y="1139"/>
                    <a:pt x="5662" y="1052"/>
                    <a:pt x="5662" y="950"/>
                  </a:cubicBezTo>
                  <a:cubicBezTo>
                    <a:pt x="5662" y="918"/>
                    <a:pt x="5640" y="899"/>
                    <a:pt x="5615" y="899"/>
                  </a:cubicBezTo>
                  <a:cubicBezTo>
                    <a:pt x="5600" y="899"/>
                    <a:pt x="5583" y="906"/>
                    <a:pt x="5570" y="921"/>
                  </a:cubicBezTo>
                  <a:cubicBezTo>
                    <a:pt x="5517" y="979"/>
                    <a:pt x="5444" y="1009"/>
                    <a:pt x="5367" y="1028"/>
                  </a:cubicBezTo>
                  <a:cubicBezTo>
                    <a:pt x="5294" y="979"/>
                    <a:pt x="5217" y="946"/>
                    <a:pt x="5134" y="921"/>
                  </a:cubicBezTo>
                  <a:cubicBezTo>
                    <a:pt x="5210" y="900"/>
                    <a:pt x="5282" y="887"/>
                    <a:pt x="5364" y="887"/>
                  </a:cubicBezTo>
                  <a:cubicBezTo>
                    <a:pt x="5376" y="887"/>
                    <a:pt x="5388" y="887"/>
                    <a:pt x="5401" y="887"/>
                  </a:cubicBezTo>
                  <a:cubicBezTo>
                    <a:pt x="5404" y="888"/>
                    <a:pt x="5406" y="888"/>
                    <a:pt x="5409" y="888"/>
                  </a:cubicBezTo>
                  <a:cubicBezTo>
                    <a:pt x="5451" y="888"/>
                    <a:pt x="5466" y="823"/>
                    <a:pt x="5434" y="800"/>
                  </a:cubicBezTo>
                  <a:cubicBezTo>
                    <a:pt x="5362" y="753"/>
                    <a:pt x="5286" y="733"/>
                    <a:pt x="5211" y="733"/>
                  </a:cubicBezTo>
                  <a:cubicBezTo>
                    <a:pt x="5101" y="733"/>
                    <a:pt x="4993" y="778"/>
                    <a:pt x="4907" y="854"/>
                  </a:cubicBezTo>
                  <a:cubicBezTo>
                    <a:pt x="4907" y="824"/>
                    <a:pt x="4916" y="791"/>
                    <a:pt x="4941" y="776"/>
                  </a:cubicBezTo>
                  <a:cubicBezTo>
                    <a:pt x="4950" y="766"/>
                    <a:pt x="4955" y="762"/>
                    <a:pt x="4955" y="752"/>
                  </a:cubicBezTo>
                  <a:cubicBezTo>
                    <a:pt x="5003" y="737"/>
                    <a:pt x="4989" y="660"/>
                    <a:pt x="4936" y="655"/>
                  </a:cubicBezTo>
                  <a:cubicBezTo>
                    <a:pt x="4924" y="653"/>
                    <a:pt x="4912" y="652"/>
                    <a:pt x="4899" y="652"/>
                  </a:cubicBezTo>
                  <a:cubicBezTo>
                    <a:pt x="4817" y="652"/>
                    <a:pt x="4730" y="693"/>
                    <a:pt x="4679" y="757"/>
                  </a:cubicBezTo>
                  <a:lnTo>
                    <a:pt x="4679" y="762"/>
                  </a:lnTo>
                  <a:cubicBezTo>
                    <a:pt x="4640" y="800"/>
                    <a:pt x="4611" y="854"/>
                    <a:pt x="4597" y="907"/>
                  </a:cubicBezTo>
                  <a:cubicBezTo>
                    <a:pt x="4553" y="921"/>
                    <a:pt x="4510" y="931"/>
                    <a:pt x="4471" y="950"/>
                  </a:cubicBezTo>
                  <a:cubicBezTo>
                    <a:pt x="4447" y="916"/>
                    <a:pt x="4413" y="878"/>
                    <a:pt x="4388" y="844"/>
                  </a:cubicBezTo>
                  <a:cubicBezTo>
                    <a:pt x="4413" y="820"/>
                    <a:pt x="4432" y="786"/>
                    <a:pt x="4451" y="757"/>
                  </a:cubicBezTo>
                  <a:cubicBezTo>
                    <a:pt x="4495" y="689"/>
                    <a:pt x="4548" y="578"/>
                    <a:pt x="4534" y="495"/>
                  </a:cubicBezTo>
                  <a:cubicBezTo>
                    <a:pt x="4528" y="455"/>
                    <a:pt x="4507" y="441"/>
                    <a:pt x="4481" y="441"/>
                  </a:cubicBezTo>
                  <a:cubicBezTo>
                    <a:pt x="4445" y="441"/>
                    <a:pt x="4398" y="467"/>
                    <a:pt x="4364" y="481"/>
                  </a:cubicBezTo>
                  <a:cubicBezTo>
                    <a:pt x="4287" y="519"/>
                    <a:pt x="4219" y="568"/>
                    <a:pt x="4166" y="636"/>
                  </a:cubicBezTo>
                  <a:cubicBezTo>
                    <a:pt x="4142" y="616"/>
                    <a:pt x="4112" y="602"/>
                    <a:pt x="4083" y="587"/>
                  </a:cubicBezTo>
                  <a:cubicBezTo>
                    <a:pt x="4093" y="423"/>
                    <a:pt x="4011" y="248"/>
                    <a:pt x="3924" y="103"/>
                  </a:cubicBezTo>
                  <a:cubicBezTo>
                    <a:pt x="3914" y="85"/>
                    <a:pt x="3894" y="76"/>
                    <a:pt x="3875" y="76"/>
                  </a:cubicBezTo>
                  <a:cubicBezTo>
                    <a:pt x="3848" y="76"/>
                    <a:pt x="3822" y="93"/>
                    <a:pt x="3822" y="127"/>
                  </a:cubicBezTo>
                  <a:cubicBezTo>
                    <a:pt x="3827" y="248"/>
                    <a:pt x="3817" y="364"/>
                    <a:pt x="3783" y="481"/>
                  </a:cubicBezTo>
                  <a:cubicBezTo>
                    <a:pt x="3773" y="481"/>
                    <a:pt x="3759" y="471"/>
                    <a:pt x="3749" y="471"/>
                  </a:cubicBezTo>
                  <a:cubicBezTo>
                    <a:pt x="3740" y="408"/>
                    <a:pt x="3725" y="345"/>
                    <a:pt x="3711" y="277"/>
                  </a:cubicBezTo>
                  <a:cubicBezTo>
                    <a:pt x="3707" y="253"/>
                    <a:pt x="3685" y="240"/>
                    <a:pt x="3663" y="240"/>
                  </a:cubicBezTo>
                  <a:cubicBezTo>
                    <a:pt x="3650" y="240"/>
                    <a:pt x="3637" y="244"/>
                    <a:pt x="3628" y="253"/>
                  </a:cubicBezTo>
                  <a:cubicBezTo>
                    <a:pt x="3556" y="311"/>
                    <a:pt x="3507" y="384"/>
                    <a:pt x="3468" y="461"/>
                  </a:cubicBezTo>
                  <a:cubicBezTo>
                    <a:pt x="3401" y="466"/>
                    <a:pt x="3333" y="481"/>
                    <a:pt x="3265" y="495"/>
                  </a:cubicBezTo>
                  <a:cubicBezTo>
                    <a:pt x="3275" y="456"/>
                    <a:pt x="3289" y="408"/>
                    <a:pt x="3299" y="364"/>
                  </a:cubicBezTo>
                  <a:cubicBezTo>
                    <a:pt x="3308" y="338"/>
                    <a:pt x="3289" y="300"/>
                    <a:pt x="3253" y="300"/>
                  </a:cubicBezTo>
                  <a:cubicBezTo>
                    <a:pt x="3249" y="300"/>
                    <a:pt x="3245" y="301"/>
                    <a:pt x="3241" y="301"/>
                  </a:cubicBezTo>
                  <a:cubicBezTo>
                    <a:pt x="3100" y="345"/>
                    <a:pt x="2970" y="418"/>
                    <a:pt x="2907" y="539"/>
                  </a:cubicBezTo>
                  <a:cubicBezTo>
                    <a:pt x="2849" y="490"/>
                    <a:pt x="2786" y="456"/>
                    <a:pt x="2713" y="423"/>
                  </a:cubicBezTo>
                  <a:cubicBezTo>
                    <a:pt x="2781" y="340"/>
                    <a:pt x="2858" y="272"/>
                    <a:pt x="2960" y="219"/>
                  </a:cubicBezTo>
                  <a:cubicBezTo>
                    <a:pt x="3016" y="196"/>
                    <a:pt x="2982" y="127"/>
                    <a:pt x="2931" y="127"/>
                  </a:cubicBezTo>
                  <a:cubicBezTo>
                    <a:pt x="2929" y="127"/>
                    <a:pt x="2928" y="127"/>
                    <a:pt x="2926" y="127"/>
                  </a:cubicBezTo>
                  <a:cubicBezTo>
                    <a:pt x="2795" y="147"/>
                    <a:pt x="2635" y="224"/>
                    <a:pt x="2553" y="340"/>
                  </a:cubicBezTo>
                  <a:cubicBezTo>
                    <a:pt x="2568" y="253"/>
                    <a:pt x="2563" y="156"/>
                    <a:pt x="2553" y="79"/>
                  </a:cubicBezTo>
                  <a:cubicBezTo>
                    <a:pt x="2548" y="54"/>
                    <a:pt x="2525" y="42"/>
                    <a:pt x="2503" y="42"/>
                  </a:cubicBezTo>
                  <a:cubicBezTo>
                    <a:pt x="2482" y="42"/>
                    <a:pt x="2461" y="53"/>
                    <a:pt x="2456" y="74"/>
                  </a:cubicBezTo>
                  <a:cubicBezTo>
                    <a:pt x="2432" y="171"/>
                    <a:pt x="2398" y="263"/>
                    <a:pt x="2350" y="345"/>
                  </a:cubicBezTo>
                  <a:cubicBezTo>
                    <a:pt x="2311" y="345"/>
                    <a:pt x="2267" y="350"/>
                    <a:pt x="2219" y="360"/>
                  </a:cubicBezTo>
                  <a:cubicBezTo>
                    <a:pt x="2224" y="292"/>
                    <a:pt x="2243" y="205"/>
                    <a:pt x="2277" y="156"/>
                  </a:cubicBezTo>
                  <a:cubicBezTo>
                    <a:pt x="2277" y="156"/>
                    <a:pt x="2277" y="151"/>
                    <a:pt x="2287" y="151"/>
                  </a:cubicBezTo>
                  <a:cubicBezTo>
                    <a:pt x="2292" y="151"/>
                    <a:pt x="2292" y="147"/>
                    <a:pt x="2296" y="147"/>
                  </a:cubicBezTo>
                  <a:cubicBezTo>
                    <a:pt x="2342" y="122"/>
                    <a:pt x="2320" y="64"/>
                    <a:pt x="2276" y="64"/>
                  </a:cubicBezTo>
                  <a:cubicBezTo>
                    <a:pt x="2269" y="64"/>
                    <a:pt x="2261" y="66"/>
                    <a:pt x="2253" y="69"/>
                  </a:cubicBezTo>
                  <a:cubicBezTo>
                    <a:pt x="2142" y="122"/>
                    <a:pt x="2050" y="224"/>
                    <a:pt x="2006" y="345"/>
                  </a:cubicBezTo>
                  <a:cubicBezTo>
                    <a:pt x="2001" y="345"/>
                    <a:pt x="1996" y="340"/>
                    <a:pt x="1987" y="340"/>
                  </a:cubicBezTo>
                  <a:cubicBezTo>
                    <a:pt x="1987" y="335"/>
                    <a:pt x="1987" y="335"/>
                    <a:pt x="1996" y="326"/>
                  </a:cubicBezTo>
                  <a:cubicBezTo>
                    <a:pt x="2006" y="243"/>
                    <a:pt x="1972" y="166"/>
                    <a:pt x="1953" y="84"/>
                  </a:cubicBezTo>
                  <a:cubicBezTo>
                    <a:pt x="1945" y="64"/>
                    <a:pt x="1926" y="54"/>
                    <a:pt x="1907" y="54"/>
                  </a:cubicBezTo>
                  <a:cubicBezTo>
                    <a:pt x="1890" y="54"/>
                    <a:pt x="1873" y="62"/>
                    <a:pt x="1866" y="79"/>
                  </a:cubicBezTo>
                  <a:cubicBezTo>
                    <a:pt x="1764" y="132"/>
                    <a:pt x="1691" y="219"/>
                    <a:pt x="1657" y="326"/>
                  </a:cubicBezTo>
                  <a:cubicBezTo>
                    <a:pt x="1599" y="335"/>
                    <a:pt x="1546" y="350"/>
                    <a:pt x="1493" y="369"/>
                  </a:cubicBezTo>
                  <a:cubicBezTo>
                    <a:pt x="1449" y="272"/>
                    <a:pt x="1425" y="171"/>
                    <a:pt x="1425" y="55"/>
                  </a:cubicBezTo>
                  <a:cubicBezTo>
                    <a:pt x="1425" y="21"/>
                    <a:pt x="1397" y="0"/>
                    <a:pt x="1369" y="0"/>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rot="-487982" flipH="1">
              <a:off x="6100989" y="4158586"/>
              <a:ext cx="193855" cy="178245"/>
            </a:xfrm>
            <a:custGeom>
              <a:avLst/>
              <a:gdLst/>
              <a:ahLst/>
              <a:cxnLst/>
              <a:rect l="l" t="t" r="r" b="b"/>
              <a:pathLst>
                <a:path w="1217" h="1119" extrusionOk="0">
                  <a:moveTo>
                    <a:pt x="984" y="491"/>
                  </a:moveTo>
                  <a:cubicBezTo>
                    <a:pt x="994" y="491"/>
                    <a:pt x="1003" y="492"/>
                    <a:pt x="1008" y="494"/>
                  </a:cubicBezTo>
                  <a:cubicBezTo>
                    <a:pt x="1023" y="499"/>
                    <a:pt x="1032" y="514"/>
                    <a:pt x="1032" y="514"/>
                  </a:cubicBezTo>
                  <a:cubicBezTo>
                    <a:pt x="1032" y="514"/>
                    <a:pt x="1028" y="518"/>
                    <a:pt x="1018" y="523"/>
                  </a:cubicBezTo>
                  <a:cubicBezTo>
                    <a:pt x="1003" y="523"/>
                    <a:pt x="960" y="504"/>
                    <a:pt x="960" y="494"/>
                  </a:cubicBezTo>
                  <a:cubicBezTo>
                    <a:pt x="965" y="492"/>
                    <a:pt x="974" y="491"/>
                    <a:pt x="984" y="491"/>
                  </a:cubicBezTo>
                  <a:close/>
                  <a:moveTo>
                    <a:pt x="1043" y="614"/>
                  </a:moveTo>
                  <a:cubicBezTo>
                    <a:pt x="1050" y="614"/>
                    <a:pt x="1054" y="614"/>
                    <a:pt x="1057" y="615"/>
                  </a:cubicBezTo>
                  <a:cubicBezTo>
                    <a:pt x="1081" y="620"/>
                    <a:pt x="1105" y="644"/>
                    <a:pt x="1105" y="654"/>
                  </a:cubicBezTo>
                  <a:cubicBezTo>
                    <a:pt x="1105" y="664"/>
                    <a:pt x="1023" y="727"/>
                    <a:pt x="979" y="736"/>
                  </a:cubicBezTo>
                  <a:cubicBezTo>
                    <a:pt x="974" y="738"/>
                    <a:pt x="968" y="738"/>
                    <a:pt x="963" y="738"/>
                  </a:cubicBezTo>
                  <a:cubicBezTo>
                    <a:pt x="929" y="738"/>
                    <a:pt x="907" y="711"/>
                    <a:pt x="907" y="668"/>
                  </a:cubicBezTo>
                  <a:cubicBezTo>
                    <a:pt x="907" y="627"/>
                    <a:pt x="1005" y="614"/>
                    <a:pt x="1043" y="614"/>
                  </a:cubicBezTo>
                  <a:close/>
                  <a:moveTo>
                    <a:pt x="25" y="0"/>
                  </a:moveTo>
                  <a:cubicBezTo>
                    <a:pt x="11" y="0"/>
                    <a:pt x="1" y="58"/>
                    <a:pt x="1" y="83"/>
                  </a:cubicBezTo>
                  <a:cubicBezTo>
                    <a:pt x="1" y="102"/>
                    <a:pt x="15" y="131"/>
                    <a:pt x="25" y="131"/>
                  </a:cubicBezTo>
                  <a:cubicBezTo>
                    <a:pt x="30" y="131"/>
                    <a:pt x="88" y="175"/>
                    <a:pt x="112" y="194"/>
                  </a:cubicBezTo>
                  <a:cubicBezTo>
                    <a:pt x="137" y="208"/>
                    <a:pt x="151" y="233"/>
                    <a:pt x="146" y="247"/>
                  </a:cubicBezTo>
                  <a:cubicBezTo>
                    <a:pt x="146" y="248"/>
                    <a:pt x="149" y="249"/>
                    <a:pt x="154" y="249"/>
                  </a:cubicBezTo>
                  <a:cubicBezTo>
                    <a:pt x="177" y="249"/>
                    <a:pt x="249" y="236"/>
                    <a:pt x="289" y="236"/>
                  </a:cubicBezTo>
                  <a:cubicBezTo>
                    <a:pt x="303" y="236"/>
                    <a:pt x="313" y="238"/>
                    <a:pt x="316" y="242"/>
                  </a:cubicBezTo>
                  <a:cubicBezTo>
                    <a:pt x="321" y="257"/>
                    <a:pt x="277" y="300"/>
                    <a:pt x="258" y="315"/>
                  </a:cubicBezTo>
                  <a:cubicBezTo>
                    <a:pt x="243" y="325"/>
                    <a:pt x="296" y="373"/>
                    <a:pt x="321" y="392"/>
                  </a:cubicBezTo>
                  <a:cubicBezTo>
                    <a:pt x="345" y="402"/>
                    <a:pt x="442" y="446"/>
                    <a:pt x="471" y="470"/>
                  </a:cubicBezTo>
                  <a:cubicBezTo>
                    <a:pt x="480" y="478"/>
                    <a:pt x="495" y="480"/>
                    <a:pt x="513" y="480"/>
                  </a:cubicBezTo>
                  <a:cubicBezTo>
                    <a:pt x="551" y="480"/>
                    <a:pt x="599" y="467"/>
                    <a:pt x="616" y="460"/>
                  </a:cubicBezTo>
                  <a:cubicBezTo>
                    <a:pt x="620" y="458"/>
                    <a:pt x="623" y="457"/>
                    <a:pt x="627" y="457"/>
                  </a:cubicBezTo>
                  <a:cubicBezTo>
                    <a:pt x="647" y="457"/>
                    <a:pt x="664" y="487"/>
                    <a:pt x="660" y="499"/>
                  </a:cubicBezTo>
                  <a:cubicBezTo>
                    <a:pt x="655" y="518"/>
                    <a:pt x="630" y="543"/>
                    <a:pt x="616" y="543"/>
                  </a:cubicBezTo>
                  <a:cubicBezTo>
                    <a:pt x="606" y="543"/>
                    <a:pt x="572" y="538"/>
                    <a:pt x="563" y="538"/>
                  </a:cubicBezTo>
                  <a:cubicBezTo>
                    <a:pt x="548" y="538"/>
                    <a:pt x="538" y="543"/>
                    <a:pt x="538" y="547"/>
                  </a:cubicBezTo>
                  <a:cubicBezTo>
                    <a:pt x="538" y="557"/>
                    <a:pt x="606" y="596"/>
                    <a:pt x="606" y="639"/>
                  </a:cubicBezTo>
                  <a:cubicBezTo>
                    <a:pt x="606" y="676"/>
                    <a:pt x="599" y="689"/>
                    <a:pt x="594" y="689"/>
                  </a:cubicBezTo>
                  <a:cubicBezTo>
                    <a:pt x="593" y="689"/>
                    <a:pt x="592" y="689"/>
                    <a:pt x="592" y="688"/>
                  </a:cubicBezTo>
                  <a:cubicBezTo>
                    <a:pt x="591" y="686"/>
                    <a:pt x="589" y="685"/>
                    <a:pt x="588" y="685"/>
                  </a:cubicBezTo>
                  <a:cubicBezTo>
                    <a:pt x="581" y="685"/>
                    <a:pt x="570" y="700"/>
                    <a:pt x="563" y="727"/>
                  </a:cubicBezTo>
                  <a:lnTo>
                    <a:pt x="495" y="741"/>
                  </a:lnTo>
                  <a:lnTo>
                    <a:pt x="413" y="765"/>
                  </a:lnTo>
                  <a:cubicBezTo>
                    <a:pt x="388" y="814"/>
                    <a:pt x="403" y="857"/>
                    <a:pt x="413" y="857"/>
                  </a:cubicBezTo>
                  <a:cubicBezTo>
                    <a:pt x="417" y="857"/>
                    <a:pt x="442" y="882"/>
                    <a:pt x="446" y="886"/>
                  </a:cubicBezTo>
                  <a:cubicBezTo>
                    <a:pt x="448" y="889"/>
                    <a:pt x="452" y="890"/>
                    <a:pt x="458" y="890"/>
                  </a:cubicBezTo>
                  <a:cubicBezTo>
                    <a:pt x="472" y="890"/>
                    <a:pt x="493" y="884"/>
                    <a:pt x="500" y="877"/>
                  </a:cubicBezTo>
                  <a:cubicBezTo>
                    <a:pt x="514" y="862"/>
                    <a:pt x="495" y="828"/>
                    <a:pt x="490" y="823"/>
                  </a:cubicBezTo>
                  <a:cubicBezTo>
                    <a:pt x="488" y="819"/>
                    <a:pt x="496" y="817"/>
                    <a:pt x="511" y="817"/>
                  </a:cubicBezTo>
                  <a:cubicBezTo>
                    <a:pt x="533" y="817"/>
                    <a:pt x="569" y="822"/>
                    <a:pt x="611" y="833"/>
                  </a:cubicBezTo>
                  <a:lnTo>
                    <a:pt x="669" y="823"/>
                  </a:lnTo>
                  <a:lnTo>
                    <a:pt x="718" y="901"/>
                  </a:lnTo>
                  <a:cubicBezTo>
                    <a:pt x="805" y="949"/>
                    <a:pt x="887" y="993"/>
                    <a:pt x="897" y="993"/>
                  </a:cubicBezTo>
                  <a:lnTo>
                    <a:pt x="907" y="1003"/>
                  </a:lnTo>
                  <a:lnTo>
                    <a:pt x="853" y="1022"/>
                  </a:lnTo>
                  <a:cubicBezTo>
                    <a:pt x="834" y="1027"/>
                    <a:pt x="873" y="1046"/>
                    <a:pt x="882" y="1051"/>
                  </a:cubicBezTo>
                  <a:cubicBezTo>
                    <a:pt x="897" y="1051"/>
                    <a:pt x="897" y="1080"/>
                    <a:pt x="897" y="1090"/>
                  </a:cubicBezTo>
                  <a:cubicBezTo>
                    <a:pt x="887" y="1095"/>
                    <a:pt x="902" y="1114"/>
                    <a:pt x="907" y="1119"/>
                  </a:cubicBezTo>
                  <a:cubicBezTo>
                    <a:pt x="916" y="1119"/>
                    <a:pt x="940" y="1099"/>
                    <a:pt x="950" y="1090"/>
                  </a:cubicBezTo>
                  <a:cubicBezTo>
                    <a:pt x="955" y="1075"/>
                    <a:pt x="1047" y="1022"/>
                    <a:pt x="1061" y="983"/>
                  </a:cubicBezTo>
                  <a:cubicBezTo>
                    <a:pt x="1081" y="949"/>
                    <a:pt x="1071" y="920"/>
                    <a:pt x="1061" y="911"/>
                  </a:cubicBezTo>
                  <a:cubicBezTo>
                    <a:pt x="1057" y="906"/>
                    <a:pt x="1120" y="877"/>
                    <a:pt x="1144" y="867"/>
                  </a:cubicBezTo>
                  <a:cubicBezTo>
                    <a:pt x="1168" y="862"/>
                    <a:pt x="1178" y="853"/>
                    <a:pt x="1173" y="848"/>
                  </a:cubicBezTo>
                  <a:cubicBezTo>
                    <a:pt x="1168" y="848"/>
                    <a:pt x="1149" y="848"/>
                    <a:pt x="1139" y="833"/>
                  </a:cubicBezTo>
                  <a:cubicBezTo>
                    <a:pt x="1124" y="823"/>
                    <a:pt x="1153" y="809"/>
                    <a:pt x="1168" y="809"/>
                  </a:cubicBezTo>
                  <a:cubicBezTo>
                    <a:pt x="1178" y="804"/>
                    <a:pt x="1192" y="804"/>
                    <a:pt x="1192" y="804"/>
                  </a:cubicBezTo>
                  <a:cubicBezTo>
                    <a:pt x="1192" y="804"/>
                    <a:pt x="1187" y="785"/>
                    <a:pt x="1178" y="760"/>
                  </a:cubicBezTo>
                  <a:lnTo>
                    <a:pt x="1187" y="741"/>
                  </a:lnTo>
                  <a:lnTo>
                    <a:pt x="1216" y="668"/>
                  </a:lnTo>
                  <a:cubicBezTo>
                    <a:pt x="1187" y="635"/>
                    <a:pt x="1197" y="581"/>
                    <a:pt x="1202" y="572"/>
                  </a:cubicBezTo>
                  <a:cubicBezTo>
                    <a:pt x="1212" y="567"/>
                    <a:pt x="1163" y="543"/>
                    <a:pt x="1139" y="533"/>
                  </a:cubicBezTo>
                  <a:cubicBezTo>
                    <a:pt x="1115" y="518"/>
                    <a:pt x="1100" y="475"/>
                    <a:pt x="1105" y="465"/>
                  </a:cubicBezTo>
                  <a:cubicBezTo>
                    <a:pt x="1105" y="457"/>
                    <a:pt x="1093" y="454"/>
                    <a:pt x="1080" y="454"/>
                  </a:cubicBezTo>
                  <a:cubicBezTo>
                    <a:pt x="1068" y="454"/>
                    <a:pt x="1056" y="456"/>
                    <a:pt x="1047" y="460"/>
                  </a:cubicBezTo>
                  <a:cubicBezTo>
                    <a:pt x="1028" y="460"/>
                    <a:pt x="994" y="460"/>
                    <a:pt x="979" y="451"/>
                  </a:cubicBezTo>
                  <a:cubicBezTo>
                    <a:pt x="969" y="446"/>
                    <a:pt x="955" y="422"/>
                    <a:pt x="960" y="412"/>
                  </a:cubicBezTo>
                  <a:cubicBezTo>
                    <a:pt x="969" y="397"/>
                    <a:pt x="999" y="373"/>
                    <a:pt x="1028" y="349"/>
                  </a:cubicBezTo>
                  <a:lnTo>
                    <a:pt x="1057" y="330"/>
                  </a:lnTo>
                  <a:cubicBezTo>
                    <a:pt x="1032" y="305"/>
                    <a:pt x="1023" y="276"/>
                    <a:pt x="984" y="267"/>
                  </a:cubicBezTo>
                  <a:lnTo>
                    <a:pt x="969" y="257"/>
                  </a:lnTo>
                  <a:cubicBezTo>
                    <a:pt x="936" y="257"/>
                    <a:pt x="882" y="184"/>
                    <a:pt x="863" y="160"/>
                  </a:cubicBezTo>
                  <a:cubicBezTo>
                    <a:pt x="848" y="136"/>
                    <a:pt x="824" y="107"/>
                    <a:pt x="814" y="102"/>
                  </a:cubicBezTo>
                  <a:cubicBezTo>
                    <a:pt x="811" y="99"/>
                    <a:pt x="801" y="93"/>
                    <a:pt x="792" y="93"/>
                  </a:cubicBezTo>
                  <a:cubicBezTo>
                    <a:pt x="788" y="93"/>
                    <a:pt x="784" y="94"/>
                    <a:pt x="781" y="97"/>
                  </a:cubicBezTo>
                  <a:lnTo>
                    <a:pt x="766" y="102"/>
                  </a:lnTo>
                  <a:lnTo>
                    <a:pt x="718" y="126"/>
                  </a:lnTo>
                  <a:cubicBezTo>
                    <a:pt x="689" y="155"/>
                    <a:pt x="689" y="194"/>
                    <a:pt x="693" y="194"/>
                  </a:cubicBezTo>
                  <a:lnTo>
                    <a:pt x="742" y="194"/>
                  </a:lnTo>
                  <a:lnTo>
                    <a:pt x="756" y="199"/>
                  </a:lnTo>
                  <a:lnTo>
                    <a:pt x="858" y="233"/>
                  </a:lnTo>
                  <a:cubicBezTo>
                    <a:pt x="857" y="233"/>
                    <a:pt x="856" y="233"/>
                    <a:pt x="856" y="233"/>
                  </a:cubicBezTo>
                  <a:lnTo>
                    <a:pt x="856" y="233"/>
                  </a:lnTo>
                  <a:cubicBezTo>
                    <a:pt x="849" y="230"/>
                    <a:pt x="843" y="228"/>
                    <a:pt x="839" y="228"/>
                  </a:cubicBezTo>
                  <a:cubicBezTo>
                    <a:pt x="838" y="230"/>
                    <a:pt x="837" y="234"/>
                    <a:pt x="836" y="238"/>
                  </a:cubicBezTo>
                  <a:lnTo>
                    <a:pt x="836" y="238"/>
                  </a:lnTo>
                  <a:cubicBezTo>
                    <a:pt x="842" y="236"/>
                    <a:pt x="849" y="235"/>
                    <a:pt x="856" y="233"/>
                  </a:cubicBezTo>
                  <a:lnTo>
                    <a:pt x="856" y="233"/>
                  </a:lnTo>
                  <a:cubicBezTo>
                    <a:pt x="869" y="240"/>
                    <a:pt x="885" y="253"/>
                    <a:pt x="902" y="267"/>
                  </a:cubicBezTo>
                  <a:lnTo>
                    <a:pt x="926" y="281"/>
                  </a:lnTo>
                  <a:lnTo>
                    <a:pt x="994" y="330"/>
                  </a:lnTo>
                  <a:cubicBezTo>
                    <a:pt x="955" y="337"/>
                    <a:pt x="920" y="340"/>
                    <a:pt x="891" y="340"/>
                  </a:cubicBezTo>
                  <a:cubicBezTo>
                    <a:pt x="845" y="340"/>
                    <a:pt x="816" y="332"/>
                    <a:pt x="819" y="320"/>
                  </a:cubicBezTo>
                  <a:cubicBezTo>
                    <a:pt x="819" y="304"/>
                    <a:pt x="830" y="260"/>
                    <a:pt x="836" y="238"/>
                  </a:cubicBezTo>
                  <a:lnTo>
                    <a:pt x="836" y="238"/>
                  </a:lnTo>
                  <a:cubicBezTo>
                    <a:pt x="770" y="253"/>
                    <a:pt x="712" y="261"/>
                    <a:pt x="685" y="261"/>
                  </a:cubicBezTo>
                  <a:cubicBezTo>
                    <a:pt x="675" y="261"/>
                    <a:pt x="669" y="259"/>
                    <a:pt x="669" y="257"/>
                  </a:cubicBezTo>
                  <a:cubicBezTo>
                    <a:pt x="669" y="252"/>
                    <a:pt x="640" y="252"/>
                    <a:pt x="630" y="252"/>
                  </a:cubicBezTo>
                  <a:cubicBezTo>
                    <a:pt x="616" y="252"/>
                    <a:pt x="616" y="325"/>
                    <a:pt x="640" y="339"/>
                  </a:cubicBezTo>
                  <a:cubicBezTo>
                    <a:pt x="664" y="349"/>
                    <a:pt x="732" y="392"/>
                    <a:pt x="718" y="412"/>
                  </a:cubicBezTo>
                  <a:cubicBezTo>
                    <a:pt x="716" y="415"/>
                    <a:pt x="711" y="416"/>
                    <a:pt x="704" y="416"/>
                  </a:cubicBezTo>
                  <a:cubicBezTo>
                    <a:pt x="687" y="416"/>
                    <a:pt x="659" y="408"/>
                    <a:pt x="635" y="388"/>
                  </a:cubicBezTo>
                  <a:lnTo>
                    <a:pt x="587" y="417"/>
                  </a:lnTo>
                  <a:lnTo>
                    <a:pt x="538" y="446"/>
                  </a:lnTo>
                  <a:cubicBezTo>
                    <a:pt x="529" y="397"/>
                    <a:pt x="543" y="344"/>
                    <a:pt x="548" y="339"/>
                  </a:cubicBezTo>
                  <a:cubicBezTo>
                    <a:pt x="553" y="330"/>
                    <a:pt x="553" y="305"/>
                    <a:pt x="548" y="281"/>
                  </a:cubicBezTo>
                  <a:lnTo>
                    <a:pt x="538" y="276"/>
                  </a:lnTo>
                  <a:lnTo>
                    <a:pt x="456" y="242"/>
                  </a:lnTo>
                  <a:cubicBezTo>
                    <a:pt x="413" y="207"/>
                    <a:pt x="330" y="191"/>
                    <a:pt x="284" y="191"/>
                  </a:cubicBezTo>
                  <a:cubicBezTo>
                    <a:pt x="272" y="191"/>
                    <a:pt x="263" y="192"/>
                    <a:pt x="258" y="194"/>
                  </a:cubicBezTo>
                  <a:cubicBezTo>
                    <a:pt x="255" y="194"/>
                    <a:pt x="253" y="194"/>
                    <a:pt x="252" y="194"/>
                  </a:cubicBezTo>
                  <a:cubicBezTo>
                    <a:pt x="229" y="194"/>
                    <a:pt x="234" y="169"/>
                    <a:pt x="248" y="155"/>
                  </a:cubicBezTo>
                  <a:cubicBezTo>
                    <a:pt x="258" y="136"/>
                    <a:pt x="175" y="145"/>
                    <a:pt x="146" y="136"/>
                  </a:cubicBezTo>
                  <a:cubicBezTo>
                    <a:pt x="112" y="131"/>
                    <a:pt x="88" y="58"/>
                    <a:pt x="88" y="34"/>
                  </a:cubicBezTo>
                  <a:cubicBezTo>
                    <a:pt x="88" y="10"/>
                    <a:pt x="35" y="0"/>
                    <a:pt x="2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rot="-487982" flipH="1">
              <a:off x="6258859" y="4238216"/>
              <a:ext cx="38707" cy="25805"/>
            </a:xfrm>
            <a:custGeom>
              <a:avLst/>
              <a:gdLst/>
              <a:ahLst/>
              <a:cxnLst/>
              <a:rect l="l" t="t" r="r" b="b"/>
              <a:pathLst>
                <a:path w="243" h="162" extrusionOk="0">
                  <a:moveTo>
                    <a:pt x="86" y="0"/>
                  </a:moveTo>
                  <a:cubicBezTo>
                    <a:pt x="84" y="0"/>
                    <a:pt x="83" y="0"/>
                    <a:pt x="83" y="1"/>
                  </a:cubicBezTo>
                  <a:lnTo>
                    <a:pt x="20" y="35"/>
                  </a:lnTo>
                  <a:cubicBezTo>
                    <a:pt x="10" y="39"/>
                    <a:pt x="0" y="44"/>
                    <a:pt x="0" y="49"/>
                  </a:cubicBezTo>
                  <a:cubicBezTo>
                    <a:pt x="0" y="54"/>
                    <a:pt x="24" y="68"/>
                    <a:pt x="39" y="68"/>
                  </a:cubicBezTo>
                  <a:cubicBezTo>
                    <a:pt x="44" y="68"/>
                    <a:pt x="83" y="131"/>
                    <a:pt x="107" y="141"/>
                  </a:cubicBezTo>
                  <a:cubicBezTo>
                    <a:pt x="127" y="153"/>
                    <a:pt x="163" y="162"/>
                    <a:pt x="194" y="162"/>
                  </a:cubicBezTo>
                  <a:cubicBezTo>
                    <a:pt x="201" y="162"/>
                    <a:pt x="207" y="161"/>
                    <a:pt x="213" y="160"/>
                  </a:cubicBezTo>
                  <a:lnTo>
                    <a:pt x="242" y="156"/>
                  </a:lnTo>
                  <a:cubicBezTo>
                    <a:pt x="238" y="122"/>
                    <a:pt x="242" y="88"/>
                    <a:pt x="218" y="64"/>
                  </a:cubicBezTo>
                  <a:lnTo>
                    <a:pt x="194" y="39"/>
                  </a:lnTo>
                  <a:cubicBezTo>
                    <a:pt x="167" y="26"/>
                    <a:pt x="103" y="0"/>
                    <a:pt x="8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rot="-487982" flipH="1">
              <a:off x="6284889" y="4219321"/>
              <a:ext cx="9398" cy="15610"/>
            </a:xfrm>
            <a:custGeom>
              <a:avLst/>
              <a:gdLst/>
              <a:ahLst/>
              <a:cxnLst/>
              <a:rect l="l" t="t" r="r" b="b"/>
              <a:pathLst>
                <a:path w="59" h="98" extrusionOk="0">
                  <a:moveTo>
                    <a:pt x="22" y="1"/>
                  </a:moveTo>
                  <a:cubicBezTo>
                    <a:pt x="13" y="1"/>
                    <a:pt x="0" y="28"/>
                    <a:pt x="0" y="59"/>
                  </a:cubicBezTo>
                  <a:lnTo>
                    <a:pt x="0" y="98"/>
                  </a:lnTo>
                  <a:lnTo>
                    <a:pt x="39" y="69"/>
                  </a:lnTo>
                  <a:cubicBezTo>
                    <a:pt x="58" y="35"/>
                    <a:pt x="39" y="6"/>
                    <a:pt x="24" y="1"/>
                  </a:cubicBezTo>
                  <a:cubicBezTo>
                    <a:pt x="24" y="1"/>
                    <a:pt x="23" y="1"/>
                    <a:pt x="2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rot="-487982" flipH="1">
              <a:off x="5965601" y="4088082"/>
              <a:ext cx="202298" cy="157856"/>
            </a:xfrm>
            <a:custGeom>
              <a:avLst/>
              <a:gdLst/>
              <a:ahLst/>
              <a:cxnLst/>
              <a:rect l="l" t="t" r="r" b="b"/>
              <a:pathLst>
                <a:path w="1270" h="991" extrusionOk="0">
                  <a:moveTo>
                    <a:pt x="492" y="314"/>
                  </a:moveTo>
                  <a:cubicBezTo>
                    <a:pt x="497" y="314"/>
                    <a:pt x="501" y="315"/>
                    <a:pt x="504" y="317"/>
                  </a:cubicBezTo>
                  <a:cubicBezTo>
                    <a:pt x="528" y="327"/>
                    <a:pt x="528" y="351"/>
                    <a:pt x="499" y="370"/>
                  </a:cubicBezTo>
                  <a:cubicBezTo>
                    <a:pt x="488" y="377"/>
                    <a:pt x="469" y="380"/>
                    <a:pt x="450" y="380"/>
                  </a:cubicBezTo>
                  <a:cubicBezTo>
                    <a:pt x="415" y="380"/>
                    <a:pt x="379" y="370"/>
                    <a:pt x="388" y="361"/>
                  </a:cubicBezTo>
                  <a:cubicBezTo>
                    <a:pt x="405" y="348"/>
                    <a:pt x="461" y="314"/>
                    <a:pt x="492" y="314"/>
                  </a:cubicBezTo>
                  <a:close/>
                  <a:moveTo>
                    <a:pt x="228" y="511"/>
                  </a:moveTo>
                  <a:cubicBezTo>
                    <a:pt x="257" y="540"/>
                    <a:pt x="277" y="564"/>
                    <a:pt x="301" y="588"/>
                  </a:cubicBezTo>
                  <a:cubicBezTo>
                    <a:pt x="293" y="589"/>
                    <a:pt x="286" y="589"/>
                    <a:pt x="279" y="589"/>
                  </a:cubicBezTo>
                  <a:cubicBezTo>
                    <a:pt x="217" y="589"/>
                    <a:pt x="211" y="568"/>
                    <a:pt x="228" y="511"/>
                  </a:cubicBezTo>
                  <a:close/>
                  <a:moveTo>
                    <a:pt x="146" y="1"/>
                  </a:moveTo>
                  <a:cubicBezTo>
                    <a:pt x="115" y="1"/>
                    <a:pt x="63" y="9"/>
                    <a:pt x="39" y="12"/>
                  </a:cubicBezTo>
                  <a:cubicBezTo>
                    <a:pt x="1" y="26"/>
                    <a:pt x="10" y="51"/>
                    <a:pt x="15" y="55"/>
                  </a:cubicBezTo>
                  <a:cubicBezTo>
                    <a:pt x="20" y="55"/>
                    <a:pt x="78" y="51"/>
                    <a:pt x="97" y="41"/>
                  </a:cubicBezTo>
                  <a:cubicBezTo>
                    <a:pt x="98" y="41"/>
                    <a:pt x="99" y="41"/>
                    <a:pt x="100" y="41"/>
                  </a:cubicBezTo>
                  <a:cubicBezTo>
                    <a:pt x="120" y="41"/>
                    <a:pt x="156" y="85"/>
                    <a:pt x="165" y="104"/>
                  </a:cubicBezTo>
                  <a:cubicBezTo>
                    <a:pt x="180" y="123"/>
                    <a:pt x="165" y="172"/>
                    <a:pt x="156" y="181"/>
                  </a:cubicBezTo>
                  <a:cubicBezTo>
                    <a:pt x="141" y="196"/>
                    <a:pt x="141" y="210"/>
                    <a:pt x="141" y="220"/>
                  </a:cubicBezTo>
                  <a:cubicBezTo>
                    <a:pt x="146" y="220"/>
                    <a:pt x="170" y="206"/>
                    <a:pt x="185" y="201"/>
                  </a:cubicBezTo>
                  <a:cubicBezTo>
                    <a:pt x="185" y="200"/>
                    <a:pt x="186" y="200"/>
                    <a:pt x="187" y="200"/>
                  </a:cubicBezTo>
                  <a:cubicBezTo>
                    <a:pt x="196" y="200"/>
                    <a:pt x="209" y="231"/>
                    <a:pt x="209" y="244"/>
                  </a:cubicBezTo>
                  <a:cubicBezTo>
                    <a:pt x="209" y="254"/>
                    <a:pt x="262" y="302"/>
                    <a:pt x="262" y="322"/>
                  </a:cubicBezTo>
                  <a:cubicBezTo>
                    <a:pt x="262" y="341"/>
                    <a:pt x="257" y="356"/>
                    <a:pt x="257" y="356"/>
                  </a:cubicBezTo>
                  <a:lnTo>
                    <a:pt x="291" y="370"/>
                  </a:lnTo>
                  <a:lnTo>
                    <a:pt x="311" y="375"/>
                  </a:lnTo>
                  <a:lnTo>
                    <a:pt x="311" y="394"/>
                  </a:lnTo>
                  <a:cubicBezTo>
                    <a:pt x="291" y="428"/>
                    <a:pt x="209" y="462"/>
                    <a:pt x="180" y="462"/>
                  </a:cubicBezTo>
                  <a:cubicBezTo>
                    <a:pt x="146" y="462"/>
                    <a:pt x="117" y="472"/>
                    <a:pt x="117" y="477"/>
                  </a:cubicBezTo>
                  <a:cubicBezTo>
                    <a:pt x="117" y="491"/>
                    <a:pt x="180" y="496"/>
                    <a:pt x="180" y="515"/>
                  </a:cubicBezTo>
                  <a:cubicBezTo>
                    <a:pt x="185" y="535"/>
                    <a:pt x="160" y="549"/>
                    <a:pt x="136" y="559"/>
                  </a:cubicBezTo>
                  <a:lnTo>
                    <a:pt x="117" y="564"/>
                  </a:lnTo>
                  <a:lnTo>
                    <a:pt x="141" y="607"/>
                  </a:lnTo>
                  <a:cubicBezTo>
                    <a:pt x="165" y="622"/>
                    <a:pt x="209" y="646"/>
                    <a:pt x="214" y="656"/>
                  </a:cubicBezTo>
                  <a:cubicBezTo>
                    <a:pt x="214" y="656"/>
                    <a:pt x="215" y="657"/>
                    <a:pt x="216" y="657"/>
                  </a:cubicBezTo>
                  <a:cubicBezTo>
                    <a:pt x="227" y="657"/>
                    <a:pt x="265" y="644"/>
                    <a:pt x="288" y="644"/>
                  </a:cubicBezTo>
                  <a:cubicBezTo>
                    <a:pt x="293" y="644"/>
                    <a:pt x="298" y="645"/>
                    <a:pt x="301" y="646"/>
                  </a:cubicBezTo>
                  <a:cubicBezTo>
                    <a:pt x="312" y="657"/>
                    <a:pt x="328" y="663"/>
                    <a:pt x="340" y="663"/>
                  </a:cubicBezTo>
                  <a:cubicBezTo>
                    <a:pt x="344" y="663"/>
                    <a:pt x="347" y="662"/>
                    <a:pt x="349" y="661"/>
                  </a:cubicBezTo>
                  <a:lnTo>
                    <a:pt x="354" y="661"/>
                  </a:lnTo>
                  <a:cubicBezTo>
                    <a:pt x="374" y="654"/>
                    <a:pt x="390" y="651"/>
                    <a:pt x="402" y="651"/>
                  </a:cubicBezTo>
                  <a:cubicBezTo>
                    <a:pt x="437" y="651"/>
                    <a:pt x="448" y="676"/>
                    <a:pt x="480" y="719"/>
                  </a:cubicBezTo>
                  <a:lnTo>
                    <a:pt x="499" y="753"/>
                  </a:lnTo>
                  <a:cubicBezTo>
                    <a:pt x="504" y="782"/>
                    <a:pt x="582" y="830"/>
                    <a:pt x="596" y="850"/>
                  </a:cubicBezTo>
                  <a:cubicBezTo>
                    <a:pt x="606" y="864"/>
                    <a:pt x="572" y="898"/>
                    <a:pt x="553" y="898"/>
                  </a:cubicBezTo>
                  <a:cubicBezTo>
                    <a:pt x="533" y="903"/>
                    <a:pt x="528" y="922"/>
                    <a:pt x="528" y="927"/>
                  </a:cubicBezTo>
                  <a:cubicBezTo>
                    <a:pt x="533" y="932"/>
                    <a:pt x="504" y="937"/>
                    <a:pt x="499" y="937"/>
                  </a:cubicBezTo>
                  <a:cubicBezTo>
                    <a:pt x="495" y="937"/>
                    <a:pt x="480" y="951"/>
                    <a:pt x="480" y="951"/>
                  </a:cubicBezTo>
                  <a:cubicBezTo>
                    <a:pt x="480" y="951"/>
                    <a:pt x="509" y="971"/>
                    <a:pt x="524" y="976"/>
                  </a:cubicBezTo>
                  <a:cubicBezTo>
                    <a:pt x="533" y="980"/>
                    <a:pt x="654" y="990"/>
                    <a:pt x="698" y="990"/>
                  </a:cubicBezTo>
                  <a:cubicBezTo>
                    <a:pt x="742" y="990"/>
                    <a:pt x="785" y="980"/>
                    <a:pt x="785" y="980"/>
                  </a:cubicBezTo>
                  <a:cubicBezTo>
                    <a:pt x="785" y="980"/>
                    <a:pt x="959" y="874"/>
                    <a:pt x="989" y="811"/>
                  </a:cubicBezTo>
                  <a:cubicBezTo>
                    <a:pt x="1027" y="753"/>
                    <a:pt x="1124" y="607"/>
                    <a:pt x="1153" y="569"/>
                  </a:cubicBezTo>
                  <a:lnTo>
                    <a:pt x="1211" y="496"/>
                  </a:lnTo>
                  <a:cubicBezTo>
                    <a:pt x="1221" y="491"/>
                    <a:pt x="1202" y="486"/>
                    <a:pt x="1197" y="486"/>
                  </a:cubicBezTo>
                  <a:cubicBezTo>
                    <a:pt x="1187" y="486"/>
                    <a:pt x="1177" y="438"/>
                    <a:pt x="1177" y="419"/>
                  </a:cubicBezTo>
                  <a:cubicBezTo>
                    <a:pt x="1177" y="399"/>
                    <a:pt x="1221" y="351"/>
                    <a:pt x="1235" y="331"/>
                  </a:cubicBezTo>
                  <a:cubicBezTo>
                    <a:pt x="1255" y="317"/>
                    <a:pt x="1269" y="288"/>
                    <a:pt x="1269" y="278"/>
                  </a:cubicBezTo>
                  <a:cubicBezTo>
                    <a:pt x="1269" y="273"/>
                    <a:pt x="1260" y="254"/>
                    <a:pt x="1260" y="249"/>
                  </a:cubicBezTo>
                  <a:cubicBezTo>
                    <a:pt x="1260" y="244"/>
                    <a:pt x="1202" y="249"/>
                    <a:pt x="1182" y="235"/>
                  </a:cubicBezTo>
                  <a:cubicBezTo>
                    <a:pt x="1163" y="225"/>
                    <a:pt x="1139" y="210"/>
                    <a:pt x="1134" y="210"/>
                  </a:cubicBezTo>
                  <a:lnTo>
                    <a:pt x="1129" y="210"/>
                  </a:lnTo>
                  <a:cubicBezTo>
                    <a:pt x="1129" y="210"/>
                    <a:pt x="1110" y="225"/>
                    <a:pt x="1085" y="244"/>
                  </a:cubicBezTo>
                  <a:lnTo>
                    <a:pt x="1081" y="254"/>
                  </a:lnTo>
                  <a:lnTo>
                    <a:pt x="1047" y="327"/>
                  </a:lnTo>
                  <a:cubicBezTo>
                    <a:pt x="1021" y="288"/>
                    <a:pt x="984" y="275"/>
                    <a:pt x="960" y="275"/>
                  </a:cubicBezTo>
                  <a:cubicBezTo>
                    <a:pt x="948" y="275"/>
                    <a:pt x="938" y="278"/>
                    <a:pt x="935" y="283"/>
                  </a:cubicBezTo>
                  <a:cubicBezTo>
                    <a:pt x="921" y="302"/>
                    <a:pt x="853" y="341"/>
                    <a:pt x="853" y="370"/>
                  </a:cubicBezTo>
                  <a:cubicBezTo>
                    <a:pt x="853" y="399"/>
                    <a:pt x="824" y="423"/>
                    <a:pt x="814" y="423"/>
                  </a:cubicBezTo>
                  <a:cubicBezTo>
                    <a:pt x="800" y="423"/>
                    <a:pt x="790" y="423"/>
                    <a:pt x="780" y="419"/>
                  </a:cubicBezTo>
                  <a:cubicBezTo>
                    <a:pt x="780" y="418"/>
                    <a:pt x="780" y="418"/>
                    <a:pt x="779" y="418"/>
                  </a:cubicBezTo>
                  <a:cubicBezTo>
                    <a:pt x="770" y="418"/>
                    <a:pt x="716" y="463"/>
                    <a:pt x="698" y="477"/>
                  </a:cubicBezTo>
                  <a:cubicBezTo>
                    <a:pt x="679" y="496"/>
                    <a:pt x="645" y="540"/>
                    <a:pt x="645" y="549"/>
                  </a:cubicBezTo>
                  <a:cubicBezTo>
                    <a:pt x="635" y="564"/>
                    <a:pt x="669" y="569"/>
                    <a:pt x="679" y="569"/>
                  </a:cubicBezTo>
                  <a:cubicBezTo>
                    <a:pt x="693" y="569"/>
                    <a:pt x="722" y="564"/>
                    <a:pt x="727" y="564"/>
                  </a:cubicBezTo>
                  <a:cubicBezTo>
                    <a:pt x="727" y="564"/>
                    <a:pt x="728" y="563"/>
                    <a:pt x="728" y="563"/>
                  </a:cubicBezTo>
                  <a:lnTo>
                    <a:pt x="728" y="563"/>
                  </a:lnTo>
                  <a:cubicBezTo>
                    <a:pt x="730" y="563"/>
                    <a:pt x="718" y="593"/>
                    <a:pt x="727" y="598"/>
                  </a:cubicBezTo>
                  <a:cubicBezTo>
                    <a:pt x="731" y="600"/>
                    <a:pt x="736" y="602"/>
                    <a:pt x="742" y="602"/>
                  </a:cubicBezTo>
                  <a:cubicBezTo>
                    <a:pt x="759" y="602"/>
                    <a:pt x="785" y="592"/>
                    <a:pt x="814" y="574"/>
                  </a:cubicBezTo>
                  <a:lnTo>
                    <a:pt x="853" y="549"/>
                  </a:lnTo>
                  <a:lnTo>
                    <a:pt x="863" y="598"/>
                  </a:lnTo>
                  <a:cubicBezTo>
                    <a:pt x="838" y="607"/>
                    <a:pt x="780" y="617"/>
                    <a:pt x="771" y="617"/>
                  </a:cubicBezTo>
                  <a:cubicBezTo>
                    <a:pt x="756" y="617"/>
                    <a:pt x="742" y="656"/>
                    <a:pt x="732" y="666"/>
                  </a:cubicBezTo>
                  <a:cubicBezTo>
                    <a:pt x="732" y="680"/>
                    <a:pt x="766" y="690"/>
                    <a:pt x="775" y="690"/>
                  </a:cubicBezTo>
                  <a:cubicBezTo>
                    <a:pt x="790" y="690"/>
                    <a:pt x="800" y="704"/>
                    <a:pt x="800" y="704"/>
                  </a:cubicBezTo>
                  <a:cubicBezTo>
                    <a:pt x="800" y="704"/>
                    <a:pt x="751" y="714"/>
                    <a:pt x="732" y="714"/>
                  </a:cubicBezTo>
                  <a:cubicBezTo>
                    <a:pt x="731" y="714"/>
                    <a:pt x="730" y="714"/>
                    <a:pt x="730" y="714"/>
                  </a:cubicBezTo>
                  <a:cubicBezTo>
                    <a:pt x="714" y="714"/>
                    <a:pt x="664" y="678"/>
                    <a:pt x="639" y="678"/>
                  </a:cubicBezTo>
                  <a:cubicBezTo>
                    <a:pt x="636" y="678"/>
                    <a:pt x="633" y="678"/>
                    <a:pt x="630" y="680"/>
                  </a:cubicBezTo>
                  <a:cubicBezTo>
                    <a:pt x="611" y="690"/>
                    <a:pt x="587" y="704"/>
                    <a:pt x="587" y="704"/>
                  </a:cubicBezTo>
                  <a:cubicBezTo>
                    <a:pt x="587" y="704"/>
                    <a:pt x="562" y="709"/>
                    <a:pt x="538" y="709"/>
                  </a:cubicBezTo>
                  <a:lnTo>
                    <a:pt x="514" y="709"/>
                  </a:lnTo>
                  <a:lnTo>
                    <a:pt x="538" y="666"/>
                  </a:lnTo>
                  <a:cubicBezTo>
                    <a:pt x="577" y="637"/>
                    <a:pt x="572" y="583"/>
                    <a:pt x="558" y="569"/>
                  </a:cubicBezTo>
                  <a:cubicBezTo>
                    <a:pt x="553" y="565"/>
                    <a:pt x="543" y="563"/>
                    <a:pt x="531" y="563"/>
                  </a:cubicBezTo>
                  <a:cubicBezTo>
                    <a:pt x="515" y="563"/>
                    <a:pt x="496" y="566"/>
                    <a:pt x="485" y="569"/>
                  </a:cubicBezTo>
                  <a:cubicBezTo>
                    <a:pt x="484" y="569"/>
                    <a:pt x="484" y="569"/>
                    <a:pt x="483" y="569"/>
                  </a:cubicBezTo>
                  <a:cubicBezTo>
                    <a:pt x="468" y="569"/>
                    <a:pt x="506" y="495"/>
                    <a:pt x="572" y="453"/>
                  </a:cubicBezTo>
                  <a:cubicBezTo>
                    <a:pt x="640" y="414"/>
                    <a:pt x="674" y="365"/>
                    <a:pt x="650" y="346"/>
                  </a:cubicBezTo>
                  <a:lnTo>
                    <a:pt x="625" y="331"/>
                  </a:lnTo>
                  <a:lnTo>
                    <a:pt x="548" y="298"/>
                  </a:lnTo>
                  <a:cubicBezTo>
                    <a:pt x="485" y="230"/>
                    <a:pt x="403" y="152"/>
                    <a:pt x="388" y="152"/>
                  </a:cubicBezTo>
                  <a:cubicBezTo>
                    <a:pt x="374" y="152"/>
                    <a:pt x="344" y="152"/>
                    <a:pt x="320" y="162"/>
                  </a:cubicBezTo>
                  <a:lnTo>
                    <a:pt x="291" y="176"/>
                  </a:lnTo>
                  <a:lnTo>
                    <a:pt x="306" y="89"/>
                  </a:lnTo>
                  <a:cubicBezTo>
                    <a:pt x="291" y="46"/>
                    <a:pt x="249" y="32"/>
                    <a:pt x="221" y="32"/>
                  </a:cubicBezTo>
                  <a:cubicBezTo>
                    <a:pt x="212" y="32"/>
                    <a:pt x="204" y="34"/>
                    <a:pt x="199" y="36"/>
                  </a:cubicBezTo>
                  <a:cubicBezTo>
                    <a:pt x="196" y="40"/>
                    <a:pt x="194" y="41"/>
                    <a:pt x="191" y="41"/>
                  </a:cubicBezTo>
                  <a:cubicBezTo>
                    <a:pt x="180" y="41"/>
                    <a:pt x="170" y="15"/>
                    <a:pt x="170" y="7"/>
                  </a:cubicBezTo>
                  <a:cubicBezTo>
                    <a:pt x="170" y="2"/>
                    <a:pt x="160" y="1"/>
                    <a:pt x="1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rot="-487982" flipH="1">
              <a:off x="5902863" y="4245198"/>
              <a:ext cx="214563" cy="131255"/>
            </a:xfrm>
            <a:custGeom>
              <a:avLst/>
              <a:gdLst/>
              <a:ahLst/>
              <a:cxnLst/>
              <a:rect l="l" t="t" r="r" b="b"/>
              <a:pathLst>
                <a:path w="1347" h="824" extrusionOk="0">
                  <a:moveTo>
                    <a:pt x="640" y="412"/>
                  </a:moveTo>
                  <a:cubicBezTo>
                    <a:pt x="634" y="440"/>
                    <a:pt x="623" y="452"/>
                    <a:pt x="608" y="452"/>
                  </a:cubicBezTo>
                  <a:cubicBezTo>
                    <a:pt x="596" y="452"/>
                    <a:pt x="583" y="446"/>
                    <a:pt x="567" y="436"/>
                  </a:cubicBezTo>
                  <a:cubicBezTo>
                    <a:pt x="591" y="426"/>
                    <a:pt x="610" y="417"/>
                    <a:pt x="640" y="412"/>
                  </a:cubicBezTo>
                  <a:close/>
                  <a:moveTo>
                    <a:pt x="301" y="731"/>
                  </a:moveTo>
                  <a:lnTo>
                    <a:pt x="301" y="736"/>
                  </a:lnTo>
                  <a:lnTo>
                    <a:pt x="320" y="775"/>
                  </a:lnTo>
                  <a:cubicBezTo>
                    <a:pt x="281" y="794"/>
                    <a:pt x="238" y="804"/>
                    <a:pt x="233" y="804"/>
                  </a:cubicBezTo>
                  <a:cubicBezTo>
                    <a:pt x="233" y="804"/>
                    <a:pt x="233" y="794"/>
                    <a:pt x="238" y="780"/>
                  </a:cubicBezTo>
                  <a:cubicBezTo>
                    <a:pt x="247" y="770"/>
                    <a:pt x="281" y="731"/>
                    <a:pt x="301" y="731"/>
                  </a:cubicBezTo>
                  <a:close/>
                  <a:moveTo>
                    <a:pt x="640" y="0"/>
                  </a:moveTo>
                  <a:cubicBezTo>
                    <a:pt x="499" y="5"/>
                    <a:pt x="528" y="29"/>
                    <a:pt x="528" y="29"/>
                  </a:cubicBezTo>
                  <a:cubicBezTo>
                    <a:pt x="606" y="102"/>
                    <a:pt x="698" y="174"/>
                    <a:pt x="702" y="189"/>
                  </a:cubicBezTo>
                  <a:cubicBezTo>
                    <a:pt x="704" y="191"/>
                    <a:pt x="703" y="191"/>
                    <a:pt x="698" y="191"/>
                  </a:cubicBezTo>
                  <a:cubicBezTo>
                    <a:pt x="689" y="191"/>
                    <a:pt x="670" y="189"/>
                    <a:pt x="650" y="189"/>
                  </a:cubicBezTo>
                  <a:cubicBezTo>
                    <a:pt x="631" y="189"/>
                    <a:pt x="612" y="192"/>
                    <a:pt x="606" y="203"/>
                  </a:cubicBezTo>
                  <a:cubicBezTo>
                    <a:pt x="601" y="215"/>
                    <a:pt x="595" y="221"/>
                    <a:pt x="587" y="221"/>
                  </a:cubicBezTo>
                  <a:cubicBezTo>
                    <a:pt x="578" y="221"/>
                    <a:pt x="568" y="212"/>
                    <a:pt x="557" y="194"/>
                  </a:cubicBezTo>
                  <a:lnTo>
                    <a:pt x="518" y="237"/>
                  </a:lnTo>
                  <a:lnTo>
                    <a:pt x="451" y="295"/>
                  </a:lnTo>
                  <a:cubicBezTo>
                    <a:pt x="485" y="392"/>
                    <a:pt x="494" y="484"/>
                    <a:pt x="470" y="509"/>
                  </a:cubicBezTo>
                  <a:lnTo>
                    <a:pt x="422" y="489"/>
                  </a:lnTo>
                  <a:lnTo>
                    <a:pt x="431" y="484"/>
                  </a:lnTo>
                  <a:cubicBezTo>
                    <a:pt x="444" y="459"/>
                    <a:pt x="416" y="443"/>
                    <a:pt x="395" y="443"/>
                  </a:cubicBezTo>
                  <a:cubicBezTo>
                    <a:pt x="384" y="443"/>
                    <a:pt x="375" y="447"/>
                    <a:pt x="373" y="455"/>
                  </a:cubicBezTo>
                  <a:cubicBezTo>
                    <a:pt x="364" y="480"/>
                    <a:pt x="359" y="509"/>
                    <a:pt x="359" y="509"/>
                  </a:cubicBezTo>
                  <a:cubicBezTo>
                    <a:pt x="358" y="509"/>
                    <a:pt x="357" y="510"/>
                    <a:pt x="355" y="510"/>
                  </a:cubicBezTo>
                  <a:cubicBezTo>
                    <a:pt x="349" y="510"/>
                    <a:pt x="337" y="500"/>
                    <a:pt x="325" y="484"/>
                  </a:cubicBezTo>
                  <a:lnTo>
                    <a:pt x="305" y="480"/>
                  </a:lnTo>
                  <a:lnTo>
                    <a:pt x="233" y="460"/>
                  </a:lnTo>
                  <a:lnTo>
                    <a:pt x="233" y="460"/>
                  </a:lnTo>
                  <a:cubicBezTo>
                    <a:pt x="238" y="557"/>
                    <a:pt x="276" y="634"/>
                    <a:pt x="286" y="639"/>
                  </a:cubicBezTo>
                  <a:cubicBezTo>
                    <a:pt x="304" y="648"/>
                    <a:pt x="233" y="689"/>
                    <a:pt x="202" y="689"/>
                  </a:cubicBezTo>
                  <a:cubicBezTo>
                    <a:pt x="199" y="689"/>
                    <a:pt x="196" y="689"/>
                    <a:pt x="194" y="688"/>
                  </a:cubicBezTo>
                  <a:cubicBezTo>
                    <a:pt x="191" y="687"/>
                    <a:pt x="187" y="687"/>
                    <a:pt x="183" y="687"/>
                  </a:cubicBezTo>
                  <a:cubicBezTo>
                    <a:pt x="160" y="687"/>
                    <a:pt x="130" y="698"/>
                    <a:pt x="121" y="702"/>
                  </a:cubicBezTo>
                  <a:cubicBezTo>
                    <a:pt x="121" y="703"/>
                    <a:pt x="119" y="703"/>
                    <a:pt x="118" y="703"/>
                  </a:cubicBezTo>
                  <a:cubicBezTo>
                    <a:pt x="107" y="703"/>
                    <a:pt x="82" y="682"/>
                    <a:pt x="73" y="673"/>
                  </a:cubicBezTo>
                  <a:cubicBezTo>
                    <a:pt x="72" y="669"/>
                    <a:pt x="68" y="668"/>
                    <a:pt x="62" y="668"/>
                  </a:cubicBezTo>
                  <a:cubicBezTo>
                    <a:pt x="47" y="668"/>
                    <a:pt x="22" y="679"/>
                    <a:pt x="15" y="683"/>
                  </a:cubicBezTo>
                  <a:cubicBezTo>
                    <a:pt x="0" y="688"/>
                    <a:pt x="44" y="736"/>
                    <a:pt x="63" y="751"/>
                  </a:cubicBezTo>
                  <a:cubicBezTo>
                    <a:pt x="87" y="760"/>
                    <a:pt x="87" y="794"/>
                    <a:pt x="83" y="804"/>
                  </a:cubicBezTo>
                  <a:cubicBezTo>
                    <a:pt x="80" y="808"/>
                    <a:pt x="86" y="809"/>
                    <a:pt x="98" y="809"/>
                  </a:cubicBezTo>
                  <a:cubicBezTo>
                    <a:pt x="123" y="809"/>
                    <a:pt x="171" y="803"/>
                    <a:pt x="202" y="803"/>
                  </a:cubicBezTo>
                  <a:cubicBezTo>
                    <a:pt x="208" y="803"/>
                    <a:pt x="214" y="803"/>
                    <a:pt x="218" y="804"/>
                  </a:cubicBezTo>
                  <a:cubicBezTo>
                    <a:pt x="257" y="809"/>
                    <a:pt x="301" y="818"/>
                    <a:pt x="305" y="818"/>
                  </a:cubicBezTo>
                  <a:cubicBezTo>
                    <a:pt x="310" y="818"/>
                    <a:pt x="349" y="823"/>
                    <a:pt x="383" y="823"/>
                  </a:cubicBezTo>
                  <a:lnTo>
                    <a:pt x="412" y="823"/>
                  </a:lnTo>
                  <a:cubicBezTo>
                    <a:pt x="533" y="809"/>
                    <a:pt x="567" y="804"/>
                    <a:pt x="567" y="804"/>
                  </a:cubicBezTo>
                  <a:cubicBezTo>
                    <a:pt x="673" y="775"/>
                    <a:pt x="741" y="746"/>
                    <a:pt x="702" y="726"/>
                  </a:cubicBezTo>
                  <a:lnTo>
                    <a:pt x="678" y="712"/>
                  </a:lnTo>
                  <a:lnTo>
                    <a:pt x="717" y="659"/>
                  </a:lnTo>
                  <a:cubicBezTo>
                    <a:pt x="729" y="672"/>
                    <a:pt x="748" y="677"/>
                    <a:pt x="768" y="677"/>
                  </a:cubicBezTo>
                  <a:cubicBezTo>
                    <a:pt x="807" y="677"/>
                    <a:pt x="851" y="660"/>
                    <a:pt x="867" y="654"/>
                  </a:cubicBezTo>
                  <a:cubicBezTo>
                    <a:pt x="896" y="639"/>
                    <a:pt x="969" y="596"/>
                    <a:pt x="988" y="576"/>
                  </a:cubicBezTo>
                  <a:cubicBezTo>
                    <a:pt x="1008" y="557"/>
                    <a:pt x="1037" y="513"/>
                    <a:pt x="1041" y="509"/>
                  </a:cubicBezTo>
                  <a:cubicBezTo>
                    <a:pt x="1051" y="504"/>
                    <a:pt x="1100" y="465"/>
                    <a:pt x="1090" y="455"/>
                  </a:cubicBezTo>
                  <a:cubicBezTo>
                    <a:pt x="1088" y="449"/>
                    <a:pt x="1082" y="446"/>
                    <a:pt x="1075" y="446"/>
                  </a:cubicBezTo>
                  <a:cubicBezTo>
                    <a:pt x="1067" y="446"/>
                    <a:pt x="1059" y="450"/>
                    <a:pt x="1056" y="455"/>
                  </a:cubicBezTo>
                  <a:cubicBezTo>
                    <a:pt x="1056" y="456"/>
                    <a:pt x="1056" y="456"/>
                    <a:pt x="1055" y="456"/>
                  </a:cubicBezTo>
                  <a:cubicBezTo>
                    <a:pt x="1052" y="456"/>
                    <a:pt x="1056" y="411"/>
                    <a:pt x="1066" y="392"/>
                  </a:cubicBezTo>
                  <a:cubicBezTo>
                    <a:pt x="1080" y="373"/>
                    <a:pt x="1090" y="344"/>
                    <a:pt x="1090" y="339"/>
                  </a:cubicBezTo>
                  <a:cubicBezTo>
                    <a:pt x="1090" y="334"/>
                    <a:pt x="1075" y="325"/>
                    <a:pt x="1066" y="325"/>
                  </a:cubicBezTo>
                  <a:cubicBezTo>
                    <a:pt x="1061" y="325"/>
                    <a:pt x="1017" y="344"/>
                    <a:pt x="1008" y="349"/>
                  </a:cubicBezTo>
                  <a:cubicBezTo>
                    <a:pt x="1004" y="351"/>
                    <a:pt x="999" y="352"/>
                    <a:pt x="993" y="352"/>
                  </a:cubicBezTo>
                  <a:cubicBezTo>
                    <a:pt x="972" y="352"/>
                    <a:pt x="941" y="340"/>
                    <a:pt x="945" y="325"/>
                  </a:cubicBezTo>
                  <a:cubicBezTo>
                    <a:pt x="954" y="310"/>
                    <a:pt x="940" y="286"/>
                    <a:pt x="920" y="271"/>
                  </a:cubicBezTo>
                  <a:lnTo>
                    <a:pt x="896" y="252"/>
                  </a:lnTo>
                  <a:lnTo>
                    <a:pt x="896" y="276"/>
                  </a:lnTo>
                  <a:cubicBezTo>
                    <a:pt x="882" y="329"/>
                    <a:pt x="833" y="373"/>
                    <a:pt x="819" y="373"/>
                  </a:cubicBezTo>
                  <a:cubicBezTo>
                    <a:pt x="799" y="373"/>
                    <a:pt x="809" y="407"/>
                    <a:pt x="814" y="412"/>
                  </a:cubicBezTo>
                  <a:cubicBezTo>
                    <a:pt x="814" y="417"/>
                    <a:pt x="785" y="436"/>
                    <a:pt x="770" y="436"/>
                  </a:cubicBezTo>
                  <a:cubicBezTo>
                    <a:pt x="761" y="436"/>
                    <a:pt x="785" y="460"/>
                    <a:pt x="790" y="465"/>
                  </a:cubicBezTo>
                  <a:cubicBezTo>
                    <a:pt x="794" y="475"/>
                    <a:pt x="770" y="494"/>
                    <a:pt x="727" y="528"/>
                  </a:cubicBezTo>
                  <a:lnTo>
                    <a:pt x="693" y="552"/>
                  </a:lnTo>
                  <a:cubicBezTo>
                    <a:pt x="712" y="484"/>
                    <a:pt x="702" y="412"/>
                    <a:pt x="741" y="354"/>
                  </a:cubicBezTo>
                  <a:cubicBezTo>
                    <a:pt x="775" y="286"/>
                    <a:pt x="867" y="242"/>
                    <a:pt x="930" y="189"/>
                  </a:cubicBezTo>
                  <a:cubicBezTo>
                    <a:pt x="975" y="211"/>
                    <a:pt x="1023" y="263"/>
                    <a:pt x="1071" y="263"/>
                  </a:cubicBezTo>
                  <a:cubicBezTo>
                    <a:pt x="1085" y="263"/>
                    <a:pt x="1100" y="258"/>
                    <a:pt x="1114" y="247"/>
                  </a:cubicBezTo>
                  <a:lnTo>
                    <a:pt x="1201" y="189"/>
                  </a:lnTo>
                  <a:cubicBezTo>
                    <a:pt x="1255" y="126"/>
                    <a:pt x="1308" y="78"/>
                    <a:pt x="1322" y="78"/>
                  </a:cubicBezTo>
                  <a:lnTo>
                    <a:pt x="1347" y="78"/>
                  </a:lnTo>
                  <a:lnTo>
                    <a:pt x="1308" y="44"/>
                  </a:lnTo>
                  <a:cubicBezTo>
                    <a:pt x="1306" y="43"/>
                    <a:pt x="1303" y="43"/>
                    <a:pt x="1300" y="43"/>
                  </a:cubicBezTo>
                  <a:cubicBezTo>
                    <a:pt x="1259" y="43"/>
                    <a:pt x="1155" y="74"/>
                    <a:pt x="1124" y="87"/>
                  </a:cubicBezTo>
                  <a:cubicBezTo>
                    <a:pt x="1090" y="102"/>
                    <a:pt x="1056" y="111"/>
                    <a:pt x="1051" y="111"/>
                  </a:cubicBezTo>
                  <a:cubicBezTo>
                    <a:pt x="1046" y="111"/>
                    <a:pt x="1046" y="73"/>
                    <a:pt x="1046" y="63"/>
                  </a:cubicBezTo>
                  <a:cubicBezTo>
                    <a:pt x="1046" y="54"/>
                    <a:pt x="1040" y="48"/>
                    <a:pt x="1031" y="48"/>
                  </a:cubicBezTo>
                  <a:cubicBezTo>
                    <a:pt x="1026" y="48"/>
                    <a:pt x="1019" y="50"/>
                    <a:pt x="1012" y="53"/>
                  </a:cubicBezTo>
                  <a:cubicBezTo>
                    <a:pt x="1008" y="57"/>
                    <a:pt x="1002" y="58"/>
                    <a:pt x="996" y="58"/>
                  </a:cubicBezTo>
                  <a:cubicBezTo>
                    <a:pt x="974" y="58"/>
                    <a:pt x="946" y="44"/>
                    <a:pt x="935" y="44"/>
                  </a:cubicBezTo>
                  <a:lnTo>
                    <a:pt x="959" y="121"/>
                  </a:lnTo>
                  <a:cubicBezTo>
                    <a:pt x="872" y="116"/>
                    <a:pt x="775" y="97"/>
                    <a:pt x="765" y="92"/>
                  </a:cubicBezTo>
                  <a:cubicBezTo>
                    <a:pt x="763" y="90"/>
                    <a:pt x="760" y="89"/>
                    <a:pt x="758" y="89"/>
                  </a:cubicBezTo>
                  <a:cubicBezTo>
                    <a:pt x="747" y="89"/>
                    <a:pt x="741" y="103"/>
                    <a:pt x="741" y="107"/>
                  </a:cubicBezTo>
                  <a:cubicBezTo>
                    <a:pt x="741" y="116"/>
                    <a:pt x="727" y="121"/>
                    <a:pt x="727" y="121"/>
                  </a:cubicBezTo>
                  <a:cubicBezTo>
                    <a:pt x="727" y="121"/>
                    <a:pt x="688" y="73"/>
                    <a:pt x="698" y="53"/>
                  </a:cubicBezTo>
                  <a:cubicBezTo>
                    <a:pt x="712" y="34"/>
                    <a:pt x="712" y="10"/>
                    <a:pt x="702" y="5"/>
                  </a:cubicBezTo>
                  <a:cubicBezTo>
                    <a:pt x="698" y="0"/>
                    <a:pt x="678" y="0"/>
                    <a:pt x="65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rot="-487982" flipH="1">
              <a:off x="5982684" y="3990213"/>
              <a:ext cx="103220" cy="93025"/>
            </a:xfrm>
            <a:custGeom>
              <a:avLst/>
              <a:gdLst/>
              <a:ahLst/>
              <a:cxnLst/>
              <a:rect l="l" t="t" r="r" b="b"/>
              <a:pathLst>
                <a:path w="648" h="584" extrusionOk="0">
                  <a:moveTo>
                    <a:pt x="549" y="0"/>
                  </a:moveTo>
                  <a:cubicBezTo>
                    <a:pt x="523" y="0"/>
                    <a:pt x="482" y="18"/>
                    <a:pt x="466" y="32"/>
                  </a:cubicBezTo>
                  <a:cubicBezTo>
                    <a:pt x="441" y="46"/>
                    <a:pt x="388" y="119"/>
                    <a:pt x="374" y="143"/>
                  </a:cubicBezTo>
                  <a:cubicBezTo>
                    <a:pt x="364" y="167"/>
                    <a:pt x="369" y="230"/>
                    <a:pt x="378" y="284"/>
                  </a:cubicBezTo>
                  <a:lnTo>
                    <a:pt x="296" y="298"/>
                  </a:lnTo>
                  <a:lnTo>
                    <a:pt x="243" y="308"/>
                  </a:lnTo>
                  <a:cubicBezTo>
                    <a:pt x="199" y="347"/>
                    <a:pt x="156" y="414"/>
                    <a:pt x="136" y="414"/>
                  </a:cubicBezTo>
                  <a:cubicBezTo>
                    <a:pt x="122" y="405"/>
                    <a:pt x="107" y="405"/>
                    <a:pt x="107" y="405"/>
                  </a:cubicBezTo>
                  <a:cubicBezTo>
                    <a:pt x="1" y="468"/>
                    <a:pt x="30" y="497"/>
                    <a:pt x="98" y="584"/>
                  </a:cubicBezTo>
                  <a:lnTo>
                    <a:pt x="194" y="535"/>
                  </a:lnTo>
                  <a:cubicBezTo>
                    <a:pt x="198" y="489"/>
                    <a:pt x="228" y="457"/>
                    <a:pt x="259" y="457"/>
                  </a:cubicBezTo>
                  <a:cubicBezTo>
                    <a:pt x="267" y="457"/>
                    <a:pt x="274" y="459"/>
                    <a:pt x="282" y="463"/>
                  </a:cubicBezTo>
                  <a:lnTo>
                    <a:pt x="291" y="400"/>
                  </a:lnTo>
                  <a:cubicBezTo>
                    <a:pt x="302" y="411"/>
                    <a:pt x="314" y="416"/>
                    <a:pt x="328" y="416"/>
                  </a:cubicBezTo>
                  <a:cubicBezTo>
                    <a:pt x="399" y="416"/>
                    <a:pt x="507" y="291"/>
                    <a:pt x="548" y="255"/>
                  </a:cubicBezTo>
                  <a:cubicBezTo>
                    <a:pt x="621" y="187"/>
                    <a:pt x="630" y="158"/>
                    <a:pt x="630" y="158"/>
                  </a:cubicBezTo>
                  <a:cubicBezTo>
                    <a:pt x="647" y="89"/>
                    <a:pt x="643" y="64"/>
                    <a:pt x="633" y="64"/>
                  </a:cubicBezTo>
                  <a:cubicBezTo>
                    <a:pt x="629" y="64"/>
                    <a:pt x="625" y="68"/>
                    <a:pt x="621" y="75"/>
                  </a:cubicBezTo>
                  <a:cubicBezTo>
                    <a:pt x="619" y="79"/>
                    <a:pt x="617" y="81"/>
                    <a:pt x="615" y="81"/>
                  </a:cubicBezTo>
                  <a:cubicBezTo>
                    <a:pt x="603" y="81"/>
                    <a:pt x="584" y="37"/>
                    <a:pt x="572" y="12"/>
                  </a:cubicBezTo>
                  <a:cubicBezTo>
                    <a:pt x="569" y="4"/>
                    <a:pt x="560" y="0"/>
                    <a:pt x="54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rot="-487982" flipH="1">
              <a:off x="6120516" y="4084399"/>
              <a:ext cx="112777" cy="60689"/>
            </a:xfrm>
            <a:custGeom>
              <a:avLst/>
              <a:gdLst/>
              <a:ahLst/>
              <a:cxnLst/>
              <a:rect l="l" t="t" r="r" b="b"/>
              <a:pathLst>
                <a:path w="708" h="381" extrusionOk="0">
                  <a:moveTo>
                    <a:pt x="143" y="1"/>
                  </a:moveTo>
                  <a:cubicBezTo>
                    <a:pt x="135" y="1"/>
                    <a:pt x="128" y="3"/>
                    <a:pt x="121" y="6"/>
                  </a:cubicBezTo>
                  <a:lnTo>
                    <a:pt x="73" y="36"/>
                  </a:lnTo>
                  <a:cubicBezTo>
                    <a:pt x="39" y="50"/>
                    <a:pt x="15" y="74"/>
                    <a:pt x="15" y="74"/>
                  </a:cubicBezTo>
                  <a:cubicBezTo>
                    <a:pt x="15" y="79"/>
                    <a:pt x="34" y="103"/>
                    <a:pt x="39" y="108"/>
                  </a:cubicBezTo>
                  <a:cubicBezTo>
                    <a:pt x="49" y="118"/>
                    <a:pt x="34" y="132"/>
                    <a:pt x="15" y="147"/>
                  </a:cubicBezTo>
                  <a:lnTo>
                    <a:pt x="0" y="157"/>
                  </a:lnTo>
                  <a:lnTo>
                    <a:pt x="102" y="181"/>
                  </a:lnTo>
                  <a:cubicBezTo>
                    <a:pt x="145" y="138"/>
                    <a:pt x="207" y="107"/>
                    <a:pt x="227" y="107"/>
                  </a:cubicBezTo>
                  <a:cubicBezTo>
                    <a:pt x="230" y="107"/>
                    <a:pt x="232" y="107"/>
                    <a:pt x="233" y="108"/>
                  </a:cubicBezTo>
                  <a:cubicBezTo>
                    <a:pt x="247" y="123"/>
                    <a:pt x="223" y="142"/>
                    <a:pt x="218" y="147"/>
                  </a:cubicBezTo>
                  <a:cubicBezTo>
                    <a:pt x="209" y="152"/>
                    <a:pt x="218" y="181"/>
                    <a:pt x="218" y="191"/>
                  </a:cubicBezTo>
                  <a:cubicBezTo>
                    <a:pt x="218" y="195"/>
                    <a:pt x="179" y="229"/>
                    <a:pt x="170" y="239"/>
                  </a:cubicBezTo>
                  <a:cubicBezTo>
                    <a:pt x="155" y="244"/>
                    <a:pt x="146" y="263"/>
                    <a:pt x="150" y="273"/>
                  </a:cubicBezTo>
                  <a:cubicBezTo>
                    <a:pt x="151" y="273"/>
                    <a:pt x="153" y="274"/>
                    <a:pt x="155" y="274"/>
                  </a:cubicBezTo>
                  <a:cubicBezTo>
                    <a:pt x="169" y="274"/>
                    <a:pt x="210" y="262"/>
                    <a:pt x="223" y="253"/>
                  </a:cubicBezTo>
                  <a:cubicBezTo>
                    <a:pt x="233" y="249"/>
                    <a:pt x="247" y="249"/>
                    <a:pt x="252" y="249"/>
                  </a:cubicBezTo>
                  <a:cubicBezTo>
                    <a:pt x="257" y="249"/>
                    <a:pt x="242" y="273"/>
                    <a:pt x="218" y="302"/>
                  </a:cubicBezTo>
                  <a:lnTo>
                    <a:pt x="184" y="341"/>
                  </a:lnTo>
                  <a:cubicBezTo>
                    <a:pt x="244" y="354"/>
                    <a:pt x="299" y="381"/>
                    <a:pt x="356" y="381"/>
                  </a:cubicBezTo>
                  <a:cubicBezTo>
                    <a:pt x="382" y="381"/>
                    <a:pt x="409" y="375"/>
                    <a:pt x="436" y="360"/>
                  </a:cubicBezTo>
                  <a:lnTo>
                    <a:pt x="470" y="341"/>
                  </a:lnTo>
                  <a:cubicBezTo>
                    <a:pt x="535" y="344"/>
                    <a:pt x="593" y="347"/>
                    <a:pt x="623" y="347"/>
                  </a:cubicBezTo>
                  <a:cubicBezTo>
                    <a:pt x="635" y="347"/>
                    <a:pt x="643" y="347"/>
                    <a:pt x="644" y="345"/>
                  </a:cubicBezTo>
                  <a:cubicBezTo>
                    <a:pt x="654" y="345"/>
                    <a:pt x="683" y="316"/>
                    <a:pt x="688" y="302"/>
                  </a:cubicBezTo>
                  <a:lnTo>
                    <a:pt x="707" y="287"/>
                  </a:lnTo>
                  <a:cubicBezTo>
                    <a:pt x="688" y="283"/>
                    <a:pt x="671" y="281"/>
                    <a:pt x="655" y="281"/>
                  </a:cubicBezTo>
                  <a:cubicBezTo>
                    <a:pt x="635" y="281"/>
                    <a:pt x="615" y="284"/>
                    <a:pt x="591" y="292"/>
                  </a:cubicBezTo>
                  <a:cubicBezTo>
                    <a:pt x="568" y="303"/>
                    <a:pt x="546" y="307"/>
                    <a:pt x="530" y="307"/>
                  </a:cubicBezTo>
                  <a:cubicBezTo>
                    <a:pt x="517" y="307"/>
                    <a:pt x="509" y="304"/>
                    <a:pt x="509" y="297"/>
                  </a:cubicBezTo>
                  <a:cubicBezTo>
                    <a:pt x="509" y="287"/>
                    <a:pt x="489" y="287"/>
                    <a:pt x="475" y="287"/>
                  </a:cubicBezTo>
                  <a:cubicBezTo>
                    <a:pt x="470" y="292"/>
                    <a:pt x="403" y="351"/>
                    <a:pt x="378" y="351"/>
                  </a:cubicBezTo>
                  <a:cubicBezTo>
                    <a:pt x="376" y="351"/>
                    <a:pt x="374" y="351"/>
                    <a:pt x="373" y="350"/>
                  </a:cubicBezTo>
                  <a:cubicBezTo>
                    <a:pt x="354" y="345"/>
                    <a:pt x="393" y="316"/>
                    <a:pt x="417" y="302"/>
                  </a:cubicBezTo>
                  <a:cubicBezTo>
                    <a:pt x="441" y="292"/>
                    <a:pt x="533" y="220"/>
                    <a:pt x="557" y="195"/>
                  </a:cubicBezTo>
                  <a:cubicBezTo>
                    <a:pt x="586" y="171"/>
                    <a:pt x="596" y="132"/>
                    <a:pt x="596" y="132"/>
                  </a:cubicBezTo>
                  <a:cubicBezTo>
                    <a:pt x="596" y="132"/>
                    <a:pt x="581" y="123"/>
                    <a:pt x="567" y="113"/>
                  </a:cubicBezTo>
                  <a:cubicBezTo>
                    <a:pt x="560" y="109"/>
                    <a:pt x="539" y="106"/>
                    <a:pt x="511" y="106"/>
                  </a:cubicBezTo>
                  <a:cubicBezTo>
                    <a:pt x="476" y="106"/>
                    <a:pt x="430" y="110"/>
                    <a:pt x="388" y="118"/>
                  </a:cubicBezTo>
                  <a:lnTo>
                    <a:pt x="344" y="128"/>
                  </a:lnTo>
                  <a:cubicBezTo>
                    <a:pt x="310" y="102"/>
                    <a:pt x="204" y="1"/>
                    <a:pt x="14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rot="-487982" flipH="1">
              <a:off x="5926729" y="4184527"/>
              <a:ext cx="72795" cy="74229"/>
            </a:xfrm>
            <a:custGeom>
              <a:avLst/>
              <a:gdLst/>
              <a:ahLst/>
              <a:cxnLst/>
              <a:rect l="l" t="t" r="r" b="b"/>
              <a:pathLst>
                <a:path w="457" h="466" extrusionOk="0">
                  <a:moveTo>
                    <a:pt x="282" y="1"/>
                  </a:moveTo>
                  <a:cubicBezTo>
                    <a:pt x="267" y="1"/>
                    <a:pt x="224" y="49"/>
                    <a:pt x="214" y="64"/>
                  </a:cubicBezTo>
                  <a:cubicBezTo>
                    <a:pt x="209" y="83"/>
                    <a:pt x="161" y="97"/>
                    <a:pt x="146" y="97"/>
                  </a:cubicBezTo>
                  <a:cubicBezTo>
                    <a:pt x="132" y="97"/>
                    <a:pt x="93" y="102"/>
                    <a:pt x="88" y="107"/>
                  </a:cubicBezTo>
                  <a:cubicBezTo>
                    <a:pt x="83" y="117"/>
                    <a:pt x="59" y="165"/>
                    <a:pt x="59" y="180"/>
                  </a:cubicBezTo>
                  <a:cubicBezTo>
                    <a:pt x="59" y="199"/>
                    <a:pt x="64" y="219"/>
                    <a:pt x="69" y="228"/>
                  </a:cubicBezTo>
                  <a:lnTo>
                    <a:pt x="78" y="238"/>
                  </a:lnTo>
                  <a:lnTo>
                    <a:pt x="136" y="194"/>
                  </a:lnTo>
                  <a:cubicBezTo>
                    <a:pt x="166" y="219"/>
                    <a:pt x="185" y="248"/>
                    <a:pt x="185" y="252"/>
                  </a:cubicBezTo>
                  <a:cubicBezTo>
                    <a:pt x="185" y="255"/>
                    <a:pt x="182" y="257"/>
                    <a:pt x="176" y="257"/>
                  </a:cubicBezTo>
                  <a:cubicBezTo>
                    <a:pt x="163" y="257"/>
                    <a:pt x="139" y="251"/>
                    <a:pt x="112" y="248"/>
                  </a:cubicBezTo>
                  <a:lnTo>
                    <a:pt x="78" y="243"/>
                  </a:lnTo>
                  <a:lnTo>
                    <a:pt x="1" y="272"/>
                  </a:lnTo>
                  <a:cubicBezTo>
                    <a:pt x="25" y="359"/>
                    <a:pt x="59" y="427"/>
                    <a:pt x="64" y="436"/>
                  </a:cubicBezTo>
                  <a:cubicBezTo>
                    <a:pt x="69" y="436"/>
                    <a:pt x="83" y="441"/>
                    <a:pt x="88" y="441"/>
                  </a:cubicBezTo>
                  <a:cubicBezTo>
                    <a:pt x="103" y="441"/>
                    <a:pt x="122" y="446"/>
                    <a:pt x="117" y="461"/>
                  </a:cubicBezTo>
                  <a:cubicBezTo>
                    <a:pt x="117" y="461"/>
                    <a:pt x="204" y="466"/>
                    <a:pt x="233" y="466"/>
                  </a:cubicBezTo>
                  <a:lnTo>
                    <a:pt x="287" y="466"/>
                  </a:lnTo>
                  <a:cubicBezTo>
                    <a:pt x="287" y="466"/>
                    <a:pt x="306" y="436"/>
                    <a:pt x="321" y="432"/>
                  </a:cubicBezTo>
                  <a:cubicBezTo>
                    <a:pt x="335" y="422"/>
                    <a:pt x="350" y="407"/>
                    <a:pt x="350" y="388"/>
                  </a:cubicBezTo>
                  <a:lnTo>
                    <a:pt x="350" y="364"/>
                  </a:lnTo>
                  <a:lnTo>
                    <a:pt x="325" y="374"/>
                  </a:lnTo>
                  <a:cubicBezTo>
                    <a:pt x="287" y="388"/>
                    <a:pt x="245" y="394"/>
                    <a:pt x="218" y="394"/>
                  </a:cubicBezTo>
                  <a:cubicBezTo>
                    <a:pt x="201" y="394"/>
                    <a:pt x="190" y="392"/>
                    <a:pt x="190" y="388"/>
                  </a:cubicBezTo>
                  <a:cubicBezTo>
                    <a:pt x="190" y="374"/>
                    <a:pt x="253" y="349"/>
                    <a:pt x="277" y="344"/>
                  </a:cubicBezTo>
                  <a:cubicBezTo>
                    <a:pt x="296" y="340"/>
                    <a:pt x="311" y="325"/>
                    <a:pt x="311" y="320"/>
                  </a:cubicBezTo>
                  <a:cubicBezTo>
                    <a:pt x="311" y="315"/>
                    <a:pt x="277" y="311"/>
                    <a:pt x="262" y="311"/>
                  </a:cubicBezTo>
                  <a:cubicBezTo>
                    <a:pt x="253" y="311"/>
                    <a:pt x="283" y="267"/>
                    <a:pt x="316" y="267"/>
                  </a:cubicBezTo>
                  <a:cubicBezTo>
                    <a:pt x="317" y="267"/>
                    <a:pt x="319" y="267"/>
                    <a:pt x="321" y="267"/>
                  </a:cubicBezTo>
                  <a:cubicBezTo>
                    <a:pt x="330" y="269"/>
                    <a:pt x="346" y="270"/>
                    <a:pt x="363" y="270"/>
                  </a:cubicBezTo>
                  <a:cubicBezTo>
                    <a:pt x="397" y="270"/>
                    <a:pt x="437" y="265"/>
                    <a:pt x="446" y="252"/>
                  </a:cubicBezTo>
                  <a:cubicBezTo>
                    <a:pt x="456" y="238"/>
                    <a:pt x="427" y="204"/>
                    <a:pt x="422" y="199"/>
                  </a:cubicBezTo>
                  <a:cubicBezTo>
                    <a:pt x="417" y="199"/>
                    <a:pt x="345" y="185"/>
                    <a:pt x="325" y="185"/>
                  </a:cubicBezTo>
                  <a:cubicBezTo>
                    <a:pt x="306" y="185"/>
                    <a:pt x="287" y="199"/>
                    <a:pt x="287" y="204"/>
                  </a:cubicBezTo>
                  <a:cubicBezTo>
                    <a:pt x="287" y="209"/>
                    <a:pt x="282" y="219"/>
                    <a:pt x="277" y="219"/>
                  </a:cubicBezTo>
                  <a:cubicBezTo>
                    <a:pt x="272" y="219"/>
                    <a:pt x="258" y="194"/>
                    <a:pt x="248" y="165"/>
                  </a:cubicBezTo>
                  <a:lnTo>
                    <a:pt x="233" y="127"/>
                  </a:lnTo>
                  <a:lnTo>
                    <a:pt x="233" y="127"/>
                  </a:lnTo>
                  <a:lnTo>
                    <a:pt x="330" y="165"/>
                  </a:lnTo>
                  <a:cubicBezTo>
                    <a:pt x="345" y="78"/>
                    <a:pt x="364" y="10"/>
                    <a:pt x="364" y="5"/>
                  </a:cubicBezTo>
                  <a:cubicBezTo>
                    <a:pt x="364" y="1"/>
                    <a:pt x="306" y="1"/>
                    <a:pt x="28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rot="-487982" flipH="1">
              <a:off x="5978578" y="4051774"/>
              <a:ext cx="44123" cy="51769"/>
            </a:xfrm>
            <a:custGeom>
              <a:avLst/>
              <a:gdLst/>
              <a:ahLst/>
              <a:cxnLst/>
              <a:rect l="l" t="t" r="r" b="b"/>
              <a:pathLst>
                <a:path w="277" h="325" extrusionOk="0">
                  <a:moveTo>
                    <a:pt x="172" y="0"/>
                  </a:moveTo>
                  <a:cubicBezTo>
                    <a:pt x="142" y="0"/>
                    <a:pt x="96" y="28"/>
                    <a:pt x="54" y="70"/>
                  </a:cubicBezTo>
                  <a:cubicBezTo>
                    <a:pt x="1" y="119"/>
                    <a:pt x="39" y="278"/>
                    <a:pt x="54" y="283"/>
                  </a:cubicBezTo>
                  <a:cubicBezTo>
                    <a:pt x="69" y="283"/>
                    <a:pt x="112" y="312"/>
                    <a:pt x="122" y="322"/>
                  </a:cubicBezTo>
                  <a:cubicBezTo>
                    <a:pt x="124" y="324"/>
                    <a:pt x="126" y="324"/>
                    <a:pt x="128" y="324"/>
                  </a:cubicBezTo>
                  <a:cubicBezTo>
                    <a:pt x="148" y="324"/>
                    <a:pt x="187" y="281"/>
                    <a:pt x="165" y="269"/>
                  </a:cubicBezTo>
                  <a:cubicBezTo>
                    <a:pt x="141" y="249"/>
                    <a:pt x="190" y="220"/>
                    <a:pt x="219" y="215"/>
                  </a:cubicBezTo>
                  <a:cubicBezTo>
                    <a:pt x="253" y="211"/>
                    <a:pt x="238" y="123"/>
                    <a:pt x="257" y="99"/>
                  </a:cubicBezTo>
                  <a:cubicBezTo>
                    <a:pt x="277" y="75"/>
                    <a:pt x="209" y="17"/>
                    <a:pt x="185" y="2"/>
                  </a:cubicBezTo>
                  <a:cubicBezTo>
                    <a:pt x="181" y="1"/>
                    <a:pt x="177" y="0"/>
                    <a:pt x="17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rot="-487982" flipH="1">
              <a:off x="6118554" y="4009508"/>
              <a:ext cx="58778" cy="56229"/>
            </a:xfrm>
            <a:custGeom>
              <a:avLst/>
              <a:gdLst/>
              <a:ahLst/>
              <a:cxnLst/>
              <a:rect l="l" t="t" r="r" b="b"/>
              <a:pathLst>
                <a:path w="369" h="353" extrusionOk="0">
                  <a:moveTo>
                    <a:pt x="162" y="0"/>
                  </a:moveTo>
                  <a:cubicBezTo>
                    <a:pt x="147" y="0"/>
                    <a:pt x="136" y="11"/>
                    <a:pt x="136" y="18"/>
                  </a:cubicBezTo>
                  <a:cubicBezTo>
                    <a:pt x="136" y="33"/>
                    <a:pt x="58" y="57"/>
                    <a:pt x="58" y="91"/>
                  </a:cubicBezTo>
                  <a:cubicBezTo>
                    <a:pt x="58" y="129"/>
                    <a:pt x="24" y="183"/>
                    <a:pt x="15" y="188"/>
                  </a:cubicBezTo>
                  <a:cubicBezTo>
                    <a:pt x="0" y="202"/>
                    <a:pt x="15" y="207"/>
                    <a:pt x="44" y="207"/>
                  </a:cubicBezTo>
                  <a:lnTo>
                    <a:pt x="44" y="212"/>
                  </a:lnTo>
                  <a:lnTo>
                    <a:pt x="68" y="280"/>
                  </a:lnTo>
                  <a:cubicBezTo>
                    <a:pt x="145" y="323"/>
                    <a:pt x="213" y="352"/>
                    <a:pt x="218" y="352"/>
                  </a:cubicBezTo>
                  <a:cubicBezTo>
                    <a:pt x="218" y="352"/>
                    <a:pt x="281" y="299"/>
                    <a:pt x="315" y="299"/>
                  </a:cubicBezTo>
                  <a:cubicBezTo>
                    <a:pt x="344" y="299"/>
                    <a:pt x="368" y="304"/>
                    <a:pt x="368" y="304"/>
                  </a:cubicBezTo>
                  <a:lnTo>
                    <a:pt x="305" y="275"/>
                  </a:lnTo>
                  <a:cubicBezTo>
                    <a:pt x="242" y="270"/>
                    <a:pt x="179" y="221"/>
                    <a:pt x="170" y="202"/>
                  </a:cubicBezTo>
                  <a:cubicBezTo>
                    <a:pt x="166" y="186"/>
                    <a:pt x="225" y="177"/>
                    <a:pt x="264" y="177"/>
                  </a:cubicBezTo>
                  <a:cubicBezTo>
                    <a:pt x="273" y="177"/>
                    <a:pt x="280" y="177"/>
                    <a:pt x="286" y="178"/>
                  </a:cubicBezTo>
                  <a:cubicBezTo>
                    <a:pt x="288" y="178"/>
                    <a:pt x="291" y="178"/>
                    <a:pt x="293" y="178"/>
                  </a:cubicBezTo>
                  <a:cubicBezTo>
                    <a:pt x="325" y="178"/>
                    <a:pt x="324" y="148"/>
                    <a:pt x="315" y="134"/>
                  </a:cubicBezTo>
                  <a:cubicBezTo>
                    <a:pt x="312" y="132"/>
                    <a:pt x="300" y="131"/>
                    <a:pt x="288" y="131"/>
                  </a:cubicBezTo>
                  <a:cubicBezTo>
                    <a:pt x="275" y="131"/>
                    <a:pt x="262" y="132"/>
                    <a:pt x="257" y="134"/>
                  </a:cubicBezTo>
                  <a:cubicBezTo>
                    <a:pt x="256" y="135"/>
                    <a:pt x="254" y="135"/>
                    <a:pt x="253" y="135"/>
                  </a:cubicBezTo>
                  <a:cubicBezTo>
                    <a:pt x="236" y="135"/>
                    <a:pt x="228" y="104"/>
                    <a:pt x="228" y="91"/>
                  </a:cubicBezTo>
                  <a:cubicBezTo>
                    <a:pt x="228" y="81"/>
                    <a:pt x="242" y="67"/>
                    <a:pt x="257" y="67"/>
                  </a:cubicBezTo>
                  <a:cubicBezTo>
                    <a:pt x="266" y="67"/>
                    <a:pt x="208" y="18"/>
                    <a:pt x="184" y="8"/>
                  </a:cubicBezTo>
                  <a:cubicBezTo>
                    <a:pt x="177" y="2"/>
                    <a:pt x="169" y="0"/>
                    <a:pt x="16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rot="-487982" flipH="1">
              <a:off x="6027792" y="4087187"/>
              <a:ext cx="30106" cy="37911"/>
            </a:xfrm>
            <a:custGeom>
              <a:avLst/>
              <a:gdLst/>
              <a:ahLst/>
              <a:cxnLst/>
              <a:rect l="l" t="t" r="r" b="b"/>
              <a:pathLst>
                <a:path w="189" h="238" extrusionOk="0">
                  <a:moveTo>
                    <a:pt x="84" y="1"/>
                  </a:moveTo>
                  <a:cubicBezTo>
                    <a:pt x="79" y="1"/>
                    <a:pt x="75" y="2"/>
                    <a:pt x="73" y="6"/>
                  </a:cubicBezTo>
                  <a:lnTo>
                    <a:pt x="63" y="30"/>
                  </a:lnTo>
                  <a:cubicBezTo>
                    <a:pt x="63" y="30"/>
                    <a:pt x="55" y="5"/>
                    <a:pt x="46" y="5"/>
                  </a:cubicBezTo>
                  <a:cubicBezTo>
                    <a:pt x="45" y="5"/>
                    <a:pt x="44" y="5"/>
                    <a:pt x="44" y="6"/>
                  </a:cubicBezTo>
                  <a:cubicBezTo>
                    <a:pt x="44" y="5"/>
                    <a:pt x="43" y="5"/>
                    <a:pt x="43" y="5"/>
                  </a:cubicBezTo>
                  <a:cubicBezTo>
                    <a:pt x="39" y="5"/>
                    <a:pt x="1" y="86"/>
                    <a:pt x="15" y="141"/>
                  </a:cubicBezTo>
                  <a:cubicBezTo>
                    <a:pt x="24" y="195"/>
                    <a:pt x="58" y="224"/>
                    <a:pt x="63" y="224"/>
                  </a:cubicBezTo>
                  <a:cubicBezTo>
                    <a:pt x="63" y="223"/>
                    <a:pt x="64" y="223"/>
                    <a:pt x="65" y="223"/>
                  </a:cubicBezTo>
                  <a:cubicBezTo>
                    <a:pt x="75" y="223"/>
                    <a:pt x="117" y="237"/>
                    <a:pt x="145" y="237"/>
                  </a:cubicBezTo>
                  <a:cubicBezTo>
                    <a:pt x="156" y="237"/>
                    <a:pt x="166" y="235"/>
                    <a:pt x="170" y="229"/>
                  </a:cubicBezTo>
                  <a:cubicBezTo>
                    <a:pt x="189" y="204"/>
                    <a:pt x="170" y="170"/>
                    <a:pt x="165" y="166"/>
                  </a:cubicBezTo>
                  <a:cubicBezTo>
                    <a:pt x="155" y="156"/>
                    <a:pt x="155" y="151"/>
                    <a:pt x="160" y="151"/>
                  </a:cubicBezTo>
                  <a:lnTo>
                    <a:pt x="165" y="151"/>
                  </a:lnTo>
                  <a:lnTo>
                    <a:pt x="165" y="74"/>
                  </a:lnTo>
                  <a:cubicBezTo>
                    <a:pt x="135" y="21"/>
                    <a:pt x="102" y="1"/>
                    <a:pt x="8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rot="-487982" flipH="1">
              <a:off x="5909030" y="4154468"/>
              <a:ext cx="34884" cy="31221"/>
            </a:xfrm>
            <a:custGeom>
              <a:avLst/>
              <a:gdLst/>
              <a:ahLst/>
              <a:cxnLst/>
              <a:rect l="l" t="t" r="r" b="b"/>
              <a:pathLst>
                <a:path w="219" h="196" extrusionOk="0">
                  <a:moveTo>
                    <a:pt x="126" y="1"/>
                  </a:moveTo>
                  <a:cubicBezTo>
                    <a:pt x="116" y="1"/>
                    <a:pt x="112" y="25"/>
                    <a:pt x="112" y="35"/>
                  </a:cubicBezTo>
                  <a:lnTo>
                    <a:pt x="112" y="59"/>
                  </a:lnTo>
                  <a:cubicBezTo>
                    <a:pt x="112" y="69"/>
                    <a:pt x="24" y="93"/>
                    <a:pt x="44" y="117"/>
                  </a:cubicBezTo>
                  <a:cubicBezTo>
                    <a:pt x="53" y="141"/>
                    <a:pt x="29" y="170"/>
                    <a:pt x="20" y="170"/>
                  </a:cubicBezTo>
                  <a:cubicBezTo>
                    <a:pt x="0" y="170"/>
                    <a:pt x="63" y="185"/>
                    <a:pt x="78" y="194"/>
                  </a:cubicBezTo>
                  <a:cubicBezTo>
                    <a:pt x="79" y="195"/>
                    <a:pt x="81" y="195"/>
                    <a:pt x="83" y="195"/>
                  </a:cubicBezTo>
                  <a:cubicBezTo>
                    <a:pt x="105" y="195"/>
                    <a:pt x="149" y="173"/>
                    <a:pt x="184" y="146"/>
                  </a:cubicBezTo>
                  <a:cubicBezTo>
                    <a:pt x="218" y="117"/>
                    <a:pt x="126" y="6"/>
                    <a:pt x="12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rot="-487982" flipH="1">
              <a:off x="6076090" y="4283058"/>
              <a:ext cx="38070" cy="28831"/>
            </a:xfrm>
            <a:custGeom>
              <a:avLst/>
              <a:gdLst/>
              <a:ahLst/>
              <a:cxnLst/>
              <a:rect l="l" t="t" r="r" b="b"/>
              <a:pathLst>
                <a:path w="239" h="181" extrusionOk="0">
                  <a:moveTo>
                    <a:pt x="3" y="92"/>
                  </a:moveTo>
                  <a:cubicBezTo>
                    <a:pt x="2" y="92"/>
                    <a:pt x="1" y="92"/>
                    <a:pt x="1" y="93"/>
                  </a:cubicBezTo>
                  <a:cubicBezTo>
                    <a:pt x="1" y="93"/>
                    <a:pt x="2" y="92"/>
                    <a:pt x="3" y="92"/>
                  </a:cubicBezTo>
                  <a:lnTo>
                    <a:pt x="3" y="92"/>
                  </a:lnTo>
                  <a:cubicBezTo>
                    <a:pt x="3" y="92"/>
                    <a:pt x="3" y="92"/>
                    <a:pt x="3" y="92"/>
                  </a:cubicBezTo>
                  <a:close/>
                  <a:moveTo>
                    <a:pt x="224" y="1"/>
                  </a:moveTo>
                  <a:cubicBezTo>
                    <a:pt x="224" y="1"/>
                    <a:pt x="162" y="50"/>
                    <a:pt x="118" y="50"/>
                  </a:cubicBezTo>
                  <a:cubicBezTo>
                    <a:pt x="114" y="50"/>
                    <a:pt x="111" y="50"/>
                    <a:pt x="107" y="49"/>
                  </a:cubicBezTo>
                  <a:cubicBezTo>
                    <a:pt x="104" y="48"/>
                    <a:pt x="100" y="48"/>
                    <a:pt x="97" y="48"/>
                  </a:cubicBezTo>
                  <a:cubicBezTo>
                    <a:pt x="69" y="48"/>
                    <a:pt x="53" y="79"/>
                    <a:pt x="40" y="83"/>
                  </a:cubicBezTo>
                  <a:cubicBezTo>
                    <a:pt x="24" y="83"/>
                    <a:pt x="8" y="89"/>
                    <a:pt x="3" y="92"/>
                  </a:cubicBezTo>
                  <a:lnTo>
                    <a:pt x="3" y="92"/>
                  </a:lnTo>
                  <a:cubicBezTo>
                    <a:pt x="11" y="92"/>
                    <a:pt x="41" y="104"/>
                    <a:pt x="49" y="112"/>
                  </a:cubicBezTo>
                  <a:cubicBezTo>
                    <a:pt x="59" y="117"/>
                    <a:pt x="59" y="141"/>
                    <a:pt x="49" y="161"/>
                  </a:cubicBezTo>
                  <a:lnTo>
                    <a:pt x="30" y="180"/>
                  </a:lnTo>
                  <a:lnTo>
                    <a:pt x="141" y="146"/>
                  </a:lnTo>
                  <a:cubicBezTo>
                    <a:pt x="195" y="73"/>
                    <a:pt x="238" y="15"/>
                    <a:pt x="228" y="6"/>
                  </a:cubicBezTo>
                  <a:cubicBezTo>
                    <a:pt x="224" y="6"/>
                    <a:pt x="224" y="1"/>
                    <a:pt x="22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rot="-487982" flipH="1">
              <a:off x="5934219" y="4120974"/>
              <a:ext cx="27239" cy="25646"/>
            </a:xfrm>
            <a:custGeom>
              <a:avLst/>
              <a:gdLst/>
              <a:ahLst/>
              <a:cxnLst/>
              <a:rect l="l" t="t" r="r" b="b"/>
              <a:pathLst>
                <a:path w="171" h="161" extrusionOk="0">
                  <a:moveTo>
                    <a:pt x="78" y="1"/>
                  </a:moveTo>
                  <a:cubicBezTo>
                    <a:pt x="39" y="78"/>
                    <a:pt x="1" y="161"/>
                    <a:pt x="6" y="161"/>
                  </a:cubicBezTo>
                  <a:cubicBezTo>
                    <a:pt x="15" y="161"/>
                    <a:pt x="30" y="161"/>
                    <a:pt x="54" y="151"/>
                  </a:cubicBezTo>
                  <a:cubicBezTo>
                    <a:pt x="83" y="146"/>
                    <a:pt x="165" y="88"/>
                    <a:pt x="165" y="88"/>
                  </a:cubicBezTo>
                  <a:cubicBezTo>
                    <a:pt x="170" y="78"/>
                    <a:pt x="165" y="64"/>
                    <a:pt x="146" y="44"/>
                  </a:cubicBezTo>
                  <a:lnTo>
                    <a:pt x="127" y="30"/>
                  </a:lnTo>
                  <a:lnTo>
                    <a:pt x="78"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rot="-487982" flipH="1">
              <a:off x="6060572" y="4266608"/>
              <a:ext cx="26123" cy="18796"/>
            </a:xfrm>
            <a:custGeom>
              <a:avLst/>
              <a:gdLst/>
              <a:ahLst/>
              <a:cxnLst/>
              <a:rect l="l" t="t" r="r" b="b"/>
              <a:pathLst>
                <a:path w="164" h="118" extrusionOk="0">
                  <a:moveTo>
                    <a:pt x="46" y="1"/>
                  </a:moveTo>
                  <a:cubicBezTo>
                    <a:pt x="31" y="1"/>
                    <a:pt x="0" y="64"/>
                    <a:pt x="33" y="78"/>
                  </a:cubicBezTo>
                  <a:lnTo>
                    <a:pt x="81" y="117"/>
                  </a:lnTo>
                  <a:cubicBezTo>
                    <a:pt x="81" y="117"/>
                    <a:pt x="130" y="102"/>
                    <a:pt x="144" y="98"/>
                  </a:cubicBezTo>
                  <a:cubicBezTo>
                    <a:pt x="164" y="93"/>
                    <a:pt x="144" y="64"/>
                    <a:pt x="135" y="49"/>
                  </a:cubicBezTo>
                  <a:cubicBezTo>
                    <a:pt x="120" y="40"/>
                    <a:pt x="67" y="6"/>
                    <a:pt x="47" y="1"/>
                  </a:cubicBezTo>
                  <a:cubicBezTo>
                    <a:pt x="47" y="1"/>
                    <a:pt x="46" y="1"/>
                    <a:pt x="46"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rot="-487982" flipH="1">
              <a:off x="6121530" y="4060083"/>
              <a:ext cx="47150" cy="17840"/>
            </a:xfrm>
            <a:custGeom>
              <a:avLst/>
              <a:gdLst/>
              <a:ahLst/>
              <a:cxnLst/>
              <a:rect l="l" t="t" r="r" b="b"/>
              <a:pathLst>
                <a:path w="296" h="112" extrusionOk="0">
                  <a:moveTo>
                    <a:pt x="281" y="0"/>
                  </a:moveTo>
                  <a:cubicBezTo>
                    <a:pt x="281" y="0"/>
                    <a:pt x="237" y="49"/>
                    <a:pt x="208" y="49"/>
                  </a:cubicBezTo>
                  <a:cubicBezTo>
                    <a:pt x="206" y="49"/>
                    <a:pt x="205" y="49"/>
                    <a:pt x="204" y="49"/>
                  </a:cubicBezTo>
                  <a:lnTo>
                    <a:pt x="136" y="49"/>
                  </a:lnTo>
                  <a:cubicBezTo>
                    <a:pt x="131" y="49"/>
                    <a:pt x="122" y="39"/>
                    <a:pt x="102" y="30"/>
                  </a:cubicBezTo>
                  <a:cubicBezTo>
                    <a:pt x="95" y="24"/>
                    <a:pt x="81" y="22"/>
                    <a:pt x="65" y="22"/>
                  </a:cubicBezTo>
                  <a:cubicBezTo>
                    <a:pt x="39" y="22"/>
                    <a:pt x="10" y="28"/>
                    <a:pt x="10" y="34"/>
                  </a:cubicBezTo>
                  <a:cubicBezTo>
                    <a:pt x="10" y="39"/>
                    <a:pt x="0" y="59"/>
                    <a:pt x="0" y="63"/>
                  </a:cubicBezTo>
                  <a:cubicBezTo>
                    <a:pt x="0" y="73"/>
                    <a:pt x="25" y="78"/>
                    <a:pt x="30" y="78"/>
                  </a:cubicBezTo>
                  <a:cubicBezTo>
                    <a:pt x="34" y="78"/>
                    <a:pt x="34" y="88"/>
                    <a:pt x="34" y="97"/>
                  </a:cubicBezTo>
                  <a:cubicBezTo>
                    <a:pt x="34" y="102"/>
                    <a:pt x="39" y="112"/>
                    <a:pt x="39" y="112"/>
                  </a:cubicBezTo>
                  <a:lnTo>
                    <a:pt x="112" y="88"/>
                  </a:lnTo>
                  <a:cubicBezTo>
                    <a:pt x="131" y="83"/>
                    <a:pt x="160" y="73"/>
                    <a:pt x="165" y="73"/>
                  </a:cubicBezTo>
                  <a:cubicBezTo>
                    <a:pt x="175" y="63"/>
                    <a:pt x="238" y="59"/>
                    <a:pt x="262" y="59"/>
                  </a:cubicBezTo>
                  <a:cubicBezTo>
                    <a:pt x="286" y="59"/>
                    <a:pt x="296" y="30"/>
                    <a:pt x="286" y="15"/>
                  </a:cubicBezTo>
                  <a:cubicBezTo>
                    <a:pt x="286" y="5"/>
                    <a:pt x="281" y="0"/>
                    <a:pt x="28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rot="-487982" flipH="1">
              <a:off x="6221081" y="4247091"/>
              <a:ext cx="11787" cy="14973"/>
            </a:xfrm>
            <a:custGeom>
              <a:avLst/>
              <a:gdLst/>
              <a:ahLst/>
              <a:cxnLst/>
              <a:rect l="l" t="t" r="r" b="b"/>
              <a:pathLst>
                <a:path w="74" h="94" extrusionOk="0">
                  <a:moveTo>
                    <a:pt x="59" y="0"/>
                  </a:moveTo>
                  <a:lnTo>
                    <a:pt x="45" y="5"/>
                  </a:lnTo>
                  <a:cubicBezTo>
                    <a:pt x="1" y="53"/>
                    <a:pt x="9" y="94"/>
                    <a:pt x="30" y="94"/>
                  </a:cubicBezTo>
                  <a:cubicBezTo>
                    <a:pt x="34" y="94"/>
                    <a:pt x="39" y="92"/>
                    <a:pt x="45" y="87"/>
                  </a:cubicBezTo>
                  <a:cubicBezTo>
                    <a:pt x="74" y="63"/>
                    <a:pt x="69" y="58"/>
                    <a:pt x="54" y="58"/>
                  </a:cubicBezTo>
                  <a:cubicBezTo>
                    <a:pt x="51" y="60"/>
                    <a:pt x="47" y="61"/>
                    <a:pt x="44" y="61"/>
                  </a:cubicBezTo>
                  <a:cubicBezTo>
                    <a:pt x="37" y="61"/>
                    <a:pt x="30" y="58"/>
                    <a:pt x="30" y="58"/>
                  </a:cubicBezTo>
                  <a:cubicBezTo>
                    <a:pt x="30" y="54"/>
                    <a:pt x="49" y="34"/>
                    <a:pt x="54" y="25"/>
                  </a:cubicBezTo>
                  <a:cubicBezTo>
                    <a:pt x="59" y="10"/>
                    <a:pt x="69" y="5"/>
                    <a:pt x="5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rot="-487982" flipH="1">
              <a:off x="6245473" y="4139490"/>
              <a:ext cx="18637" cy="14814"/>
            </a:xfrm>
            <a:custGeom>
              <a:avLst/>
              <a:gdLst/>
              <a:ahLst/>
              <a:cxnLst/>
              <a:rect l="l" t="t" r="r" b="b"/>
              <a:pathLst>
                <a:path w="117" h="93" extrusionOk="0">
                  <a:moveTo>
                    <a:pt x="117" y="0"/>
                  </a:moveTo>
                  <a:lnTo>
                    <a:pt x="117" y="0"/>
                  </a:lnTo>
                  <a:cubicBezTo>
                    <a:pt x="49" y="5"/>
                    <a:pt x="0" y="24"/>
                    <a:pt x="5" y="39"/>
                  </a:cubicBezTo>
                  <a:cubicBezTo>
                    <a:pt x="15" y="49"/>
                    <a:pt x="49" y="73"/>
                    <a:pt x="73" y="83"/>
                  </a:cubicBezTo>
                  <a:lnTo>
                    <a:pt x="97" y="92"/>
                  </a:lnTo>
                  <a:lnTo>
                    <a:pt x="11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rot="-487982" flipH="1">
              <a:off x="6072206" y="4094734"/>
              <a:ext cx="13858" cy="10513"/>
            </a:xfrm>
            <a:custGeom>
              <a:avLst/>
              <a:gdLst/>
              <a:ahLst/>
              <a:cxnLst/>
              <a:rect l="l" t="t" r="r" b="b"/>
              <a:pathLst>
                <a:path w="87" h="66" extrusionOk="0">
                  <a:moveTo>
                    <a:pt x="27" y="0"/>
                  </a:moveTo>
                  <a:cubicBezTo>
                    <a:pt x="24" y="0"/>
                    <a:pt x="22" y="1"/>
                    <a:pt x="20" y="3"/>
                  </a:cubicBezTo>
                  <a:cubicBezTo>
                    <a:pt x="6" y="23"/>
                    <a:pt x="1" y="47"/>
                    <a:pt x="11" y="61"/>
                  </a:cubicBezTo>
                  <a:cubicBezTo>
                    <a:pt x="14" y="64"/>
                    <a:pt x="22" y="65"/>
                    <a:pt x="30" y="65"/>
                  </a:cubicBezTo>
                  <a:cubicBezTo>
                    <a:pt x="54" y="65"/>
                    <a:pt x="87" y="56"/>
                    <a:pt x="83" y="42"/>
                  </a:cubicBezTo>
                  <a:cubicBezTo>
                    <a:pt x="83" y="30"/>
                    <a:pt x="45" y="0"/>
                    <a:pt x="2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rot="-487982" flipH="1">
              <a:off x="6039270" y="4291435"/>
              <a:ext cx="15610" cy="9557"/>
            </a:xfrm>
            <a:custGeom>
              <a:avLst/>
              <a:gdLst/>
              <a:ahLst/>
              <a:cxnLst/>
              <a:rect l="l" t="t" r="r" b="b"/>
              <a:pathLst>
                <a:path w="98" h="60" extrusionOk="0">
                  <a:moveTo>
                    <a:pt x="65" y="0"/>
                  </a:moveTo>
                  <a:cubicBezTo>
                    <a:pt x="44" y="0"/>
                    <a:pt x="19" y="13"/>
                    <a:pt x="15" y="20"/>
                  </a:cubicBezTo>
                  <a:cubicBezTo>
                    <a:pt x="11" y="34"/>
                    <a:pt x="1" y="49"/>
                    <a:pt x="15" y="59"/>
                  </a:cubicBezTo>
                  <a:cubicBezTo>
                    <a:pt x="16" y="60"/>
                    <a:pt x="18" y="60"/>
                    <a:pt x="21" y="60"/>
                  </a:cubicBezTo>
                  <a:cubicBezTo>
                    <a:pt x="35" y="60"/>
                    <a:pt x="67" y="51"/>
                    <a:pt x="83" y="39"/>
                  </a:cubicBezTo>
                  <a:cubicBezTo>
                    <a:pt x="98" y="30"/>
                    <a:pt x="98" y="15"/>
                    <a:pt x="83" y="5"/>
                  </a:cubicBezTo>
                  <a:cubicBezTo>
                    <a:pt x="78" y="2"/>
                    <a:pt x="72" y="0"/>
                    <a:pt x="6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rot="-487982" flipH="1">
              <a:off x="6162576" y="4155525"/>
              <a:ext cx="13858" cy="11947"/>
            </a:xfrm>
            <a:custGeom>
              <a:avLst/>
              <a:gdLst/>
              <a:ahLst/>
              <a:cxnLst/>
              <a:rect l="l" t="t" r="r" b="b"/>
              <a:pathLst>
                <a:path w="87" h="75" extrusionOk="0">
                  <a:moveTo>
                    <a:pt x="77" y="0"/>
                  </a:moveTo>
                  <a:cubicBezTo>
                    <a:pt x="77" y="0"/>
                    <a:pt x="28" y="25"/>
                    <a:pt x="14" y="30"/>
                  </a:cubicBezTo>
                  <a:cubicBezTo>
                    <a:pt x="1" y="42"/>
                    <a:pt x="50" y="75"/>
                    <a:pt x="67" y="75"/>
                  </a:cubicBezTo>
                  <a:cubicBezTo>
                    <a:pt x="69" y="75"/>
                    <a:pt x="71" y="74"/>
                    <a:pt x="72" y="73"/>
                  </a:cubicBezTo>
                  <a:cubicBezTo>
                    <a:pt x="87" y="59"/>
                    <a:pt x="72" y="54"/>
                    <a:pt x="67" y="54"/>
                  </a:cubicBezTo>
                  <a:cubicBezTo>
                    <a:pt x="53" y="54"/>
                    <a:pt x="67" y="30"/>
                    <a:pt x="72" y="20"/>
                  </a:cubicBezTo>
                  <a:cubicBezTo>
                    <a:pt x="77" y="15"/>
                    <a:pt x="87" y="0"/>
                    <a:pt x="7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rot="-487982" flipH="1">
              <a:off x="6221202" y="4068244"/>
              <a:ext cx="17840" cy="24849"/>
            </a:xfrm>
            <a:custGeom>
              <a:avLst/>
              <a:gdLst/>
              <a:ahLst/>
              <a:cxnLst/>
              <a:rect l="l" t="t" r="r" b="b"/>
              <a:pathLst>
                <a:path w="112" h="156" extrusionOk="0">
                  <a:moveTo>
                    <a:pt x="68" y="0"/>
                  </a:moveTo>
                  <a:lnTo>
                    <a:pt x="68" y="0"/>
                  </a:lnTo>
                  <a:cubicBezTo>
                    <a:pt x="49" y="54"/>
                    <a:pt x="25" y="102"/>
                    <a:pt x="0" y="155"/>
                  </a:cubicBezTo>
                  <a:cubicBezTo>
                    <a:pt x="73" y="107"/>
                    <a:pt x="112" y="44"/>
                    <a:pt x="6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rot="-487982" flipH="1">
              <a:off x="6269709" y="4207209"/>
              <a:ext cx="10832" cy="11947"/>
            </a:xfrm>
            <a:custGeom>
              <a:avLst/>
              <a:gdLst/>
              <a:ahLst/>
              <a:cxnLst/>
              <a:rect l="l" t="t" r="r" b="b"/>
              <a:pathLst>
                <a:path w="68" h="75" extrusionOk="0">
                  <a:moveTo>
                    <a:pt x="40" y="1"/>
                  </a:moveTo>
                  <a:cubicBezTo>
                    <a:pt x="25" y="1"/>
                    <a:pt x="1" y="52"/>
                    <a:pt x="14" y="70"/>
                  </a:cubicBezTo>
                  <a:cubicBezTo>
                    <a:pt x="17" y="73"/>
                    <a:pt x="21" y="75"/>
                    <a:pt x="25" y="75"/>
                  </a:cubicBezTo>
                  <a:cubicBezTo>
                    <a:pt x="39" y="75"/>
                    <a:pt x="59" y="61"/>
                    <a:pt x="63" y="50"/>
                  </a:cubicBezTo>
                  <a:cubicBezTo>
                    <a:pt x="68" y="41"/>
                    <a:pt x="63" y="16"/>
                    <a:pt x="43" y="2"/>
                  </a:cubicBezTo>
                  <a:cubicBezTo>
                    <a:pt x="42" y="1"/>
                    <a:pt x="4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rot="-487982" flipH="1">
              <a:off x="6047762" y="4264005"/>
              <a:ext cx="10991" cy="10195"/>
            </a:xfrm>
            <a:custGeom>
              <a:avLst/>
              <a:gdLst/>
              <a:ahLst/>
              <a:cxnLst/>
              <a:rect l="l" t="t" r="r" b="b"/>
              <a:pathLst>
                <a:path w="69" h="64" extrusionOk="0">
                  <a:moveTo>
                    <a:pt x="49" y="1"/>
                  </a:moveTo>
                  <a:cubicBezTo>
                    <a:pt x="49" y="1"/>
                    <a:pt x="20" y="25"/>
                    <a:pt x="15" y="35"/>
                  </a:cubicBezTo>
                  <a:cubicBezTo>
                    <a:pt x="10" y="49"/>
                    <a:pt x="0" y="54"/>
                    <a:pt x="0" y="59"/>
                  </a:cubicBezTo>
                  <a:cubicBezTo>
                    <a:pt x="0" y="64"/>
                    <a:pt x="44" y="64"/>
                    <a:pt x="59" y="64"/>
                  </a:cubicBezTo>
                  <a:cubicBezTo>
                    <a:pt x="68" y="59"/>
                    <a:pt x="68" y="30"/>
                    <a:pt x="68" y="15"/>
                  </a:cubicBezTo>
                  <a:cubicBezTo>
                    <a:pt x="68" y="6"/>
                    <a:pt x="54"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rot="-487982" flipH="1">
              <a:off x="5968697" y="4090420"/>
              <a:ext cx="20070" cy="11310"/>
            </a:xfrm>
            <a:custGeom>
              <a:avLst/>
              <a:gdLst/>
              <a:ahLst/>
              <a:cxnLst/>
              <a:rect l="l" t="t" r="r" b="b"/>
              <a:pathLst>
                <a:path w="126" h="71" extrusionOk="0">
                  <a:moveTo>
                    <a:pt x="108" y="1"/>
                  </a:moveTo>
                  <a:cubicBezTo>
                    <a:pt x="90" y="1"/>
                    <a:pt x="58" y="8"/>
                    <a:pt x="44" y="22"/>
                  </a:cubicBezTo>
                  <a:cubicBezTo>
                    <a:pt x="20" y="47"/>
                    <a:pt x="0" y="71"/>
                    <a:pt x="0" y="71"/>
                  </a:cubicBezTo>
                  <a:cubicBezTo>
                    <a:pt x="0" y="71"/>
                    <a:pt x="78" y="27"/>
                    <a:pt x="112" y="13"/>
                  </a:cubicBezTo>
                  <a:cubicBezTo>
                    <a:pt x="126" y="5"/>
                    <a:pt x="121" y="1"/>
                    <a:pt x="108"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rot="-487982" flipH="1">
              <a:off x="6020597" y="4263586"/>
              <a:ext cx="19433" cy="10832"/>
            </a:xfrm>
            <a:custGeom>
              <a:avLst/>
              <a:gdLst/>
              <a:ahLst/>
              <a:cxnLst/>
              <a:rect l="l" t="t" r="r" b="b"/>
              <a:pathLst>
                <a:path w="122" h="68" extrusionOk="0">
                  <a:moveTo>
                    <a:pt x="87" y="0"/>
                  </a:moveTo>
                  <a:cubicBezTo>
                    <a:pt x="61" y="0"/>
                    <a:pt x="17" y="18"/>
                    <a:pt x="6" y="34"/>
                  </a:cubicBezTo>
                  <a:cubicBezTo>
                    <a:pt x="1" y="38"/>
                    <a:pt x="20" y="58"/>
                    <a:pt x="25" y="63"/>
                  </a:cubicBezTo>
                  <a:cubicBezTo>
                    <a:pt x="30" y="67"/>
                    <a:pt x="44" y="67"/>
                    <a:pt x="44" y="67"/>
                  </a:cubicBezTo>
                  <a:cubicBezTo>
                    <a:pt x="49" y="67"/>
                    <a:pt x="39" y="43"/>
                    <a:pt x="30" y="38"/>
                  </a:cubicBezTo>
                  <a:cubicBezTo>
                    <a:pt x="30" y="29"/>
                    <a:pt x="78" y="19"/>
                    <a:pt x="98" y="19"/>
                  </a:cubicBezTo>
                  <a:cubicBezTo>
                    <a:pt x="117" y="19"/>
                    <a:pt x="122" y="14"/>
                    <a:pt x="102" y="5"/>
                  </a:cubicBezTo>
                  <a:cubicBezTo>
                    <a:pt x="99" y="1"/>
                    <a:pt x="94" y="0"/>
                    <a:pt x="8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rot="-487982" flipH="1">
              <a:off x="5982009" y="4127225"/>
              <a:ext cx="11628" cy="5257"/>
            </a:xfrm>
            <a:custGeom>
              <a:avLst/>
              <a:gdLst/>
              <a:ahLst/>
              <a:cxnLst/>
              <a:rect l="l" t="t" r="r" b="b"/>
              <a:pathLst>
                <a:path w="73" h="33" extrusionOk="0">
                  <a:moveTo>
                    <a:pt x="39" y="0"/>
                  </a:moveTo>
                  <a:cubicBezTo>
                    <a:pt x="25" y="0"/>
                    <a:pt x="13" y="5"/>
                    <a:pt x="10" y="13"/>
                  </a:cubicBezTo>
                  <a:cubicBezTo>
                    <a:pt x="0" y="18"/>
                    <a:pt x="25" y="32"/>
                    <a:pt x="34" y="32"/>
                  </a:cubicBezTo>
                  <a:lnTo>
                    <a:pt x="73" y="32"/>
                  </a:lnTo>
                  <a:lnTo>
                    <a:pt x="73" y="13"/>
                  </a:lnTo>
                  <a:cubicBezTo>
                    <a:pt x="64" y="4"/>
                    <a:pt x="51" y="0"/>
                    <a:pt x="39"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rot="-487982" flipH="1">
              <a:off x="5946978" y="4109236"/>
              <a:ext cx="14017" cy="10195"/>
            </a:xfrm>
            <a:custGeom>
              <a:avLst/>
              <a:gdLst/>
              <a:ahLst/>
              <a:cxnLst/>
              <a:rect l="l" t="t" r="r" b="b"/>
              <a:pathLst>
                <a:path w="88" h="64" extrusionOk="0">
                  <a:moveTo>
                    <a:pt x="10" y="0"/>
                  </a:moveTo>
                  <a:cubicBezTo>
                    <a:pt x="0" y="19"/>
                    <a:pt x="58" y="63"/>
                    <a:pt x="68" y="63"/>
                  </a:cubicBezTo>
                  <a:lnTo>
                    <a:pt x="87" y="44"/>
                  </a:lnTo>
                  <a:cubicBezTo>
                    <a:pt x="87" y="44"/>
                    <a:pt x="5" y="34"/>
                    <a:pt x="1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rot="-487982" flipH="1">
              <a:off x="6204641" y="4106837"/>
              <a:ext cx="21026" cy="10672"/>
            </a:xfrm>
            <a:custGeom>
              <a:avLst/>
              <a:gdLst/>
              <a:ahLst/>
              <a:cxnLst/>
              <a:rect l="l" t="t" r="r" b="b"/>
              <a:pathLst>
                <a:path w="132" h="67" extrusionOk="0">
                  <a:moveTo>
                    <a:pt x="131" y="1"/>
                  </a:moveTo>
                  <a:cubicBezTo>
                    <a:pt x="78" y="20"/>
                    <a:pt x="39" y="40"/>
                    <a:pt x="1" y="59"/>
                  </a:cubicBezTo>
                  <a:cubicBezTo>
                    <a:pt x="16" y="64"/>
                    <a:pt x="31" y="66"/>
                    <a:pt x="44" y="66"/>
                  </a:cubicBezTo>
                  <a:cubicBezTo>
                    <a:pt x="84" y="66"/>
                    <a:pt x="113" y="45"/>
                    <a:pt x="13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rot="-487982" flipH="1">
              <a:off x="6009565" y="4108097"/>
              <a:ext cx="12584" cy="5734"/>
            </a:xfrm>
            <a:custGeom>
              <a:avLst/>
              <a:gdLst/>
              <a:ahLst/>
              <a:cxnLst/>
              <a:rect l="l" t="t" r="r" b="b"/>
              <a:pathLst>
                <a:path w="79" h="36" extrusionOk="0">
                  <a:moveTo>
                    <a:pt x="25" y="0"/>
                  </a:moveTo>
                  <a:cubicBezTo>
                    <a:pt x="10" y="10"/>
                    <a:pt x="1" y="20"/>
                    <a:pt x="1" y="34"/>
                  </a:cubicBezTo>
                  <a:cubicBezTo>
                    <a:pt x="1" y="35"/>
                    <a:pt x="3" y="35"/>
                    <a:pt x="5" y="35"/>
                  </a:cubicBezTo>
                  <a:cubicBezTo>
                    <a:pt x="17" y="35"/>
                    <a:pt x="50" y="24"/>
                    <a:pt x="59" y="20"/>
                  </a:cubicBezTo>
                  <a:cubicBezTo>
                    <a:pt x="73" y="15"/>
                    <a:pt x="78" y="10"/>
                    <a:pt x="7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rot="-487982" flipH="1">
              <a:off x="5913514" y="4202929"/>
              <a:ext cx="12584" cy="7646"/>
            </a:xfrm>
            <a:custGeom>
              <a:avLst/>
              <a:gdLst/>
              <a:ahLst/>
              <a:cxnLst/>
              <a:rect l="l" t="t" r="r" b="b"/>
              <a:pathLst>
                <a:path w="79" h="48" extrusionOk="0">
                  <a:moveTo>
                    <a:pt x="11" y="0"/>
                  </a:moveTo>
                  <a:lnTo>
                    <a:pt x="11" y="0"/>
                  </a:lnTo>
                  <a:cubicBezTo>
                    <a:pt x="0" y="36"/>
                    <a:pt x="0" y="48"/>
                    <a:pt x="32" y="48"/>
                  </a:cubicBezTo>
                  <a:cubicBezTo>
                    <a:pt x="43" y="48"/>
                    <a:pt x="58" y="46"/>
                    <a:pt x="79" y="44"/>
                  </a:cubicBezTo>
                  <a:cubicBezTo>
                    <a:pt x="55" y="29"/>
                    <a:pt x="40" y="19"/>
                    <a:pt x="1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rot="-487982" flipH="1">
              <a:off x="6191498" y="4061412"/>
              <a:ext cx="9239" cy="3982"/>
            </a:xfrm>
            <a:custGeom>
              <a:avLst/>
              <a:gdLst/>
              <a:ahLst/>
              <a:cxnLst/>
              <a:rect l="l" t="t" r="r" b="b"/>
              <a:pathLst>
                <a:path w="58" h="25" extrusionOk="0">
                  <a:moveTo>
                    <a:pt x="29" y="1"/>
                  </a:moveTo>
                  <a:cubicBezTo>
                    <a:pt x="22" y="1"/>
                    <a:pt x="15" y="2"/>
                    <a:pt x="10" y="5"/>
                  </a:cubicBezTo>
                  <a:cubicBezTo>
                    <a:pt x="0" y="9"/>
                    <a:pt x="0" y="24"/>
                    <a:pt x="19" y="24"/>
                  </a:cubicBezTo>
                  <a:cubicBezTo>
                    <a:pt x="21" y="24"/>
                    <a:pt x="22" y="25"/>
                    <a:pt x="23" y="25"/>
                  </a:cubicBezTo>
                  <a:cubicBezTo>
                    <a:pt x="35" y="25"/>
                    <a:pt x="57" y="9"/>
                    <a:pt x="49" y="5"/>
                  </a:cubicBezTo>
                  <a:cubicBezTo>
                    <a:pt x="44" y="2"/>
                    <a:pt x="36" y="1"/>
                    <a:pt x="2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rot="-487982" flipH="1">
              <a:off x="4012646" y="3905168"/>
              <a:ext cx="1378811" cy="768572"/>
            </a:xfrm>
            <a:custGeom>
              <a:avLst/>
              <a:gdLst/>
              <a:ahLst/>
              <a:cxnLst/>
              <a:rect l="l" t="t" r="r" b="b"/>
              <a:pathLst>
                <a:path w="8656" h="4825" extrusionOk="0">
                  <a:moveTo>
                    <a:pt x="1849" y="0"/>
                  </a:moveTo>
                  <a:cubicBezTo>
                    <a:pt x="1819" y="0"/>
                    <a:pt x="1790" y="16"/>
                    <a:pt x="1777" y="51"/>
                  </a:cubicBezTo>
                  <a:cubicBezTo>
                    <a:pt x="1704" y="244"/>
                    <a:pt x="1680" y="448"/>
                    <a:pt x="1719" y="651"/>
                  </a:cubicBezTo>
                  <a:cubicBezTo>
                    <a:pt x="1709" y="656"/>
                    <a:pt x="1704" y="661"/>
                    <a:pt x="1690" y="666"/>
                  </a:cubicBezTo>
                  <a:cubicBezTo>
                    <a:pt x="1641" y="641"/>
                    <a:pt x="1583" y="632"/>
                    <a:pt x="1520" y="627"/>
                  </a:cubicBezTo>
                  <a:cubicBezTo>
                    <a:pt x="1467" y="622"/>
                    <a:pt x="1407" y="617"/>
                    <a:pt x="1346" y="617"/>
                  </a:cubicBezTo>
                  <a:cubicBezTo>
                    <a:pt x="1239" y="617"/>
                    <a:pt x="1130" y="631"/>
                    <a:pt x="1050" y="680"/>
                  </a:cubicBezTo>
                  <a:cubicBezTo>
                    <a:pt x="992" y="714"/>
                    <a:pt x="1007" y="811"/>
                    <a:pt x="1079" y="811"/>
                  </a:cubicBezTo>
                  <a:cubicBezTo>
                    <a:pt x="1200" y="811"/>
                    <a:pt x="1278" y="917"/>
                    <a:pt x="1380" y="966"/>
                  </a:cubicBezTo>
                  <a:cubicBezTo>
                    <a:pt x="1389" y="971"/>
                    <a:pt x="1394" y="971"/>
                    <a:pt x="1404" y="971"/>
                  </a:cubicBezTo>
                  <a:cubicBezTo>
                    <a:pt x="1365" y="1029"/>
                    <a:pt x="1326" y="1092"/>
                    <a:pt x="1297" y="1160"/>
                  </a:cubicBezTo>
                  <a:cubicBezTo>
                    <a:pt x="1215" y="1114"/>
                    <a:pt x="1113" y="1093"/>
                    <a:pt x="1010" y="1093"/>
                  </a:cubicBezTo>
                  <a:cubicBezTo>
                    <a:pt x="896" y="1093"/>
                    <a:pt x="781" y="1119"/>
                    <a:pt x="692" y="1164"/>
                  </a:cubicBezTo>
                  <a:cubicBezTo>
                    <a:pt x="629" y="1193"/>
                    <a:pt x="648" y="1281"/>
                    <a:pt x="702" y="1295"/>
                  </a:cubicBezTo>
                  <a:cubicBezTo>
                    <a:pt x="886" y="1368"/>
                    <a:pt x="1031" y="1440"/>
                    <a:pt x="1171" y="1561"/>
                  </a:cubicBezTo>
                  <a:cubicBezTo>
                    <a:pt x="1162" y="1586"/>
                    <a:pt x="1162" y="1605"/>
                    <a:pt x="1162" y="1629"/>
                  </a:cubicBezTo>
                  <a:cubicBezTo>
                    <a:pt x="1150" y="1629"/>
                    <a:pt x="1139" y="1628"/>
                    <a:pt x="1127" y="1628"/>
                  </a:cubicBezTo>
                  <a:cubicBezTo>
                    <a:pt x="983" y="1628"/>
                    <a:pt x="831" y="1683"/>
                    <a:pt x="692" y="1745"/>
                  </a:cubicBezTo>
                  <a:cubicBezTo>
                    <a:pt x="639" y="1770"/>
                    <a:pt x="644" y="1842"/>
                    <a:pt x="687" y="1871"/>
                  </a:cubicBezTo>
                  <a:cubicBezTo>
                    <a:pt x="818" y="1968"/>
                    <a:pt x="963" y="2046"/>
                    <a:pt x="1123" y="2055"/>
                  </a:cubicBezTo>
                  <a:cubicBezTo>
                    <a:pt x="987" y="2143"/>
                    <a:pt x="871" y="2254"/>
                    <a:pt x="774" y="2375"/>
                  </a:cubicBezTo>
                  <a:cubicBezTo>
                    <a:pt x="668" y="2249"/>
                    <a:pt x="508" y="2152"/>
                    <a:pt x="358" y="2118"/>
                  </a:cubicBezTo>
                  <a:cubicBezTo>
                    <a:pt x="354" y="2118"/>
                    <a:pt x="350" y="2118"/>
                    <a:pt x="346" y="2118"/>
                  </a:cubicBezTo>
                  <a:cubicBezTo>
                    <a:pt x="282" y="2118"/>
                    <a:pt x="221" y="2189"/>
                    <a:pt x="280" y="2239"/>
                  </a:cubicBezTo>
                  <a:cubicBezTo>
                    <a:pt x="290" y="2254"/>
                    <a:pt x="309" y="2264"/>
                    <a:pt x="324" y="2278"/>
                  </a:cubicBezTo>
                  <a:cubicBezTo>
                    <a:pt x="401" y="2380"/>
                    <a:pt x="474" y="2482"/>
                    <a:pt x="518" y="2612"/>
                  </a:cubicBezTo>
                  <a:cubicBezTo>
                    <a:pt x="522" y="2637"/>
                    <a:pt x="527" y="2651"/>
                    <a:pt x="532" y="2675"/>
                  </a:cubicBezTo>
                  <a:cubicBezTo>
                    <a:pt x="430" y="2564"/>
                    <a:pt x="290" y="2482"/>
                    <a:pt x="154" y="2477"/>
                  </a:cubicBezTo>
                  <a:cubicBezTo>
                    <a:pt x="116" y="2477"/>
                    <a:pt x="91" y="2496"/>
                    <a:pt x="82" y="2530"/>
                  </a:cubicBezTo>
                  <a:cubicBezTo>
                    <a:pt x="38" y="2641"/>
                    <a:pt x="188" y="2724"/>
                    <a:pt x="251" y="2787"/>
                  </a:cubicBezTo>
                  <a:cubicBezTo>
                    <a:pt x="348" y="2879"/>
                    <a:pt x="421" y="2975"/>
                    <a:pt x="484" y="3082"/>
                  </a:cubicBezTo>
                  <a:cubicBezTo>
                    <a:pt x="479" y="3121"/>
                    <a:pt x="479" y="3155"/>
                    <a:pt x="479" y="3193"/>
                  </a:cubicBezTo>
                  <a:cubicBezTo>
                    <a:pt x="428" y="3182"/>
                    <a:pt x="378" y="3175"/>
                    <a:pt x="329" y="3175"/>
                  </a:cubicBezTo>
                  <a:cubicBezTo>
                    <a:pt x="237" y="3175"/>
                    <a:pt x="148" y="3198"/>
                    <a:pt x="62" y="3252"/>
                  </a:cubicBezTo>
                  <a:cubicBezTo>
                    <a:pt x="1" y="3291"/>
                    <a:pt x="19" y="3395"/>
                    <a:pt x="93" y="3395"/>
                  </a:cubicBezTo>
                  <a:cubicBezTo>
                    <a:pt x="100" y="3395"/>
                    <a:pt x="107" y="3394"/>
                    <a:pt x="116" y="3392"/>
                  </a:cubicBezTo>
                  <a:cubicBezTo>
                    <a:pt x="130" y="3389"/>
                    <a:pt x="144" y="3387"/>
                    <a:pt x="158" y="3387"/>
                  </a:cubicBezTo>
                  <a:cubicBezTo>
                    <a:pt x="250" y="3387"/>
                    <a:pt x="326" y="3452"/>
                    <a:pt x="406" y="3498"/>
                  </a:cubicBezTo>
                  <a:cubicBezTo>
                    <a:pt x="290" y="3557"/>
                    <a:pt x="188" y="3629"/>
                    <a:pt x="106" y="3726"/>
                  </a:cubicBezTo>
                  <a:cubicBezTo>
                    <a:pt x="52" y="3780"/>
                    <a:pt x="90" y="3863"/>
                    <a:pt x="162" y="3863"/>
                  </a:cubicBezTo>
                  <a:cubicBezTo>
                    <a:pt x="167" y="3863"/>
                    <a:pt x="173" y="3863"/>
                    <a:pt x="179" y="3862"/>
                  </a:cubicBezTo>
                  <a:cubicBezTo>
                    <a:pt x="300" y="3847"/>
                    <a:pt x="426" y="3852"/>
                    <a:pt x="547" y="3833"/>
                  </a:cubicBezTo>
                  <a:cubicBezTo>
                    <a:pt x="552" y="3833"/>
                    <a:pt x="556" y="3833"/>
                    <a:pt x="566" y="3828"/>
                  </a:cubicBezTo>
                  <a:lnTo>
                    <a:pt x="566" y="3828"/>
                  </a:lnTo>
                  <a:cubicBezTo>
                    <a:pt x="503" y="4065"/>
                    <a:pt x="668" y="4312"/>
                    <a:pt x="847" y="4467"/>
                  </a:cubicBezTo>
                  <a:cubicBezTo>
                    <a:pt x="864" y="4483"/>
                    <a:pt x="884" y="4490"/>
                    <a:pt x="903" y="4490"/>
                  </a:cubicBezTo>
                  <a:cubicBezTo>
                    <a:pt x="964" y="4490"/>
                    <a:pt x="1019" y="4420"/>
                    <a:pt x="963" y="4360"/>
                  </a:cubicBezTo>
                  <a:cubicBezTo>
                    <a:pt x="891" y="4283"/>
                    <a:pt x="866" y="4196"/>
                    <a:pt x="866" y="4099"/>
                  </a:cubicBezTo>
                  <a:lnTo>
                    <a:pt x="866" y="4099"/>
                  </a:lnTo>
                  <a:cubicBezTo>
                    <a:pt x="933" y="4367"/>
                    <a:pt x="1148" y="4618"/>
                    <a:pt x="1428" y="4618"/>
                  </a:cubicBezTo>
                  <a:cubicBezTo>
                    <a:pt x="1452" y="4618"/>
                    <a:pt x="1476" y="4616"/>
                    <a:pt x="1501" y="4612"/>
                  </a:cubicBezTo>
                  <a:cubicBezTo>
                    <a:pt x="1564" y="4607"/>
                    <a:pt x="1568" y="4506"/>
                    <a:pt x="1510" y="4491"/>
                  </a:cubicBezTo>
                  <a:cubicBezTo>
                    <a:pt x="1462" y="4482"/>
                    <a:pt x="1418" y="4457"/>
                    <a:pt x="1380" y="4414"/>
                  </a:cubicBezTo>
                  <a:lnTo>
                    <a:pt x="1380" y="4414"/>
                  </a:lnTo>
                  <a:cubicBezTo>
                    <a:pt x="1472" y="4443"/>
                    <a:pt x="1564" y="4462"/>
                    <a:pt x="1660" y="4467"/>
                  </a:cubicBezTo>
                  <a:cubicBezTo>
                    <a:pt x="1769" y="4569"/>
                    <a:pt x="1934" y="4620"/>
                    <a:pt x="2087" y="4620"/>
                  </a:cubicBezTo>
                  <a:cubicBezTo>
                    <a:pt x="2145" y="4620"/>
                    <a:pt x="2201" y="4612"/>
                    <a:pt x="2251" y="4598"/>
                  </a:cubicBezTo>
                  <a:cubicBezTo>
                    <a:pt x="2319" y="4578"/>
                    <a:pt x="2338" y="4462"/>
                    <a:pt x="2261" y="4452"/>
                  </a:cubicBezTo>
                  <a:cubicBezTo>
                    <a:pt x="2222" y="4443"/>
                    <a:pt x="2188" y="4428"/>
                    <a:pt x="2154" y="4409"/>
                  </a:cubicBezTo>
                  <a:cubicBezTo>
                    <a:pt x="2295" y="4360"/>
                    <a:pt x="2430" y="4293"/>
                    <a:pt x="2552" y="4201"/>
                  </a:cubicBezTo>
                  <a:cubicBezTo>
                    <a:pt x="2750" y="4501"/>
                    <a:pt x="3084" y="4661"/>
                    <a:pt x="3452" y="4680"/>
                  </a:cubicBezTo>
                  <a:cubicBezTo>
                    <a:pt x="3473" y="4681"/>
                    <a:pt x="3495" y="4682"/>
                    <a:pt x="3516" y="4682"/>
                  </a:cubicBezTo>
                  <a:cubicBezTo>
                    <a:pt x="3953" y="4682"/>
                    <a:pt x="4370" y="4445"/>
                    <a:pt x="4624" y="4094"/>
                  </a:cubicBezTo>
                  <a:cubicBezTo>
                    <a:pt x="4884" y="4317"/>
                    <a:pt x="5228" y="4447"/>
                    <a:pt x="5568" y="4447"/>
                  </a:cubicBezTo>
                  <a:cubicBezTo>
                    <a:pt x="5760" y="4447"/>
                    <a:pt x="5951" y="4406"/>
                    <a:pt x="6125" y="4317"/>
                  </a:cubicBezTo>
                  <a:cubicBezTo>
                    <a:pt x="6208" y="4356"/>
                    <a:pt x="6290" y="4385"/>
                    <a:pt x="6377" y="4409"/>
                  </a:cubicBezTo>
                  <a:cubicBezTo>
                    <a:pt x="6538" y="4547"/>
                    <a:pt x="6741" y="4630"/>
                    <a:pt x="6961" y="4630"/>
                  </a:cubicBezTo>
                  <a:cubicBezTo>
                    <a:pt x="7027" y="4630"/>
                    <a:pt x="7094" y="4623"/>
                    <a:pt x="7162" y="4607"/>
                  </a:cubicBezTo>
                  <a:cubicBezTo>
                    <a:pt x="7176" y="4607"/>
                    <a:pt x="7186" y="4603"/>
                    <a:pt x="7200" y="4598"/>
                  </a:cubicBezTo>
                  <a:lnTo>
                    <a:pt x="7200" y="4598"/>
                  </a:lnTo>
                  <a:cubicBezTo>
                    <a:pt x="7176" y="4646"/>
                    <a:pt x="7133" y="4695"/>
                    <a:pt x="7142" y="4748"/>
                  </a:cubicBezTo>
                  <a:cubicBezTo>
                    <a:pt x="7153" y="4805"/>
                    <a:pt x="7189" y="4824"/>
                    <a:pt x="7232" y="4824"/>
                  </a:cubicBezTo>
                  <a:cubicBezTo>
                    <a:pt x="7283" y="4824"/>
                    <a:pt x="7345" y="4796"/>
                    <a:pt x="7384" y="4772"/>
                  </a:cubicBezTo>
                  <a:cubicBezTo>
                    <a:pt x="7452" y="4733"/>
                    <a:pt x="7501" y="4680"/>
                    <a:pt x="7539" y="4622"/>
                  </a:cubicBezTo>
                  <a:cubicBezTo>
                    <a:pt x="7544" y="4622"/>
                    <a:pt x="7549" y="4612"/>
                    <a:pt x="7549" y="4612"/>
                  </a:cubicBezTo>
                  <a:cubicBezTo>
                    <a:pt x="7588" y="4598"/>
                    <a:pt x="7597" y="4554"/>
                    <a:pt x="7588" y="4525"/>
                  </a:cubicBezTo>
                  <a:cubicBezTo>
                    <a:pt x="7602" y="4477"/>
                    <a:pt x="7617" y="4428"/>
                    <a:pt x="7622" y="4370"/>
                  </a:cubicBezTo>
                  <a:lnTo>
                    <a:pt x="7660" y="4443"/>
                  </a:lnTo>
                  <a:cubicBezTo>
                    <a:pt x="7669" y="4469"/>
                    <a:pt x="7697" y="4485"/>
                    <a:pt x="7724" y="4485"/>
                  </a:cubicBezTo>
                  <a:cubicBezTo>
                    <a:pt x="7742" y="4485"/>
                    <a:pt x="7760" y="4478"/>
                    <a:pt x="7772" y="4462"/>
                  </a:cubicBezTo>
                  <a:cubicBezTo>
                    <a:pt x="7854" y="4365"/>
                    <a:pt x="7840" y="4268"/>
                    <a:pt x="7811" y="4152"/>
                  </a:cubicBezTo>
                  <a:cubicBezTo>
                    <a:pt x="7806" y="4138"/>
                    <a:pt x="7796" y="4113"/>
                    <a:pt x="7791" y="4094"/>
                  </a:cubicBezTo>
                  <a:cubicBezTo>
                    <a:pt x="7835" y="4007"/>
                    <a:pt x="7864" y="3920"/>
                    <a:pt x="7883" y="3823"/>
                  </a:cubicBezTo>
                  <a:cubicBezTo>
                    <a:pt x="7907" y="3949"/>
                    <a:pt x="7927" y="4075"/>
                    <a:pt x="7936" y="4210"/>
                  </a:cubicBezTo>
                  <a:cubicBezTo>
                    <a:pt x="7940" y="4247"/>
                    <a:pt x="7970" y="4285"/>
                    <a:pt x="8009" y="4285"/>
                  </a:cubicBezTo>
                  <a:cubicBezTo>
                    <a:pt x="8021" y="4285"/>
                    <a:pt x="8034" y="4281"/>
                    <a:pt x="8048" y="4273"/>
                  </a:cubicBezTo>
                  <a:cubicBezTo>
                    <a:pt x="8145" y="4220"/>
                    <a:pt x="8125" y="4075"/>
                    <a:pt x="8106" y="3954"/>
                  </a:cubicBezTo>
                  <a:cubicBezTo>
                    <a:pt x="8174" y="3900"/>
                    <a:pt x="8169" y="3779"/>
                    <a:pt x="8174" y="3707"/>
                  </a:cubicBezTo>
                  <a:cubicBezTo>
                    <a:pt x="8179" y="3639"/>
                    <a:pt x="8179" y="3571"/>
                    <a:pt x="8174" y="3508"/>
                  </a:cubicBezTo>
                  <a:cubicBezTo>
                    <a:pt x="8198" y="3465"/>
                    <a:pt x="8227" y="3421"/>
                    <a:pt x="8246" y="3377"/>
                  </a:cubicBezTo>
                  <a:cubicBezTo>
                    <a:pt x="8280" y="3474"/>
                    <a:pt x="8304" y="3581"/>
                    <a:pt x="8304" y="3692"/>
                  </a:cubicBezTo>
                  <a:cubicBezTo>
                    <a:pt x="8304" y="3741"/>
                    <a:pt x="8341" y="3769"/>
                    <a:pt x="8379" y="3769"/>
                  </a:cubicBezTo>
                  <a:cubicBezTo>
                    <a:pt x="8408" y="3769"/>
                    <a:pt x="8437" y="3752"/>
                    <a:pt x="8450" y="3716"/>
                  </a:cubicBezTo>
                  <a:cubicBezTo>
                    <a:pt x="8547" y="3465"/>
                    <a:pt x="8464" y="3222"/>
                    <a:pt x="8329" y="3009"/>
                  </a:cubicBezTo>
                  <a:lnTo>
                    <a:pt x="8329" y="2975"/>
                  </a:lnTo>
                  <a:cubicBezTo>
                    <a:pt x="8401" y="3048"/>
                    <a:pt x="8459" y="3130"/>
                    <a:pt x="8513" y="3227"/>
                  </a:cubicBezTo>
                  <a:cubicBezTo>
                    <a:pt x="8527" y="3254"/>
                    <a:pt x="8555" y="3267"/>
                    <a:pt x="8583" y="3267"/>
                  </a:cubicBezTo>
                  <a:cubicBezTo>
                    <a:pt x="8620" y="3267"/>
                    <a:pt x="8656" y="3243"/>
                    <a:pt x="8653" y="3198"/>
                  </a:cubicBezTo>
                  <a:cubicBezTo>
                    <a:pt x="8614" y="2956"/>
                    <a:pt x="8445" y="2622"/>
                    <a:pt x="8188" y="2574"/>
                  </a:cubicBezTo>
                  <a:cubicBezTo>
                    <a:pt x="8150" y="2515"/>
                    <a:pt x="8106" y="2462"/>
                    <a:pt x="8067" y="2404"/>
                  </a:cubicBezTo>
                  <a:cubicBezTo>
                    <a:pt x="8174" y="2380"/>
                    <a:pt x="8275" y="2341"/>
                    <a:pt x="8367" y="2278"/>
                  </a:cubicBezTo>
                  <a:cubicBezTo>
                    <a:pt x="8437" y="2232"/>
                    <a:pt x="8405" y="2137"/>
                    <a:pt x="8326" y="2137"/>
                  </a:cubicBezTo>
                  <a:cubicBezTo>
                    <a:pt x="8322" y="2137"/>
                    <a:pt x="8318" y="2137"/>
                    <a:pt x="8314" y="2138"/>
                  </a:cubicBezTo>
                  <a:cubicBezTo>
                    <a:pt x="8269" y="2147"/>
                    <a:pt x="8223" y="2150"/>
                    <a:pt x="8178" y="2150"/>
                  </a:cubicBezTo>
                  <a:cubicBezTo>
                    <a:pt x="8068" y="2150"/>
                    <a:pt x="7957" y="2132"/>
                    <a:pt x="7845" y="2132"/>
                  </a:cubicBezTo>
                  <a:cubicBezTo>
                    <a:pt x="7829" y="2132"/>
                    <a:pt x="7812" y="2132"/>
                    <a:pt x="7796" y="2133"/>
                  </a:cubicBezTo>
                  <a:cubicBezTo>
                    <a:pt x="7791" y="2123"/>
                    <a:pt x="7791" y="2114"/>
                    <a:pt x="7786" y="2104"/>
                  </a:cubicBezTo>
                  <a:cubicBezTo>
                    <a:pt x="7849" y="2089"/>
                    <a:pt x="7907" y="2065"/>
                    <a:pt x="7956" y="2031"/>
                  </a:cubicBezTo>
                  <a:cubicBezTo>
                    <a:pt x="8004" y="1992"/>
                    <a:pt x="8033" y="1934"/>
                    <a:pt x="8082" y="1896"/>
                  </a:cubicBezTo>
                  <a:cubicBezTo>
                    <a:pt x="8130" y="1867"/>
                    <a:pt x="8125" y="1799"/>
                    <a:pt x="8072" y="1775"/>
                  </a:cubicBezTo>
                  <a:cubicBezTo>
                    <a:pt x="7975" y="1741"/>
                    <a:pt x="7878" y="1697"/>
                    <a:pt x="7777" y="1692"/>
                  </a:cubicBezTo>
                  <a:cubicBezTo>
                    <a:pt x="7771" y="1692"/>
                    <a:pt x="7765" y="1692"/>
                    <a:pt x="7759" y="1692"/>
                  </a:cubicBezTo>
                  <a:cubicBezTo>
                    <a:pt x="7700" y="1692"/>
                    <a:pt x="7651" y="1714"/>
                    <a:pt x="7597" y="1741"/>
                  </a:cubicBezTo>
                  <a:cubicBezTo>
                    <a:pt x="7568" y="1702"/>
                    <a:pt x="7544" y="1668"/>
                    <a:pt x="7510" y="1629"/>
                  </a:cubicBezTo>
                  <a:cubicBezTo>
                    <a:pt x="7588" y="1542"/>
                    <a:pt x="7631" y="1426"/>
                    <a:pt x="7631" y="1290"/>
                  </a:cubicBezTo>
                  <a:cubicBezTo>
                    <a:pt x="7631" y="1247"/>
                    <a:pt x="7600" y="1224"/>
                    <a:pt x="7568" y="1224"/>
                  </a:cubicBezTo>
                  <a:cubicBezTo>
                    <a:pt x="7546" y="1224"/>
                    <a:pt x="7524" y="1235"/>
                    <a:pt x="7510" y="1256"/>
                  </a:cubicBezTo>
                  <a:cubicBezTo>
                    <a:pt x="7442" y="1339"/>
                    <a:pt x="7341" y="1377"/>
                    <a:pt x="7234" y="1402"/>
                  </a:cubicBezTo>
                  <a:cubicBezTo>
                    <a:pt x="7137" y="1339"/>
                    <a:pt x="7036" y="1285"/>
                    <a:pt x="6919" y="1247"/>
                  </a:cubicBezTo>
                  <a:cubicBezTo>
                    <a:pt x="7004" y="1222"/>
                    <a:pt x="7088" y="1205"/>
                    <a:pt x="7178" y="1205"/>
                  </a:cubicBezTo>
                  <a:cubicBezTo>
                    <a:pt x="7212" y="1205"/>
                    <a:pt x="7247" y="1208"/>
                    <a:pt x="7283" y="1213"/>
                  </a:cubicBezTo>
                  <a:cubicBezTo>
                    <a:pt x="7284" y="1213"/>
                    <a:pt x="7286" y="1213"/>
                    <a:pt x="7288" y="1213"/>
                  </a:cubicBezTo>
                  <a:cubicBezTo>
                    <a:pt x="7352" y="1213"/>
                    <a:pt x="7373" y="1120"/>
                    <a:pt x="7321" y="1092"/>
                  </a:cubicBezTo>
                  <a:cubicBezTo>
                    <a:pt x="7226" y="1031"/>
                    <a:pt x="7123" y="1004"/>
                    <a:pt x="7022" y="1004"/>
                  </a:cubicBezTo>
                  <a:cubicBezTo>
                    <a:pt x="6873" y="1004"/>
                    <a:pt x="6726" y="1063"/>
                    <a:pt x="6605" y="1164"/>
                  </a:cubicBezTo>
                  <a:cubicBezTo>
                    <a:pt x="6605" y="1121"/>
                    <a:pt x="6619" y="1082"/>
                    <a:pt x="6653" y="1058"/>
                  </a:cubicBezTo>
                  <a:cubicBezTo>
                    <a:pt x="6668" y="1048"/>
                    <a:pt x="6673" y="1038"/>
                    <a:pt x="6673" y="1024"/>
                  </a:cubicBezTo>
                  <a:cubicBezTo>
                    <a:pt x="6740" y="1009"/>
                    <a:pt x="6721" y="898"/>
                    <a:pt x="6648" y="893"/>
                  </a:cubicBezTo>
                  <a:cubicBezTo>
                    <a:pt x="6636" y="892"/>
                    <a:pt x="6623" y="891"/>
                    <a:pt x="6610" y="891"/>
                  </a:cubicBezTo>
                  <a:cubicBezTo>
                    <a:pt x="6498" y="891"/>
                    <a:pt x="6375" y="946"/>
                    <a:pt x="6309" y="1029"/>
                  </a:cubicBezTo>
                  <a:cubicBezTo>
                    <a:pt x="6309" y="1029"/>
                    <a:pt x="6309" y="1038"/>
                    <a:pt x="6304" y="1038"/>
                  </a:cubicBezTo>
                  <a:cubicBezTo>
                    <a:pt x="6242" y="1087"/>
                    <a:pt x="6208" y="1160"/>
                    <a:pt x="6188" y="1237"/>
                  </a:cubicBezTo>
                  <a:cubicBezTo>
                    <a:pt x="6130" y="1256"/>
                    <a:pt x="6072" y="1271"/>
                    <a:pt x="6019" y="1295"/>
                  </a:cubicBezTo>
                  <a:cubicBezTo>
                    <a:pt x="5985" y="1247"/>
                    <a:pt x="5946" y="1193"/>
                    <a:pt x="5912" y="1150"/>
                  </a:cubicBezTo>
                  <a:cubicBezTo>
                    <a:pt x="5941" y="1116"/>
                    <a:pt x="5970" y="1077"/>
                    <a:pt x="5995" y="1038"/>
                  </a:cubicBezTo>
                  <a:cubicBezTo>
                    <a:pt x="6048" y="951"/>
                    <a:pt x="6130" y="796"/>
                    <a:pt x="6111" y="690"/>
                  </a:cubicBezTo>
                  <a:cubicBezTo>
                    <a:pt x="6101" y="634"/>
                    <a:pt x="6070" y="615"/>
                    <a:pt x="6033" y="615"/>
                  </a:cubicBezTo>
                  <a:cubicBezTo>
                    <a:pt x="5983" y="615"/>
                    <a:pt x="5920" y="650"/>
                    <a:pt x="5878" y="675"/>
                  </a:cubicBezTo>
                  <a:cubicBezTo>
                    <a:pt x="5777" y="729"/>
                    <a:pt x="5680" y="796"/>
                    <a:pt x="5607" y="884"/>
                  </a:cubicBezTo>
                  <a:cubicBezTo>
                    <a:pt x="5573" y="864"/>
                    <a:pt x="5535" y="840"/>
                    <a:pt x="5496" y="821"/>
                  </a:cubicBezTo>
                  <a:cubicBezTo>
                    <a:pt x="5515" y="593"/>
                    <a:pt x="5404" y="361"/>
                    <a:pt x="5288" y="172"/>
                  </a:cubicBezTo>
                  <a:cubicBezTo>
                    <a:pt x="5273" y="149"/>
                    <a:pt x="5246" y="138"/>
                    <a:pt x="5219" y="138"/>
                  </a:cubicBezTo>
                  <a:cubicBezTo>
                    <a:pt x="5183" y="138"/>
                    <a:pt x="5147" y="159"/>
                    <a:pt x="5147" y="201"/>
                  </a:cubicBezTo>
                  <a:cubicBezTo>
                    <a:pt x="5157" y="365"/>
                    <a:pt x="5142" y="520"/>
                    <a:pt x="5099" y="675"/>
                  </a:cubicBezTo>
                  <a:cubicBezTo>
                    <a:pt x="5079" y="666"/>
                    <a:pt x="5070" y="666"/>
                    <a:pt x="5050" y="661"/>
                  </a:cubicBezTo>
                  <a:cubicBezTo>
                    <a:pt x="5031" y="578"/>
                    <a:pt x="5012" y="486"/>
                    <a:pt x="5002" y="399"/>
                  </a:cubicBezTo>
                  <a:cubicBezTo>
                    <a:pt x="4993" y="366"/>
                    <a:pt x="4964" y="349"/>
                    <a:pt x="4934" y="349"/>
                  </a:cubicBezTo>
                  <a:cubicBezTo>
                    <a:pt x="4917" y="349"/>
                    <a:pt x="4900" y="355"/>
                    <a:pt x="4886" y="365"/>
                  </a:cubicBezTo>
                  <a:cubicBezTo>
                    <a:pt x="4789" y="438"/>
                    <a:pt x="4716" y="535"/>
                    <a:pt x="4673" y="641"/>
                  </a:cubicBezTo>
                  <a:cubicBezTo>
                    <a:pt x="4576" y="651"/>
                    <a:pt x="4489" y="666"/>
                    <a:pt x="4397" y="690"/>
                  </a:cubicBezTo>
                  <a:cubicBezTo>
                    <a:pt x="4416" y="632"/>
                    <a:pt x="4430" y="569"/>
                    <a:pt x="4440" y="511"/>
                  </a:cubicBezTo>
                  <a:cubicBezTo>
                    <a:pt x="4444" y="472"/>
                    <a:pt x="4422" y="421"/>
                    <a:pt x="4375" y="421"/>
                  </a:cubicBezTo>
                  <a:cubicBezTo>
                    <a:pt x="4370" y="421"/>
                    <a:pt x="4364" y="422"/>
                    <a:pt x="4358" y="423"/>
                  </a:cubicBezTo>
                  <a:cubicBezTo>
                    <a:pt x="4174" y="482"/>
                    <a:pt x="3995" y="583"/>
                    <a:pt x="3912" y="748"/>
                  </a:cubicBezTo>
                  <a:cubicBezTo>
                    <a:pt x="3835" y="685"/>
                    <a:pt x="3748" y="632"/>
                    <a:pt x="3651" y="588"/>
                  </a:cubicBezTo>
                  <a:cubicBezTo>
                    <a:pt x="3743" y="472"/>
                    <a:pt x="3849" y="385"/>
                    <a:pt x="3990" y="312"/>
                  </a:cubicBezTo>
                  <a:cubicBezTo>
                    <a:pt x="4057" y="276"/>
                    <a:pt x="4020" y="190"/>
                    <a:pt x="3960" y="190"/>
                  </a:cubicBezTo>
                  <a:cubicBezTo>
                    <a:pt x="3955" y="190"/>
                    <a:pt x="3951" y="190"/>
                    <a:pt x="3946" y="191"/>
                  </a:cubicBezTo>
                  <a:cubicBezTo>
                    <a:pt x="3767" y="215"/>
                    <a:pt x="3559" y="317"/>
                    <a:pt x="3447" y="472"/>
                  </a:cubicBezTo>
                  <a:cubicBezTo>
                    <a:pt x="3472" y="361"/>
                    <a:pt x="3462" y="230"/>
                    <a:pt x="3447" y="118"/>
                  </a:cubicBezTo>
                  <a:cubicBezTo>
                    <a:pt x="3440" y="83"/>
                    <a:pt x="3410" y="66"/>
                    <a:pt x="3381" y="66"/>
                  </a:cubicBezTo>
                  <a:cubicBezTo>
                    <a:pt x="3353" y="66"/>
                    <a:pt x="3326" y="81"/>
                    <a:pt x="3317" y="109"/>
                  </a:cubicBezTo>
                  <a:cubicBezTo>
                    <a:pt x="3283" y="239"/>
                    <a:pt x="3244" y="365"/>
                    <a:pt x="3181" y="482"/>
                  </a:cubicBezTo>
                  <a:cubicBezTo>
                    <a:pt x="3118" y="482"/>
                    <a:pt x="3060" y="486"/>
                    <a:pt x="3002" y="496"/>
                  </a:cubicBezTo>
                  <a:cubicBezTo>
                    <a:pt x="3016" y="409"/>
                    <a:pt x="3036" y="293"/>
                    <a:pt x="3089" y="225"/>
                  </a:cubicBezTo>
                  <a:cubicBezTo>
                    <a:pt x="3089" y="225"/>
                    <a:pt x="3089" y="220"/>
                    <a:pt x="3094" y="220"/>
                  </a:cubicBezTo>
                  <a:cubicBezTo>
                    <a:pt x="3099" y="215"/>
                    <a:pt x="3108" y="215"/>
                    <a:pt x="3113" y="206"/>
                  </a:cubicBezTo>
                  <a:cubicBezTo>
                    <a:pt x="3177" y="176"/>
                    <a:pt x="3136" y="94"/>
                    <a:pt x="3076" y="94"/>
                  </a:cubicBezTo>
                  <a:cubicBezTo>
                    <a:pt x="3068" y="94"/>
                    <a:pt x="3059" y="95"/>
                    <a:pt x="3050" y="99"/>
                  </a:cubicBezTo>
                  <a:cubicBezTo>
                    <a:pt x="2900" y="172"/>
                    <a:pt x="2774" y="312"/>
                    <a:pt x="2711" y="472"/>
                  </a:cubicBezTo>
                  <a:cubicBezTo>
                    <a:pt x="2706" y="472"/>
                    <a:pt x="2697" y="467"/>
                    <a:pt x="2687" y="467"/>
                  </a:cubicBezTo>
                  <a:cubicBezTo>
                    <a:pt x="2687" y="462"/>
                    <a:pt x="2697" y="457"/>
                    <a:pt x="2697" y="448"/>
                  </a:cubicBezTo>
                  <a:cubicBezTo>
                    <a:pt x="2711" y="341"/>
                    <a:pt x="2658" y="230"/>
                    <a:pt x="2634" y="123"/>
                  </a:cubicBezTo>
                  <a:cubicBezTo>
                    <a:pt x="2629" y="90"/>
                    <a:pt x="2602" y="74"/>
                    <a:pt x="2574" y="74"/>
                  </a:cubicBezTo>
                  <a:cubicBezTo>
                    <a:pt x="2551" y="74"/>
                    <a:pt x="2527" y="86"/>
                    <a:pt x="2518" y="109"/>
                  </a:cubicBezTo>
                  <a:cubicBezTo>
                    <a:pt x="2382" y="181"/>
                    <a:pt x="2285" y="298"/>
                    <a:pt x="2237" y="443"/>
                  </a:cubicBezTo>
                  <a:cubicBezTo>
                    <a:pt x="2154" y="457"/>
                    <a:pt x="2082" y="472"/>
                    <a:pt x="2009" y="496"/>
                  </a:cubicBezTo>
                  <a:cubicBezTo>
                    <a:pt x="1956" y="365"/>
                    <a:pt x="1922" y="225"/>
                    <a:pt x="1922" y="75"/>
                  </a:cubicBezTo>
                  <a:cubicBezTo>
                    <a:pt x="1922" y="26"/>
                    <a:pt x="1886" y="0"/>
                    <a:pt x="1849"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rot="-487982" flipH="1">
              <a:off x="4610263" y="4306388"/>
              <a:ext cx="260120" cy="246262"/>
            </a:xfrm>
            <a:custGeom>
              <a:avLst/>
              <a:gdLst/>
              <a:ahLst/>
              <a:cxnLst/>
              <a:rect l="l" t="t" r="r" b="b"/>
              <a:pathLst>
                <a:path w="1633" h="1546" extrusionOk="0">
                  <a:moveTo>
                    <a:pt x="1352" y="486"/>
                  </a:moveTo>
                  <a:cubicBezTo>
                    <a:pt x="1350" y="488"/>
                    <a:pt x="1349" y="489"/>
                    <a:pt x="1347" y="491"/>
                  </a:cubicBezTo>
                  <a:lnTo>
                    <a:pt x="1347" y="491"/>
                  </a:lnTo>
                  <a:cubicBezTo>
                    <a:pt x="1350" y="491"/>
                    <a:pt x="1354" y="490"/>
                    <a:pt x="1357" y="490"/>
                  </a:cubicBezTo>
                  <a:lnTo>
                    <a:pt x="1352" y="486"/>
                  </a:lnTo>
                  <a:close/>
                  <a:moveTo>
                    <a:pt x="1344" y="698"/>
                  </a:moveTo>
                  <a:cubicBezTo>
                    <a:pt x="1358" y="698"/>
                    <a:pt x="1374" y="700"/>
                    <a:pt x="1381" y="703"/>
                  </a:cubicBezTo>
                  <a:cubicBezTo>
                    <a:pt x="1391" y="708"/>
                    <a:pt x="1410" y="722"/>
                    <a:pt x="1410" y="727"/>
                  </a:cubicBezTo>
                  <a:cubicBezTo>
                    <a:pt x="1415" y="732"/>
                    <a:pt x="1405" y="741"/>
                    <a:pt x="1386" y="746"/>
                  </a:cubicBezTo>
                  <a:cubicBezTo>
                    <a:pt x="1385" y="747"/>
                    <a:pt x="1384" y="747"/>
                    <a:pt x="1382" y="747"/>
                  </a:cubicBezTo>
                  <a:cubicBezTo>
                    <a:pt x="1364" y="747"/>
                    <a:pt x="1318" y="721"/>
                    <a:pt x="1318" y="708"/>
                  </a:cubicBezTo>
                  <a:cubicBezTo>
                    <a:pt x="1318" y="700"/>
                    <a:pt x="1330" y="698"/>
                    <a:pt x="1344" y="698"/>
                  </a:cubicBezTo>
                  <a:close/>
                  <a:moveTo>
                    <a:pt x="1425" y="869"/>
                  </a:moveTo>
                  <a:cubicBezTo>
                    <a:pt x="1438" y="869"/>
                    <a:pt x="1448" y="870"/>
                    <a:pt x="1454" y="872"/>
                  </a:cubicBezTo>
                  <a:cubicBezTo>
                    <a:pt x="1483" y="882"/>
                    <a:pt x="1507" y="911"/>
                    <a:pt x="1512" y="921"/>
                  </a:cubicBezTo>
                  <a:cubicBezTo>
                    <a:pt x="1522" y="930"/>
                    <a:pt x="1400" y="1022"/>
                    <a:pt x="1342" y="1037"/>
                  </a:cubicBezTo>
                  <a:cubicBezTo>
                    <a:pt x="1336" y="1038"/>
                    <a:pt x="1330" y="1038"/>
                    <a:pt x="1325" y="1038"/>
                  </a:cubicBezTo>
                  <a:cubicBezTo>
                    <a:pt x="1280" y="1038"/>
                    <a:pt x="1245" y="1005"/>
                    <a:pt x="1245" y="945"/>
                  </a:cubicBezTo>
                  <a:cubicBezTo>
                    <a:pt x="1245" y="889"/>
                    <a:pt x="1366" y="869"/>
                    <a:pt x="1425" y="869"/>
                  </a:cubicBezTo>
                  <a:close/>
                  <a:moveTo>
                    <a:pt x="35" y="0"/>
                  </a:moveTo>
                  <a:cubicBezTo>
                    <a:pt x="15" y="0"/>
                    <a:pt x="1" y="88"/>
                    <a:pt x="1" y="117"/>
                  </a:cubicBezTo>
                  <a:cubicBezTo>
                    <a:pt x="1" y="146"/>
                    <a:pt x="25" y="175"/>
                    <a:pt x="30" y="185"/>
                  </a:cubicBezTo>
                  <a:cubicBezTo>
                    <a:pt x="35" y="189"/>
                    <a:pt x="122" y="243"/>
                    <a:pt x="151" y="267"/>
                  </a:cubicBezTo>
                  <a:cubicBezTo>
                    <a:pt x="180" y="291"/>
                    <a:pt x="199" y="330"/>
                    <a:pt x="195" y="339"/>
                  </a:cubicBezTo>
                  <a:cubicBezTo>
                    <a:pt x="193" y="342"/>
                    <a:pt x="197" y="343"/>
                    <a:pt x="205" y="343"/>
                  </a:cubicBezTo>
                  <a:cubicBezTo>
                    <a:pt x="236" y="343"/>
                    <a:pt x="334" y="327"/>
                    <a:pt x="385" y="327"/>
                  </a:cubicBezTo>
                  <a:cubicBezTo>
                    <a:pt x="404" y="327"/>
                    <a:pt x="416" y="329"/>
                    <a:pt x="417" y="335"/>
                  </a:cubicBezTo>
                  <a:cubicBezTo>
                    <a:pt x="422" y="359"/>
                    <a:pt x="369" y="417"/>
                    <a:pt x="345" y="431"/>
                  </a:cubicBezTo>
                  <a:cubicBezTo>
                    <a:pt x="316" y="441"/>
                    <a:pt x="393" y="509"/>
                    <a:pt x="422" y="533"/>
                  </a:cubicBezTo>
                  <a:cubicBezTo>
                    <a:pt x="451" y="557"/>
                    <a:pt x="587" y="606"/>
                    <a:pt x="630" y="645"/>
                  </a:cubicBezTo>
                  <a:cubicBezTo>
                    <a:pt x="646" y="657"/>
                    <a:pt x="671" y="661"/>
                    <a:pt x="699" y="661"/>
                  </a:cubicBezTo>
                  <a:cubicBezTo>
                    <a:pt x="749" y="661"/>
                    <a:pt x="807" y="646"/>
                    <a:pt x="829" y="630"/>
                  </a:cubicBezTo>
                  <a:cubicBezTo>
                    <a:pt x="835" y="626"/>
                    <a:pt x="841" y="624"/>
                    <a:pt x="847" y="624"/>
                  </a:cubicBezTo>
                  <a:cubicBezTo>
                    <a:pt x="874" y="624"/>
                    <a:pt x="895" y="663"/>
                    <a:pt x="887" y="683"/>
                  </a:cubicBezTo>
                  <a:cubicBezTo>
                    <a:pt x="883" y="706"/>
                    <a:pt x="856" y="747"/>
                    <a:pt x="837" y="747"/>
                  </a:cubicBezTo>
                  <a:cubicBezTo>
                    <a:pt x="836" y="747"/>
                    <a:pt x="835" y="746"/>
                    <a:pt x="834" y="746"/>
                  </a:cubicBezTo>
                  <a:cubicBezTo>
                    <a:pt x="819" y="741"/>
                    <a:pt x="781" y="732"/>
                    <a:pt x="761" y="732"/>
                  </a:cubicBezTo>
                  <a:cubicBezTo>
                    <a:pt x="742" y="732"/>
                    <a:pt x="732" y="746"/>
                    <a:pt x="732" y="751"/>
                  </a:cubicBezTo>
                  <a:cubicBezTo>
                    <a:pt x="732" y="756"/>
                    <a:pt x="819" y="809"/>
                    <a:pt x="819" y="872"/>
                  </a:cubicBezTo>
                  <a:cubicBezTo>
                    <a:pt x="819" y="921"/>
                    <a:pt x="809" y="942"/>
                    <a:pt x="803" y="942"/>
                  </a:cubicBezTo>
                  <a:cubicBezTo>
                    <a:pt x="802" y="942"/>
                    <a:pt x="801" y="942"/>
                    <a:pt x="800" y="940"/>
                  </a:cubicBezTo>
                  <a:cubicBezTo>
                    <a:pt x="799" y="939"/>
                    <a:pt x="798" y="938"/>
                    <a:pt x="797" y="938"/>
                  </a:cubicBezTo>
                  <a:cubicBezTo>
                    <a:pt x="789" y="938"/>
                    <a:pt x="773" y="960"/>
                    <a:pt x="756" y="993"/>
                  </a:cubicBezTo>
                  <a:lnTo>
                    <a:pt x="674" y="1017"/>
                  </a:lnTo>
                  <a:lnTo>
                    <a:pt x="558" y="1046"/>
                  </a:lnTo>
                  <a:cubicBezTo>
                    <a:pt x="524" y="1119"/>
                    <a:pt x="553" y="1172"/>
                    <a:pt x="558" y="1172"/>
                  </a:cubicBezTo>
                  <a:cubicBezTo>
                    <a:pt x="563" y="1172"/>
                    <a:pt x="601" y="1211"/>
                    <a:pt x="606" y="1216"/>
                  </a:cubicBezTo>
                  <a:cubicBezTo>
                    <a:pt x="609" y="1220"/>
                    <a:pt x="616" y="1222"/>
                    <a:pt x="624" y="1222"/>
                  </a:cubicBezTo>
                  <a:cubicBezTo>
                    <a:pt x="643" y="1222"/>
                    <a:pt x="670" y="1213"/>
                    <a:pt x="684" y="1206"/>
                  </a:cubicBezTo>
                  <a:cubicBezTo>
                    <a:pt x="703" y="1192"/>
                    <a:pt x="679" y="1143"/>
                    <a:pt x="664" y="1134"/>
                  </a:cubicBezTo>
                  <a:cubicBezTo>
                    <a:pt x="662" y="1129"/>
                    <a:pt x="666" y="1128"/>
                    <a:pt x="676" y="1128"/>
                  </a:cubicBezTo>
                  <a:cubicBezTo>
                    <a:pt x="700" y="1128"/>
                    <a:pt x="757" y="1138"/>
                    <a:pt x="829" y="1148"/>
                  </a:cubicBezTo>
                  <a:lnTo>
                    <a:pt x="916" y="1134"/>
                  </a:lnTo>
                  <a:lnTo>
                    <a:pt x="979" y="1240"/>
                  </a:lnTo>
                  <a:cubicBezTo>
                    <a:pt x="1095" y="1308"/>
                    <a:pt x="1216" y="1361"/>
                    <a:pt x="1221" y="1361"/>
                  </a:cubicBezTo>
                  <a:cubicBezTo>
                    <a:pt x="1236" y="1361"/>
                    <a:pt x="1241" y="1376"/>
                    <a:pt x="1241" y="1376"/>
                  </a:cubicBezTo>
                  <a:cubicBezTo>
                    <a:pt x="1241" y="1381"/>
                    <a:pt x="1192" y="1400"/>
                    <a:pt x="1168" y="1405"/>
                  </a:cubicBezTo>
                  <a:cubicBezTo>
                    <a:pt x="1149" y="1410"/>
                    <a:pt x="1192" y="1439"/>
                    <a:pt x="1212" y="1448"/>
                  </a:cubicBezTo>
                  <a:cubicBezTo>
                    <a:pt x="1226" y="1453"/>
                    <a:pt x="1226" y="1487"/>
                    <a:pt x="1221" y="1502"/>
                  </a:cubicBezTo>
                  <a:cubicBezTo>
                    <a:pt x="1221" y="1507"/>
                    <a:pt x="1231" y="1536"/>
                    <a:pt x="1241" y="1545"/>
                  </a:cubicBezTo>
                  <a:cubicBezTo>
                    <a:pt x="1242" y="1546"/>
                    <a:pt x="1243" y="1546"/>
                    <a:pt x="1244" y="1546"/>
                  </a:cubicBezTo>
                  <a:cubicBezTo>
                    <a:pt x="1260" y="1546"/>
                    <a:pt x="1289" y="1520"/>
                    <a:pt x="1294" y="1507"/>
                  </a:cubicBezTo>
                  <a:cubicBezTo>
                    <a:pt x="1304" y="1497"/>
                    <a:pt x="1430" y="1410"/>
                    <a:pt x="1454" y="1366"/>
                  </a:cubicBezTo>
                  <a:cubicBezTo>
                    <a:pt x="1478" y="1327"/>
                    <a:pt x="1463" y="1279"/>
                    <a:pt x="1454" y="1269"/>
                  </a:cubicBezTo>
                  <a:cubicBezTo>
                    <a:pt x="1449" y="1264"/>
                    <a:pt x="1531" y="1231"/>
                    <a:pt x="1560" y="1216"/>
                  </a:cubicBezTo>
                  <a:cubicBezTo>
                    <a:pt x="1594" y="1206"/>
                    <a:pt x="1609" y="1192"/>
                    <a:pt x="1604" y="1187"/>
                  </a:cubicBezTo>
                  <a:cubicBezTo>
                    <a:pt x="1599" y="1182"/>
                    <a:pt x="1546" y="1134"/>
                    <a:pt x="1526" y="1090"/>
                  </a:cubicBezTo>
                  <a:cubicBezTo>
                    <a:pt x="1512" y="1076"/>
                    <a:pt x="1551" y="1061"/>
                    <a:pt x="1570" y="1061"/>
                  </a:cubicBezTo>
                  <a:cubicBezTo>
                    <a:pt x="1584" y="1051"/>
                    <a:pt x="1599" y="1051"/>
                    <a:pt x="1599" y="1051"/>
                  </a:cubicBezTo>
                  <a:cubicBezTo>
                    <a:pt x="1599" y="1051"/>
                    <a:pt x="1594" y="1027"/>
                    <a:pt x="1580" y="998"/>
                  </a:cubicBezTo>
                  <a:lnTo>
                    <a:pt x="1584" y="979"/>
                  </a:lnTo>
                  <a:lnTo>
                    <a:pt x="1628" y="882"/>
                  </a:lnTo>
                  <a:cubicBezTo>
                    <a:pt x="1594" y="833"/>
                    <a:pt x="1604" y="770"/>
                    <a:pt x="1618" y="756"/>
                  </a:cubicBezTo>
                  <a:cubicBezTo>
                    <a:pt x="1633" y="751"/>
                    <a:pt x="1560" y="708"/>
                    <a:pt x="1531" y="698"/>
                  </a:cubicBezTo>
                  <a:cubicBezTo>
                    <a:pt x="1497" y="683"/>
                    <a:pt x="1483" y="625"/>
                    <a:pt x="1488" y="606"/>
                  </a:cubicBezTo>
                  <a:cubicBezTo>
                    <a:pt x="1494" y="593"/>
                    <a:pt x="1466" y="589"/>
                    <a:pt x="1441" y="589"/>
                  </a:cubicBezTo>
                  <a:cubicBezTo>
                    <a:pt x="1428" y="589"/>
                    <a:pt x="1417" y="590"/>
                    <a:pt x="1410" y="591"/>
                  </a:cubicBezTo>
                  <a:cubicBezTo>
                    <a:pt x="1404" y="594"/>
                    <a:pt x="1395" y="595"/>
                    <a:pt x="1385" y="595"/>
                  </a:cubicBezTo>
                  <a:cubicBezTo>
                    <a:pt x="1362" y="595"/>
                    <a:pt x="1334" y="590"/>
                    <a:pt x="1328" y="586"/>
                  </a:cubicBezTo>
                  <a:cubicBezTo>
                    <a:pt x="1313" y="582"/>
                    <a:pt x="1304" y="543"/>
                    <a:pt x="1308" y="533"/>
                  </a:cubicBezTo>
                  <a:cubicBezTo>
                    <a:pt x="1311" y="524"/>
                    <a:pt x="1327" y="509"/>
                    <a:pt x="1347" y="491"/>
                  </a:cubicBezTo>
                  <a:lnTo>
                    <a:pt x="1347" y="491"/>
                  </a:lnTo>
                  <a:cubicBezTo>
                    <a:pt x="1297" y="498"/>
                    <a:pt x="1251" y="501"/>
                    <a:pt x="1215" y="501"/>
                  </a:cubicBezTo>
                  <a:cubicBezTo>
                    <a:pt x="1157" y="501"/>
                    <a:pt x="1122" y="492"/>
                    <a:pt x="1124" y="475"/>
                  </a:cubicBezTo>
                  <a:cubicBezTo>
                    <a:pt x="1129" y="441"/>
                    <a:pt x="1149" y="364"/>
                    <a:pt x="1163" y="359"/>
                  </a:cubicBezTo>
                  <a:cubicBezTo>
                    <a:pt x="1173" y="364"/>
                    <a:pt x="1212" y="383"/>
                    <a:pt x="1241" y="407"/>
                  </a:cubicBezTo>
                  <a:lnTo>
                    <a:pt x="1270" y="431"/>
                  </a:lnTo>
                  <a:lnTo>
                    <a:pt x="1352" y="486"/>
                  </a:lnTo>
                  <a:lnTo>
                    <a:pt x="1352" y="486"/>
                  </a:lnTo>
                  <a:cubicBezTo>
                    <a:pt x="1364" y="476"/>
                    <a:pt x="1377" y="466"/>
                    <a:pt x="1391" y="456"/>
                  </a:cubicBezTo>
                  <a:lnTo>
                    <a:pt x="1430" y="431"/>
                  </a:lnTo>
                  <a:cubicBezTo>
                    <a:pt x="1400" y="393"/>
                    <a:pt x="1381" y="359"/>
                    <a:pt x="1333" y="339"/>
                  </a:cubicBezTo>
                  <a:lnTo>
                    <a:pt x="1308" y="335"/>
                  </a:lnTo>
                  <a:cubicBezTo>
                    <a:pt x="1308" y="335"/>
                    <a:pt x="1307" y="335"/>
                    <a:pt x="1306" y="335"/>
                  </a:cubicBezTo>
                  <a:cubicBezTo>
                    <a:pt x="1266" y="335"/>
                    <a:pt x="1192" y="237"/>
                    <a:pt x="1168" y="204"/>
                  </a:cubicBezTo>
                  <a:cubicBezTo>
                    <a:pt x="1139" y="175"/>
                    <a:pt x="1115" y="126"/>
                    <a:pt x="1100" y="122"/>
                  </a:cubicBezTo>
                  <a:cubicBezTo>
                    <a:pt x="1095" y="114"/>
                    <a:pt x="1087" y="110"/>
                    <a:pt x="1077" y="110"/>
                  </a:cubicBezTo>
                  <a:cubicBezTo>
                    <a:pt x="1069" y="110"/>
                    <a:pt x="1060" y="112"/>
                    <a:pt x="1052" y="117"/>
                  </a:cubicBezTo>
                  <a:lnTo>
                    <a:pt x="1042" y="122"/>
                  </a:lnTo>
                  <a:lnTo>
                    <a:pt x="979" y="151"/>
                  </a:lnTo>
                  <a:cubicBezTo>
                    <a:pt x="940" y="194"/>
                    <a:pt x="940" y="238"/>
                    <a:pt x="950" y="243"/>
                  </a:cubicBezTo>
                  <a:cubicBezTo>
                    <a:pt x="955" y="245"/>
                    <a:pt x="966" y="246"/>
                    <a:pt x="979" y="246"/>
                  </a:cubicBezTo>
                  <a:cubicBezTo>
                    <a:pt x="991" y="246"/>
                    <a:pt x="1006" y="245"/>
                    <a:pt x="1018" y="243"/>
                  </a:cubicBezTo>
                  <a:lnTo>
                    <a:pt x="1037" y="247"/>
                  </a:lnTo>
                  <a:lnTo>
                    <a:pt x="1173" y="296"/>
                  </a:lnTo>
                  <a:cubicBezTo>
                    <a:pt x="1071" y="318"/>
                    <a:pt x="980" y="329"/>
                    <a:pt x="941" y="329"/>
                  </a:cubicBezTo>
                  <a:cubicBezTo>
                    <a:pt x="928" y="329"/>
                    <a:pt x="921" y="327"/>
                    <a:pt x="921" y="325"/>
                  </a:cubicBezTo>
                  <a:cubicBezTo>
                    <a:pt x="921" y="320"/>
                    <a:pt x="877" y="320"/>
                    <a:pt x="868" y="320"/>
                  </a:cubicBezTo>
                  <a:cubicBezTo>
                    <a:pt x="853" y="325"/>
                    <a:pt x="853" y="417"/>
                    <a:pt x="882" y="436"/>
                  </a:cubicBezTo>
                  <a:cubicBezTo>
                    <a:pt x="916" y="456"/>
                    <a:pt x="1003" y="519"/>
                    <a:pt x="989" y="538"/>
                  </a:cubicBezTo>
                  <a:cubicBezTo>
                    <a:pt x="983" y="544"/>
                    <a:pt x="974" y="547"/>
                    <a:pt x="963" y="547"/>
                  </a:cubicBezTo>
                  <a:cubicBezTo>
                    <a:pt x="937" y="547"/>
                    <a:pt x="901" y="532"/>
                    <a:pt x="868" y="509"/>
                  </a:cubicBezTo>
                  <a:lnTo>
                    <a:pt x="800" y="553"/>
                  </a:lnTo>
                  <a:lnTo>
                    <a:pt x="737" y="591"/>
                  </a:lnTo>
                  <a:cubicBezTo>
                    <a:pt x="732" y="528"/>
                    <a:pt x="747" y="446"/>
                    <a:pt x="756" y="441"/>
                  </a:cubicBezTo>
                  <a:cubicBezTo>
                    <a:pt x="761" y="431"/>
                    <a:pt x="761" y="398"/>
                    <a:pt x="756" y="369"/>
                  </a:cubicBezTo>
                  <a:lnTo>
                    <a:pt x="737" y="364"/>
                  </a:lnTo>
                  <a:lnTo>
                    <a:pt x="630" y="315"/>
                  </a:lnTo>
                  <a:cubicBezTo>
                    <a:pt x="573" y="274"/>
                    <a:pt x="448" y="250"/>
                    <a:pt x="388" y="250"/>
                  </a:cubicBezTo>
                  <a:cubicBezTo>
                    <a:pt x="378" y="250"/>
                    <a:pt x="370" y="251"/>
                    <a:pt x="364" y="252"/>
                  </a:cubicBezTo>
                  <a:cubicBezTo>
                    <a:pt x="359" y="254"/>
                    <a:pt x="354" y="255"/>
                    <a:pt x="350" y="255"/>
                  </a:cubicBezTo>
                  <a:cubicBezTo>
                    <a:pt x="324" y="255"/>
                    <a:pt x="336" y="217"/>
                    <a:pt x="345" y="204"/>
                  </a:cubicBezTo>
                  <a:cubicBezTo>
                    <a:pt x="354" y="194"/>
                    <a:pt x="248" y="194"/>
                    <a:pt x="204" y="189"/>
                  </a:cubicBezTo>
                  <a:cubicBezTo>
                    <a:pt x="161" y="185"/>
                    <a:pt x="127" y="88"/>
                    <a:pt x="127" y="49"/>
                  </a:cubicBezTo>
                  <a:cubicBezTo>
                    <a:pt x="127" y="15"/>
                    <a:pt x="54" y="0"/>
                    <a:pt x="3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rot="-487982" flipH="1">
              <a:off x="4818379" y="4419559"/>
              <a:ext cx="53362" cy="35522"/>
            </a:xfrm>
            <a:custGeom>
              <a:avLst/>
              <a:gdLst/>
              <a:ahLst/>
              <a:cxnLst/>
              <a:rect l="l" t="t" r="r" b="b"/>
              <a:pathLst>
                <a:path w="335" h="223" extrusionOk="0">
                  <a:moveTo>
                    <a:pt x="118" y="0"/>
                  </a:moveTo>
                  <a:cubicBezTo>
                    <a:pt x="115" y="0"/>
                    <a:pt x="113" y="0"/>
                    <a:pt x="112" y="1"/>
                  </a:cubicBezTo>
                  <a:cubicBezTo>
                    <a:pt x="93" y="11"/>
                    <a:pt x="35" y="40"/>
                    <a:pt x="25" y="45"/>
                  </a:cubicBezTo>
                  <a:cubicBezTo>
                    <a:pt x="10" y="59"/>
                    <a:pt x="1" y="69"/>
                    <a:pt x="1" y="74"/>
                  </a:cubicBezTo>
                  <a:cubicBezTo>
                    <a:pt x="1" y="89"/>
                    <a:pt x="30" y="98"/>
                    <a:pt x="49" y="108"/>
                  </a:cubicBezTo>
                  <a:cubicBezTo>
                    <a:pt x="64" y="108"/>
                    <a:pt x="102" y="185"/>
                    <a:pt x="141" y="205"/>
                  </a:cubicBezTo>
                  <a:cubicBezTo>
                    <a:pt x="167" y="212"/>
                    <a:pt x="213" y="222"/>
                    <a:pt x="255" y="222"/>
                  </a:cubicBezTo>
                  <a:cubicBezTo>
                    <a:pt x="268" y="222"/>
                    <a:pt x="280" y="222"/>
                    <a:pt x="291" y="219"/>
                  </a:cubicBezTo>
                  <a:lnTo>
                    <a:pt x="335" y="214"/>
                  </a:lnTo>
                  <a:cubicBezTo>
                    <a:pt x="316" y="171"/>
                    <a:pt x="330" y="132"/>
                    <a:pt x="296" y="93"/>
                  </a:cubicBezTo>
                  <a:lnTo>
                    <a:pt x="267" y="59"/>
                  </a:lnTo>
                  <a:cubicBezTo>
                    <a:pt x="223" y="42"/>
                    <a:pt x="143" y="0"/>
                    <a:pt x="11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rot="-487982" flipH="1">
              <a:off x="4855734" y="4396196"/>
              <a:ext cx="11787" cy="20230"/>
            </a:xfrm>
            <a:custGeom>
              <a:avLst/>
              <a:gdLst/>
              <a:ahLst/>
              <a:cxnLst/>
              <a:rect l="l" t="t" r="r" b="b"/>
              <a:pathLst>
                <a:path w="74" h="127" extrusionOk="0">
                  <a:moveTo>
                    <a:pt x="26" y="0"/>
                  </a:moveTo>
                  <a:cubicBezTo>
                    <a:pt x="9" y="0"/>
                    <a:pt x="1" y="33"/>
                    <a:pt x="1" y="78"/>
                  </a:cubicBezTo>
                  <a:lnTo>
                    <a:pt x="1" y="127"/>
                  </a:lnTo>
                  <a:lnTo>
                    <a:pt x="49" y="93"/>
                  </a:lnTo>
                  <a:cubicBezTo>
                    <a:pt x="73" y="54"/>
                    <a:pt x="49" y="5"/>
                    <a:pt x="30" y="1"/>
                  </a:cubicBezTo>
                  <a:cubicBezTo>
                    <a:pt x="29" y="0"/>
                    <a:pt x="27" y="0"/>
                    <a:pt x="26"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rot="-487982" flipH="1">
              <a:off x="4423065" y="4220243"/>
              <a:ext cx="270155" cy="209784"/>
            </a:xfrm>
            <a:custGeom>
              <a:avLst/>
              <a:gdLst/>
              <a:ahLst/>
              <a:cxnLst/>
              <a:rect l="l" t="t" r="r" b="b"/>
              <a:pathLst>
                <a:path w="1696" h="1317" extrusionOk="0">
                  <a:moveTo>
                    <a:pt x="652" y="410"/>
                  </a:moveTo>
                  <a:cubicBezTo>
                    <a:pt x="656" y="410"/>
                    <a:pt x="660" y="410"/>
                    <a:pt x="664" y="411"/>
                  </a:cubicBezTo>
                  <a:cubicBezTo>
                    <a:pt x="693" y="430"/>
                    <a:pt x="693" y="459"/>
                    <a:pt x="649" y="483"/>
                  </a:cubicBezTo>
                  <a:cubicBezTo>
                    <a:pt x="634" y="492"/>
                    <a:pt x="609" y="495"/>
                    <a:pt x="585" y="495"/>
                  </a:cubicBezTo>
                  <a:cubicBezTo>
                    <a:pt x="537" y="495"/>
                    <a:pt x="488" y="483"/>
                    <a:pt x="504" y="474"/>
                  </a:cubicBezTo>
                  <a:cubicBezTo>
                    <a:pt x="526" y="452"/>
                    <a:pt x="608" y="410"/>
                    <a:pt x="652" y="410"/>
                  </a:cubicBezTo>
                  <a:close/>
                  <a:moveTo>
                    <a:pt x="286" y="672"/>
                  </a:moveTo>
                  <a:lnTo>
                    <a:pt x="286" y="672"/>
                  </a:lnTo>
                  <a:cubicBezTo>
                    <a:pt x="325" y="716"/>
                    <a:pt x="354" y="750"/>
                    <a:pt x="383" y="784"/>
                  </a:cubicBezTo>
                  <a:cubicBezTo>
                    <a:pt x="374" y="784"/>
                    <a:pt x="366" y="784"/>
                    <a:pt x="359" y="784"/>
                  </a:cubicBezTo>
                  <a:cubicBezTo>
                    <a:pt x="273" y="784"/>
                    <a:pt x="259" y="757"/>
                    <a:pt x="286" y="672"/>
                  </a:cubicBezTo>
                  <a:close/>
                  <a:moveTo>
                    <a:pt x="202" y="1"/>
                  </a:moveTo>
                  <a:cubicBezTo>
                    <a:pt x="162" y="1"/>
                    <a:pt x="92" y="12"/>
                    <a:pt x="58" y="19"/>
                  </a:cubicBezTo>
                  <a:cubicBezTo>
                    <a:pt x="0" y="33"/>
                    <a:pt x="10" y="67"/>
                    <a:pt x="20" y="72"/>
                  </a:cubicBezTo>
                  <a:cubicBezTo>
                    <a:pt x="23" y="74"/>
                    <a:pt x="30" y="75"/>
                    <a:pt x="39" y="75"/>
                  </a:cubicBezTo>
                  <a:cubicBezTo>
                    <a:pt x="68" y="75"/>
                    <a:pt x="117" y="66"/>
                    <a:pt x="136" y="62"/>
                  </a:cubicBezTo>
                  <a:cubicBezTo>
                    <a:pt x="137" y="62"/>
                    <a:pt x="138" y="62"/>
                    <a:pt x="139" y="62"/>
                  </a:cubicBezTo>
                  <a:cubicBezTo>
                    <a:pt x="165" y="62"/>
                    <a:pt x="214" y="112"/>
                    <a:pt x="228" y="140"/>
                  </a:cubicBezTo>
                  <a:cubicBezTo>
                    <a:pt x="242" y="169"/>
                    <a:pt x="218" y="232"/>
                    <a:pt x="208" y="251"/>
                  </a:cubicBezTo>
                  <a:cubicBezTo>
                    <a:pt x="194" y="266"/>
                    <a:pt x="189" y="290"/>
                    <a:pt x="194" y="299"/>
                  </a:cubicBezTo>
                  <a:cubicBezTo>
                    <a:pt x="194" y="299"/>
                    <a:pt x="233" y="285"/>
                    <a:pt x="252" y="275"/>
                  </a:cubicBezTo>
                  <a:cubicBezTo>
                    <a:pt x="253" y="274"/>
                    <a:pt x="254" y="274"/>
                    <a:pt x="255" y="274"/>
                  </a:cubicBezTo>
                  <a:cubicBezTo>
                    <a:pt x="265" y="274"/>
                    <a:pt x="281" y="311"/>
                    <a:pt x="281" y="328"/>
                  </a:cubicBezTo>
                  <a:cubicBezTo>
                    <a:pt x="281" y="348"/>
                    <a:pt x="359" y="406"/>
                    <a:pt x="354" y="435"/>
                  </a:cubicBezTo>
                  <a:cubicBezTo>
                    <a:pt x="349" y="469"/>
                    <a:pt x="339" y="493"/>
                    <a:pt x="339" y="493"/>
                  </a:cubicBezTo>
                  <a:lnTo>
                    <a:pt x="392" y="503"/>
                  </a:lnTo>
                  <a:lnTo>
                    <a:pt x="417" y="508"/>
                  </a:lnTo>
                  <a:lnTo>
                    <a:pt x="417" y="532"/>
                  </a:lnTo>
                  <a:cubicBezTo>
                    <a:pt x="392" y="580"/>
                    <a:pt x="276" y="624"/>
                    <a:pt x="233" y="624"/>
                  </a:cubicBezTo>
                  <a:cubicBezTo>
                    <a:pt x="228" y="623"/>
                    <a:pt x="224" y="623"/>
                    <a:pt x="220" y="623"/>
                  </a:cubicBezTo>
                  <a:cubicBezTo>
                    <a:pt x="187" y="623"/>
                    <a:pt x="159" y="639"/>
                    <a:pt x="155" y="648"/>
                  </a:cubicBezTo>
                  <a:cubicBezTo>
                    <a:pt x="150" y="653"/>
                    <a:pt x="233" y="667"/>
                    <a:pt x="233" y="692"/>
                  </a:cubicBezTo>
                  <a:cubicBezTo>
                    <a:pt x="233" y="716"/>
                    <a:pt x="208" y="740"/>
                    <a:pt x="175" y="745"/>
                  </a:cubicBezTo>
                  <a:lnTo>
                    <a:pt x="141" y="750"/>
                  </a:lnTo>
                  <a:lnTo>
                    <a:pt x="175" y="808"/>
                  </a:lnTo>
                  <a:cubicBezTo>
                    <a:pt x="213" y="832"/>
                    <a:pt x="271" y="866"/>
                    <a:pt x="276" y="871"/>
                  </a:cubicBezTo>
                  <a:cubicBezTo>
                    <a:pt x="277" y="872"/>
                    <a:pt x="279" y="873"/>
                    <a:pt x="281" y="873"/>
                  </a:cubicBezTo>
                  <a:cubicBezTo>
                    <a:pt x="296" y="873"/>
                    <a:pt x="339" y="857"/>
                    <a:pt x="370" y="857"/>
                  </a:cubicBezTo>
                  <a:cubicBezTo>
                    <a:pt x="379" y="857"/>
                    <a:pt x="386" y="859"/>
                    <a:pt x="392" y="861"/>
                  </a:cubicBezTo>
                  <a:cubicBezTo>
                    <a:pt x="415" y="876"/>
                    <a:pt x="437" y="882"/>
                    <a:pt x="448" y="882"/>
                  </a:cubicBezTo>
                  <a:cubicBezTo>
                    <a:pt x="452" y="882"/>
                    <a:pt x="454" y="882"/>
                    <a:pt x="455" y="881"/>
                  </a:cubicBezTo>
                  <a:lnTo>
                    <a:pt x="460" y="881"/>
                  </a:lnTo>
                  <a:cubicBezTo>
                    <a:pt x="494" y="871"/>
                    <a:pt x="518" y="866"/>
                    <a:pt x="536" y="866"/>
                  </a:cubicBezTo>
                  <a:cubicBezTo>
                    <a:pt x="582" y="866"/>
                    <a:pt x="595" y="896"/>
                    <a:pt x="639" y="958"/>
                  </a:cubicBezTo>
                  <a:lnTo>
                    <a:pt x="668" y="992"/>
                  </a:lnTo>
                  <a:cubicBezTo>
                    <a:pt x="673" y="1035"/>
                    <a:pt x="785" y="1103"/>
                    <a:pt x="799" y="1127"/>
                  </a:cubicBezTo>
                  <a:cubicBezTo>
                    <a:pt x="819" y="1157"/>
                    <a:pt x="770" y="1186"/>
                    <a:pt x="746" y="1195"/>
                  </a:cubicBezTo>
                  <a:cubicBezTo>
                    <a:pt x="722" y="1195"/>
                    <a:pt x="712" y="1224"/>
                    <a:pt x="717" y="1229"/>
                  </a:cubicBezTo>
                  <a:cubicBezTo>
                    <a:pt x="722" y="1234"/>
                    <a:pt x="688" y="1249"/>
                    <a:pt x="673" y="1249"/>
                  </a:cubicBezTo>
                  <a:cubicBezTo>
                    <a:pt x="668" y="1249"/>
                    <a:pt x="649" y="1253"/>
                    <a:pt x="649" y="1258"/>
                  </a:cubicBezTo>
                  <a:cubicBezTo>
                    <a:pt x="644" y="1268"/>
                    <a:pt x="688" y="1282"/>
                    <a:pt x="702" y="1297"/>
                  </a:cubicBezTo>
                  <a:cubicBezTo>
                    <a:pt x="722" y="1307"/>
                    <a:pt x="886" y="1316"/>
                    <a:pt x="940" y="1316"/>
                  </a:cubicBezTo>
                  <a:cubicBezTo>
                    <a:pt x="998" y="1316"/>
                    <a:pt x="1051" y="1307"/>
                    <a:pt x="1051" y="1307"/>
                  </a:cubicBezTo>
                  <a:cubicBezTo>
                    <a:pt x="1056" y="1302"/>
                    <a:pt x="1288" y="1161"/>
                    <a:pt x="1327" y="1079"/>
                  </a:cubicBezTo>
                  <a:cubicBezTo>
                    <a:pt x="1371" y="992"/>
                    <a:pt x="1511" y="798"/>
                    <a:pt x="1545" y="750"/>
                  </a:cubicBezTo>
                  <a:cubicBezTo>
                    <a:pt x="1584" y="701"/>
                    <a:pt x="1627" y="663"/>
                    <a:pt x="1627" y="653"/>
                  </a:cubicBezTo>
                  <a:cubicBezTo>
                    <a:pt x="1627" y="653"/>
                    <a:pt x="1603" y="643"/>
                    <a:pt x="1593" y="643"/>
                  </a:cubicBezTo>
                  <a:cubicBezTo>
                    <a:pt x="1589" y="643"/>
                    <a:pt x="1569" y="575"/>
                    <a:pt x="1569" y="551"/>
                  </a:cubicBezTo>
                  <a:cubicBezTo>
                    <a:pt x="1569" y="527"/>
                    <a:pt x="1632" y="454"/>
                    <a:pt x="1656" y="435"/>
                  </a:cubicBezTo>
                  <a:cubicBezTo>
                    <a:pt x="1681" y="411"/>
                    <a:pt x="1695" y="377"/>
                    <a:pt x="1695" y="362"/>
                  </a:cubicBezTo>
                  <a:cubicBezTo>
                    <a:pt x="1695" y="353"/>
                    <a:pt x="1690" y="328"/>
                    <a:pt x="1685" y="324"/>
                  </a:cubicBezTo>
                  <a:cubicBezTo>
                    <a:pt x="1681" y="314"/>
                    <a:pt x="1603" y="314"/>
                    <a:pt x="1574" y="304"/>
                  </a:cubicBezTo>
                  <a:cubicBezTo>
                    <a:pt x="1550" y="290"/>
                    <a:pt x="1521" y="275"/>
                    <a:pt x="1516" y="275"/>
                  </a:cubicBezTo>
                  <a:lnTo>
                    <a:pt x="1506" y="275"/>
                  </a:lnTo>
                  <a:cubicBezTo>
                    <a:pt x="1506" y="275"/>
                    <a:pt x="1482" y="285"/>
                    <a:pt x="1448" y="324"/>
                  </a:cubicBezTo>
                  <a:lnTo>
                    <a:pt x="1443" y="338"/>
                  </a:lnTo>
                  <a:lnTo>
                    <a:pt x="1405" y="445"/>
                  </a:lnTo>
                  <a:cubicBezTo>
                    <a:pt x="1367" y="391"/>
                    <a:pt x="1317" y="373"/>
                    <a:pt x="1284" y="373"/>
                  </a:cubicBezTo>
                  <a:cubicBezTo>
                    <a:pt x="1266" y="373"/>
                    <a:pt x="1253" y="378"/>
                    <a:pt x="1250" y="387"/>
                  </a:cubicBezTo>
                  <a:cubicBezTo>
                    <a:pt x="1235" y="411"/>
                    <a:pt x="1148" y="469"/>
                    <a:pt x="1148" y="503"/>
                  </a:cubicBezTo>
                  <a:cubicBezTo>
                    <a:pt x="1148" y="546"/>
                    <a:pt x="1109" y="575"/>
                    <a:pt x="1090" y="575"/>
                  </a:cubicBezTo>
                  <a:cubicBezTo>
                    <a:pt x="1075" y="575"/>
                    <a:pt x="1056" y="571"/>
                    <a:pt x="1051" y="566"/>
                  </a:cubicBezTo>
                  <a:cubicBezTo>
                    <a:pt x="1050" y="565"/>
                    <a:pt x="1049" y="565"/>
                    <a:pt x="1048" y="565"/>
                  </a:cubicBezTo>
                  <a:cubicBezTo>
                    <a:pt x="1031" y="565"/>
                    <a:pt x="962" y="625"/>
                    <a:pt x="935" y="648"/>
                  </a:cubicBezTo>
                  <a:cubicBezTo>
                    <a:pt x="911" y="672"/>
                    <a:pt x="862" y="726"/>
                    <a:pt x="862" y="745"/>
                  </a:cubicBezTo>
                  <a:cubicBezTo>
                    <a:pt x="857" y="759"/>
                    <a:pt x="891" y="769"/>
                    <a:pt x="911" y="769"/>
                  </a:cubicBezTo>
                  <a:cubicBezTo>
                    <a:pt x="920" y="769"/>
                    <a:pt x="964" y="764"/>
                    <a:pt x="969" y="764"/>
                  </a:cubicBezTo>
                  <a:cubicBezTo>
                    <a:pt x="978" y="764"/>
                    <a:pt x="959" y="808"/>
                    <a:pt x="969" y="818"/>
                  </a:cubicBezTo>
                  <a:cubicBezTo>
                    <a:pt x="971" y="818"/>
                    <a:pt x="974" y="819"/>
                    <a:pt x="978" y="819"/>
                  </a:cubicBezTo>
                  <a:cubicBezTo>
                    <a:pt x="999" y="819"/>
                    <a:pt x="1040" y="808"/>
                    <a:pt x="1080" y="784"/>
                  </a:cubicBezTo>
                  <a:lnTo>
                    <a:pt x="1133" y="745"/>
                  </a:lnTo>
                  <a:lnTo>
                    <a:pt x="1148" y="808"/>
                  </a:lnTo>
                  <a:cubicBezTo>
                    <a:pt x="1104" y="818"/>
                    <a:pt x="1037" y="832"/>
                    <a:pt x="1017" y="832"/>
                  </a:cubicBezTo>
                  <a:cubicBezTo>
                    <a:pt x="1007" y="832"/>
                    <a:pt x="978" y="881"/>
                    <a:pt x="969" y="895"/>
                  </a:cubicBezTo>
                  <a:cubicBezTo>
                    <a:pt x="964" y="914"/>
                    <a:pt x="1007" y="929"/>
                    <a:pt x="1027" y="929"/>
                  </a:cubicBezTo>
                  <a:cubicBezTo>
                    <a:pt x="1041" y="929"/>
                    <a:pt x="1061" y="934"/>
                    <a:pt x="1061" y="939"/>
                  </a:cubicBezTo>
                  <a:cubicBezTo>
                    <a:pt x="1066" y="943"/>
                    <a:pt x="1003" y="953"/>
                    <a:pt x="978" y="958"/>
                  </a:cubicBezTo>
                  <a:cubicBezTo>
                    <a:pt x="978" y="958"/>
                    <a:pt x="977" y="958"/>
                    <a:pt x="976" y="958"/>
                  </a:cubicBezTo>
                  <a:cubicBezTo>
                    <a:pt x="952" y="958"/>
                    <a:pt x="885" y="906"/>
                    <a:pt x="850" y="906"/>
                  </a:cubicBezTo>
                  <a:cubicBezTo>
                    <a:pt x="846" y="906"/>
                    <a:pt x="841" y="907"/>
                    <a:pt x="838" y="910"/>
                  </a:cubicBezTo>
                  <a:lnTo>
                    <a:pt x="775" y="943"/>
                  </a:lnTo>
                  <a:cubicBezTo>
                    <a:pt x="775" y="943"/>
                    <a:pt x="746" y="943"/>
                    <a:pt x="712" y="953"/>
                  </a:cubicBezTo>
                  <a:lnTo>
                    <a:pt x="678" y="958"/>
                  </a:lnTo>
                  <a:lnTo>
                    <a:pt x="678" y="958"/>
                  </a:lnTo>
                  <a:lnTo>
                    <a:pt x="717" y="905"/>
                  </a:lnTo>
                  <a:cubicBezTo>
                    <a:pt x="765" y="861"/>
                    <a:pt x="760" y="784"/>
                    <a:pt x="741" y="769"/>
                  </a:cubicBezTo>
                  <a:cubicBezTo>
                    <a:pt x="733" y="765"/>
                    <a:pt x="718" y="764"/>
                    <a:pt x="701" y="764"/>
                  </a:cubicBezTo>
                  <a:cubicBezTo>
                    <a:pt x="679" y="764"/>
                    <a:pt x="653" y="766"/>
                    <a:pt x="639" y="769"/>
                  </a:cubicBezTo>
                  <a:cubicBezTo>
                    <a:pt x="638" y="770"/>
                    <a:pt x="637" y="770"/>
                    <a:pt x="637" y="770"/>
                  </a:cubicBezTo>
                  <a:cubicBezTo>
                    <a:pt x="626" y="770"/>
                    <a:pt x="678" y="664"/>
                    <a:pt x="760" y="614"/>
                  </a:cubicBezTo>
                  <a:cubicBezTo>
                    <a:pt x="848" y="551"/>
                    <a:pt x="896" y="493"/>
                    <a:pt x="867" y="469"/>
                  </a:cubicBezTo>
                  <a:lnTo>
                    <a:pt x="838" y="450"/>
                  </a:lnTo>
                  <a:lnTo>
                    <a:pt x="736" y="401"/>
                  </a:lnTo>
                  <a:cubicBezTo>
                    <a:pt x="654" y="314"/>
                    <a:pt x="543" y="207"/>
                    <a:pt x="523" y="207"/>
                  </a:cubicBezTo>
                  <a:cubicBezTo>
                    <a:pt x="504" y="207"/>
                    <a:pt x="470" y="212"/>
                    <a:pt x="436" y="227"/>
                  </a:cubicBezTo>
                  <a:lnTo>
                    <a:pt x="402" y="241"/>
                  </a:lnTo>
                  <a:lnTo>
                    <a:pt x="402" y="241"/>
                  </a:lnTo>
                  <a:lnTo>
                    <a:pt x="422" y="130"/>
                  </a:lnTo>
                  <a:cubicBezTo>
                    <a:pt x="396" y="63"/>
                    <a:pt x="339" y="42"/>
                    <a:pt x="303" y="42"/>
                  </a:cubicBezTo>
                  <a:cubicBezTo>
                    <a:pt x="291" y="42"/>
                    <a:pt x="282" y="44"/>
                    <a:pt x="276" y="48"/>
                  </a:cubicBezTo>
                  <a:cubicBezTo>
                    <a:pt x="272" y="51"/>
                    <a:pt x="268" y="52"/>
                    <a:pt x="264" y="52"/>
                  </a:cubicBezTo>
                  <a:cubicBezTo>
                    <a:pt x="246" y="52"/>
                    <a:pt x="233" y="21"/>
                    <a:pt x="233" y="9"/>
                  </a:cubicBezTo>
                  <a:cubicBezTo>
                    <a:pt x="233" y="3"/>
                    <a:pt x="221" y="1"/>
                    <a:pt x="20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rot="-487982" flipH="1">
              <a:off x="4337999" y="4431606"/>
              <a:ext cx="290226" cy="176015"/>
            </a:xfrm>
            <a:custGeom>
              <a:avLst/>
              <a:gdLst/>
              <a:ahLst/>
              <a:cxnLst/>
              <a:rect l="l" t="t" r="r" b="b"/>
              <a:pathLst>
                <a:path w="1822" h="1105" extrusionOk="0">
                  <a:moveTo>
                    <a:pt x="867" y="543"/>
                  </a:moveTo>
                  <a:cubicBezTo>
                    <a:pt x="864" y="586"/>
                    <a:pt x="848" y="604"/>
                    <a:pt x="824" y="604"/>
                  </a:cubicBezTo>
                  <a:cubicBezTo>
                    <a:pt x="807" y="604"/>
                    <a:pt x="787" y="595"/>
                    <a:pt x="766" y="582"/>
                  </a:cubicBezTo>
                  <a:cubicBezTo>
                    <a:pt x="795" y="567"/>
                    <a:pt x="824" y="557"/>
                    <a:pt x="867" y="543"/>
                  </a:cubicBezTo>
                  <a:close/>
                  <a:moveTo>
                    <a:pt x="314" y="1084"/>
                  </a:moveTo>
                  <a:cubicBezTo>
                    <a:pt x="314" y="1085"/>
                    <a:pt x="315" y="1085"/>
                    <a:pt x="315" y="1085"/>
                  </a:cubicBezTo>
                  <a:cubicBezTo>
                    <a:pt x="316" y="1085"/>
                    <a:pt x="318" y="1085"/>
                    <a:pt x="319" y="1085"/>
                  </a:cubicBezTo>
                  <a:lnTo>
                    <a:pt x="319" y="1085"/>
                  </a:lnTo>
                  <a:cubicBezTo>
                    <a:pt x="317" y="1085"/>
                    <a:pt x="316" y="1084"/>
                    <a:pt x="314" y="1084"/>
                  </a:cubicBezTo>
                  <a:close/>
                  <a:moveTo>
                    <a:pt x="872" y="1"/>
                  </a:moveTo>
                  <a:cubicBezTo>
                    <a:pt x="688" y="5"/>
                    <a:pt x="722" y="44"/>
                    <a:pt x="722" y="44"/>
                  </a:cubicBezTo>
                  <a:cubicBezTo>
                    <a:pt x="833" y="146"/>
                    <a:pt x="945" y="243"/>
                    <a:pt x="959" y="262"/>
                  </a:cubicBezTo>
                  <a:cubicBezTo>
                    <a:pt x="960" y="264"/>
                    <a:pt x="958" y="264"/>
                    <a:pt x="953" y="264"/>
                  </a:cubicBezTo>
                  <a:cubicBezTo>
                    <a:pt x="941" y="264"/>
                    <a:pt x="918" y="261"/>
                    <a:pt x="894" y="261"/>
                  </a:cubicBezTo>
                  <a:cubicBezTo>
                    <a:pt x="864" y="261"/>
                    <a:pt x="833" y="266"/>
                    <a:pt x="824" y="286"/>
                  </a:cubicBezTo>
                  <a:cubicBezTo>
                    <a:pt x="817" y="303"/>
                    <a:pt x="807" y="312"/>
                    <a:pt x="796" y="312"/>
                  </a:cubicBezTo>
                  <a:cubicBezTo>
                    <a:pt x="783" y="312"/>
                    <a:pt x="769" y="299"/>
                    <a:pt x="761" y="272"/>
                  </a:cubicBezTo>
                  <a:lnTo>
                    <a:pt x="698" y="325"/>
                  </a:lnTo>
                  <a:lnTo>
                    <a:pt x="606" y="412"/>
                  </a:lnTo>
                  <a:cubicBezTo>
                    <a:pt x="654" y="538"/>
                    <a:pt x="664" y="664"/>
                    <a:pt x="630" y="693"/>
                  </a:cubicBezTo>
                  <a:lnTo>
                    <a:pt x="567" y="674"/>
                  </a:lnTo>
                  <a:lnTo>
                    <a:pt x="582" y="659"/>
                  </a:lnTo>
                  <a:cubicBezTo>
                    <a:pt x="595" y="625"/>
                    <a:pt x="552" y="601"/>
                    <a:pt x="523" y="601"/>
                  </a:cubicBezTo>
                  <a:cubicBezTo>
                    <a:pt x="510" y="601"/>
                    <a:pt x="501" y="605"/>
                    <a:pt x="499" y="616"/>
                  </a:cubicBezTo>
                  <a:cubicBezTo>
                    <a:pt x="494" y="654"/>
                    <a:pt x="485" y="683"/>
                    <a:pt x="480" y="688"/>
                  </a:cubicBezTo>
                  <a:cubicBezTo>
                    <a:pt x="475" y="688"/>
                    <a:pt x="456" y="679"/>
                    <a:pt x="431" y="654"/>
                  </a:cubicBezTo>
                  <a:lnTo>
                    <a:pt x="407" y="645"/>
                  </a:lnTo>
                  <a:lnTo>
                    <a:pt x="310" y="616"/>
                  </a:lnTo>
                  <a:lnTo>
                    <a:pt x="310" y="616"/>
                  </a:lnTo>
                  <a:cubicBezTo>
                    <a:pt x="315" y="737"/>
                    <a:pt x="359" y="853"/>
                    <a:pt x="383" y="858"/>
                  </a:cubicBezTo>
                  <a:cubicBezTo>
                    <a:pt x="406" y="862"/>
                    <a:pt x="313" y="926"/>
                    <a:pt x="270" y="926"/>
                  </a:cubicBezTo>
                  <a:cubicBezTo>
                    <a:pt x="267" y="926"/>
                    <a:pt x="264" y="926"/>
                    <a:pt x="262" y="925"/>
                  </a:cubicBezTo>
                  <a:cubicBezTo>
                    <a:pt x="255" y="922"/>
                    <a:pt x="246" y="920"/>
                    <a:pt x="237" y="920"/>
                  </a:cubicBezTo>
                  <a:cubicBezTo>
                    <a:pt x="209" y="920"/>
                    <a:pt x="176" y="934"/>
                    <a:pt x="165" y="945"/>
                  </a:cubicBezTo>
                  <a:cubicBezTo>
                    <a:pt x="165" y="945"/>
                    <a:pt x="164" y="945"/>
                    <a:pt x="163" y="945"/>
                  </a:cubicBezTo>
                  <a:cubicBezTo>
                    <a:pt x="151" y="945"/>
                    <a:pt x="116" y="910"/>
                    <a:pt x="107" y="901"/>
                  </a:cubicBezTo>
                  <a:cubicBezTo>
                    <a:pt x="103" y="895"/>
                    <a:pt x="94" y="893"/>
                    <a:pt x="84" y="893"/>
                  </a:cubicBezTo>
                  <a:cubicBezTo>
                    <a:pt x="63" y="893"/>
                    <a:pt x="33" y="904"/>
                    <a:pt x="20" y="911"/>
                  </a:cubicBezTo>
                  <a:cubicBezTo>
                    <a:pt x="0" y="925"/>
                    <a:pt x="63" y="984"/>
                    <a:pt x="88" y="1003"/>
                  </a:cubicBezTo>
                  <a:cubicBezTo>
                    <a:pt x="112" y="1022"/>
                    <a:pt x="117" y="1071"/>
                    <a:pt x="107" y="1080"/>
                  </a:cubicBezTo>
                  <a:cubicBezTo>
                    <a:pt x="103" y="1085"/>
                    <a:pt x="112" y="1086"/>
                    <a:pt x="127" y="1086"/>
                  </a:cubicBezTo>
                  <a:cubicBezTo>
                    <a:pt x="161" y="1086"/>
                    <a:pt x="226" y="1080"/>
                    <a:pt x="269" y="1080"/>
                  </a:cubicBezTo>
                  <a:cubicBezTo>
                    <a:pt x="277" y="1080"/>
                    <a:pt x="285" y="1080"/>
                    <a:pt x="291" y="1080"/>
                  </a:cubicBezTo>
                  <a:cubicBezTo>
                    <a:pt x="299" y="1082"/>
                    <a:pt x="306" y="1083"/>
                    <a:pt x="314" y="1084"/>
                  </a:cubicBezTo>
                  <a:lnTo>
                    <a:pt x="314" y="1084"/>
                  </a:lnTo>
                  <a:cubicBezTo>
                    <a:pt x="312" y="1079"/>
                    <a:pt x="317" y="1063"/>
                    <a:pt x="325" y="1047"/>
                  </a:cubicBezTo>
                  <a:cubicBezTo>
                    <a:pt x="335" y="1027"/>
                    <a:pt x="383" y="988"/>
                    <a:pt x="402" y="988"/>
                  </a:cubicBezTo>
                  <a:lnTo>
                    <a:pt x="407" y="993"/>
                  </a:lnTo>
                  <a:lnTo>
                    <a:pt x="431" y="1047"/>
                  </a:lnTo>
                  <a:cubicBezTo>
                    <a:pt x="383" y="1068"/>
                    <a:pt x="335" y="1082"/>
                    <a:pt x="319" y="1085"/>
                  </a:cubicBezTo>
                  <a:lnTo>
                    <a:pt x="319" y="1085"/>
                  </a:lnTo>
                  <a:cubicBezTo>
                    <a:pt x="365" y="1092"/>
                    <a:pt x="403" y="1095"/>
                    <a:pt x="407" y="1095"/>
                  </a:cubicBezTo>
                  <a:cubicBezTo>
                    <a:pt x="412" y="1100"/>
                    <a:pt x="461" y="1100"/>
                    <a:pt x="509" y="1105"/>
                  </a:cubicBezTo>
                  <a:lnTo>
                    <a:pt x="553" y="1100"/>
                  </a:lnTo>
                  <a:cubicBezTo>
                    <a:pt x="717" y="1090"/>
                    <a:pt x="761" y="1076"/>
                    <a:pt x="761" y="1076"/>
                  </a:cubicBezTo>
                  <a:cubicBezTo>
                    <a:pt x="911" y="1042"/>
                    <a:pt x="993" y="998"/>
                    <a:pt x="945" y="974"/>
                  </a:cubicBezTo>
                  <a:lnTo>
                    <a:pt x="916" y="959"/>
                  </a:lnTo>
                  <a:lnTo>
                    <a:pt x="969" y="882"/>
                  </a:lnTo>
                  <a:cubicBezTo>
                    <a:pt x="991" y="900"/>
                    <a:pt x="1021" y="907"/>
                    <a:pt x="1051" y="907"/>
                  </a:cubicBezTo>
                  <a:cubicBezTo>
                    <a:pt x="1101" y="907"/>
                    <a:pt x="1153" y="889"/>
                    <a:pt x="1177" y="877"/>
                  </a:cubicBezTo>
                  <a:cubicBezTo>
                    <a:pt x="1211" y="858"/>
                    <a:pt x="1308" y="790"/>
                    <a:pt x="1332" y="766"/>
                  </a:cubicBezTo>
                  <a:cubicBezTo>
                    <a:pt x="1352" y="737"/>
                    <a:pt x="1395" y="688"/>
                    <a:pt x="1405" y="679"/>
                  </a:cubicBezTo>
                  <a:cubicBezTo>
                    <a:pt x="1419" y="664"/>
                    <a:pt x="1477" y="611"/>
                    <a:pt x="1473" y="596"/>
                  </a:cubicBezTo>
                  <a:cubicBezTo>
                    <a:pt x="1471" y="592"/>
                    <a:pt x="1464" y="591"/>
                    <a:pt x="1456" y="591"/>
                  </a:cubicBezTo>
                  <a:cubicBezTo>
                    <a:pt x="1446" y="591"/>
                    <a:pt x="1433" y="593"/>
                    <a:pt x="1424" y="596"/>
                  </a:cubicBezTo>
                  <a:cubicBezTo>
                    <a:pt x="1423" y="598"/>
                    <a:pt x="1423" y="598"/>
                    <a:pt x="1422" y="598"/>
                  </a:cubicBezTo>
                  <a:cubicBezTo>
                    <a:pt x="1417" y="598"/>
                    <a:pt x="1430" y="541"/>
                    <a:pt x="1444" y="519"/>
                  </a:cubicBezTo>
                  <a:cubicBezTo>
                    <a:pt x="1453" y="494"/>
                    <a:pt x="1473" y="461"/>
                    <a:pt x="1473" y="446"/>
                  </a:cubicBezTo>
                  <a:cubicBezTo>
                    <a:pt x="1473" y="436"/>
                    <a:pt x="1448" y="432"/>
                    <a:pt x="1439" y="432"/>
                  </a:cubicBezTo>
                  <a:cubicBezTo>
                    <a:pt x="1429" y="432"/>
                    <a:pt x="1376" y="446"/>
                    <a:pt x="1356" y="461"/>
                  </a:cubicBezTo>
                  <a:cubicBezTo>
                    <a:pt x="1354" y="462"/>
                    <a:pt x="1349" y="463"/>
                    <a:pt x="1343" y="463"/>
                  </a:cubicBezTo>
                  <a:cubicBezTo>
                    <a:pt x="1318" y="463"/>
                    <a:pt x="1270" y="447"/>
                    <a:pt x="1274" y="432"/>
                  </a:cubicBezTo>
                  <a:cubicBezTo>
                    <a:pt x="1284" y="412"/>
                    <a:pt x="1269" y="373"/>
                    <a:pt x="1245" y="354"/>
                  </a:cubicBezTo>
                  <a:lnTo>
                    <a:pt x="1206" y="330"/>
                  </a:lnTo>
                  <a:lnTo>
                    <a:pt x="1206" y="364"/>
                  </a:lnTo>
                  <a:cubicBezTo>
                    <a:pt x="1187" y="432"/>
                    <a:pt x="1124" y="494"/>
                    <a:pt x="1105" y="494"/>
                  </a:cubicBezTo>
                  <a:cubicBezTo>
                    <a:pt x="1085" y="494"/>
                    <a:pt x="1090" y="538"/>
                    <a:pt x="1100" y="553"/>
                  </a:cubicBezTo>
                  <a:cubicBezTo>
                    <a:pt x="1105" y="562"/>
                    <a:pt x="1061" y="586"/>
                    <a:pt x="1042" y="586"/>
                  </a:cubicBezTo>
                  <a:cubicBezTo>
                    <a:pt x="1032" y="591"/>
                    <a:pt x="1056" y="625"/>
                    <a:pt x="1066" y="630"/>
                  </a:cubicBezTo>
                  <a:cubicBezTo>
                    <a:pt x="1080" y="640"/>
                    <a:pt x="1042" y="679"/>
                    <a:pt x="988" y="712"/>
                  </a:cubicBezTo>
                  <a:lnTo>
                    <a:pt x="940" y="746"/>
                  </a:lnTo>
                  <a:cubicBezTo>
                    <a:pt x="964" y="654"/>
                    <a:pt x="959" y="557"/>
                    <a:pt x="1008" y="470"/>
                  </a:cubicBezTo>
                  <a:cubicBezTo>
                    <a:pt x="1061" y="383"/>
                    <a:pt x="1177" y="320"/>
                    <a:pt x="1260" y="248"/>
                  </a:cubicBezTo>
                  <a:cubicBezTo>
                    <a:pt x="1326" y="285"/>
                    <a:pt x="1391" y="350"/>
                    <a:pt x="1456" y="350"/>
                  </a:cubicBezTo>
                  <a:cubicBezTo>
                    <a:pt x="1476" y="350"/>
                    <a:pt x="1496" y="344"/>
                    <a:pt x="1516" y="330"/>
                  </a:cubicBezTo>
                  <a:lnTo>
                    <a:pt x="1623" y="252"/>
                  </a:lnTo>
                  <a:cubicBezTo>
                    <a:pt x="1695" y="170"/>
                    <a:pt x="1768" y="102"/>
                    <a:pt x="1787" y="102"/>
                  </a:cubicBezTo>
                  <a:lnTo>
                    <a:pt x="1821" y="102"/>
                  </a:lnTo>
                  <a:lnTo>
                    <a:pt x="1773" y="54"/>
                  </a:lnTo>
                  <a:cubicBezTo>
                    <a:pt x="1769" y="53"/>
                    <a:pt x="1763" y="53"/>
                    <a:pt x="1757" y="53"/>
                  </a:cubicBezTo>
                  <a:cubicBezTo>
                    <a:pt x="1697" y="53"/>
                    <a:pt x="1565" y="94"/>
                    <a:pt x="1521" y="107"/>
                  </a:cubicBezTo>
                  <a:cubicBezTo>
                    <a:pt x="1473" y="126"/>
                    <a:pt x="1424" y="141"/>
                    <a:pt x="1419" y="141"/>
                  </a:cubicBezTo>
                  <a:cubicBezTo>
                    <a:pt x="1419" y="141"/>
                    <a:pt x="1415" y="93"/>
                    <a:pt x="1415" y="73"/>
                  </a:cubicBezTo>
                  <a:cubicBezTo>
                    <a:pt x="1415" y="63"/>
                    <a:pt x="1409" y="58"/>
                    <a:pt x="1400" y="58"/>
                  </a:cubicBezTo>
                  <a:cubicBezTo>
                    <a:pt x="1392" y="58"/>
                    <a:pt x="1382" y="62"/>
                    <a:pt x="1371" y="68"/>
                  </a:cubicBezTo>
                  <a:cubicBezTo>
                    <a:pt x="1367" y="71"/>
                    <a:pt x="1361" y="72"/>
                    <a:pt x="1355" y="72"/>
                  </a:cubicBezTo>
                  <a:cubicBezTo>
                    <a:pt x="1325" y="72"/>
                    <a:pt x="1278" y="49"/>
                    <a:pt x="1274" y="49"/>
                  </a:cubicBezTo>
                  <a:lnTo>
                    <a:pt x="1274" y="49"/>
                  </a:lnTo>
                  <a:lnTo>
                    <a:pt x="1303" y="156"/>
                  </a:lnTo>
                  <a:cubicBezTo>
                    <a:pt x="1182" y="146"/>
                    <a:pt x="1051" y="122"/>
                    <a:pt x="1037" y="117"/>
                  </a:cubicBezTo>
                  <a:cubicBezTo>
                    <a:pt x="1035" y="115"/>
                    <a:pt x="1033" y="115"/>
                    <a:pt x="1031" y="115"/>
                  </a:cubicBezTo>
                  <a:cubicBezTo>
                    <a:pt x="1021" y="115"/>
                    <a:pt x="1008" y="133"/>
                    <a:pt x="1008" y="141"/>
                  </a:cubicBezTo>
                  <a:cubicBezTo>
                    <a:pt x="1003" y="151"/>
                    <a:pt x="988" y="156"/>
                    <a:pt x="988" y="156"/>
                  </a:cubicBezTo>
                  <a:cubicBezTo>
                    <a:pt x="984" y="156"/>
                    <a:pt x="930" y="88"/>
                    <a:pt x="945" y="68"/>
                  </a:cubicBezTo>
                  <a:cubicBezTo>
                    <a:pt x="964" y="44"/>
                    <a:pt x="964" y="10"/>
                    <a:pt x="959" y="5"/>
                  </a:cubicBezTo>
                  <a:cubicBezTo>
                    <a:pt x="959" y="5"/>
                    <a:pt x="930" y="1"/>
                    <a:pt x="89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rot="-487982" flipH="1">
              <a:off x="4446855" y="4085515"/>
              <a:ext cx="138423" cy="125679"/>
            </a:xfrm>
            <a:custGeom>
              <a:avLst/>
              <a:gdLst/>
              <a:ahLst/>
              <a:cxnLst/>
              <a:rect l="l" t="t" r="r" b="b"/>
              <a:pathLst>
                <a:path w="869" h="789" extrusionOk="0">
                  <a:moveTo>
                    <a:pt x="737" y="0"/>
                  </a:moveTo>
                  <a:cubicBezTo>
                    <a:pt x="700" y="0"/>
                    <a:pt x="645" y="26"/>
                    <a:pt x="625" y="43"/>
                  </a:cubicBezTo>
                  <a:cubicBezTo>
                    <a:pt x="591" y="67"/>
                    <a:pt x="514" y="164"/>
                    <a:pt x="504" y="203"/>
                  </a:cubicBezTo>
                  <a:cubicBezTo>
                    <a:pt x="489" y="232"/>
                    <a:pt x="494" y="314"/>
                    <a:pt x="514" y="387"/>
                  </a:cubicBezTo>
                  <a:lnTo>
                    <a:pt x="397" y="406"/>
                  </a:lnTo>
                  <a:lnTo>
                    <a:pt x="320" y="421"/>
                  </a:lnTo>
                  <a:cubicBezTo>
                    <a:pt x="267" y="469"/>
                    <a:pt x="199" y="556"/>
                    <a:pt x="180" y="556"/>
                  </a:cubicBezTo>
                  <a:cubicBezTo>
                    <a:pt x="165" y="552"/>
                    <a:pt x="146" y="552"/>
                    <a:pt x="146" y="552"/>
                  </a:cubicBezTo>
                  <a:cubicBezTo>
                    <a:pt x="0" y="629"/>
                    <a:pt x="34" y="668"/>
                    <a:pt x="121" y="789"/>
                  </a:cubicBezTo>
                  <a:lnTo>
                    <a:pt x="247" y="721"/>
                  </a:lnTo>
                  <a:cubicBezTo>
                    <a:pt x="251" y="661"/>
                    <a:pt x="291" y="618"/>
                    <a:pt x="338" y="618"/>
                  </a:cubicBezTo>
                  <a:cubicBezTo>
                    <a:pt x="348" y="618"/>
                    <a:pt x="358" y="620"/>
                    <a:pt x="368" y="624"/>
                  </a:cubicBezTo>
                  <a:lnTo>
                    <a:pt x="383" y="547"/>
                  </a:lnTo>
                  <a:cubicBezTo>
                    <a:pt x="399" y="562"/>
                    <a:pt x="417" y="568"/>
                    <a:pt x="438" y="568"/>
                  </a:cubicBezTo>
                  <a:cubicBezTo>
                    <a:pt x="540" y="568"/>
                    <a:pt x="684" y="402"/>
                    <a:pt x="736" y="353"/>
                  </a:cubicBezTo>
                  <a:cubicBezTo>
                    <a:pt x="833" y="261"/>
                    <a:pt x="848" y="217"/>
                    <a:pt x="848" y="217"/>
                  </a:cubicBezTo>
                  <a:cubicBezTo>
                    <a:pt x="868" y="125"/>
                    <a:pt x="862" y="88"/>
                    <a:pt x="850" y="88"/>
                  </a:cubicBezTo>
                  <a:cubicBezTo>
                    <a:pt x="845" y="88"/>
                    <a:pt x="839" y="95"/>
                    <a:pt x="833" y="106"/>
                  </a:cubicBezTo>
                  <a:cubicBezTo>
                    <a:pt x="831" y="110"/>
                    <a:pt x="828" y="112"/>
                    <a:pt x="825" y="112"/>
                  </a:cubicBezTo>
                  <a:cubicBezTo>
                    <a:pt x="808" y="112"/>
                    <a:pt x="779" y="52"/>
                    <a:pt x="770" y="19"/>
                  </a:cubicBezTo>
                  <a:cubicBezTo>
                    <a:pt x="766" y="5"/>
                    <a:pt x="753" y="0"/>
                    <a:pt x="73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rot="-487982" flipH="1">
              <a:off x="4631556" y="4215286"/>
              <a:ext cx="152122" cy="81078"/>
            </a:xfrm>
            <a:custGeom>
              <a:avLst/>
              <a:gdLst/>
              <a:ahLst/>
              <a:cxnLst/>
              <a:rect l="l" t="t" r="r" b="b"/>
              <a:pathLst>
                <a:path w="955" h="509" extrusionOk="0">
                  <a:moveTo>
                    <a:pt x="186" y="1"/>
                  </a:moveTo>
                  <a:cubicBezTo>
                    <a:pt x="174" y="1"/>
                    <a:pt x="164" y="4"/>
                    <a:pt x="155" y="9"/>
                  </a:cubicBezTo>
                  <a:lnTo>
                    <a:pt x="97" y="53"/>
                  </a:lnTo>
                  <a:cubicBezTo>
                    <a:pt x="58" y="72"/>
                    <a:pt x="25" y="97"/>
                    <a:pt x="25" y="101"/>
                  </a:cubicBezTo>
                  <a:cubicBezTo>
                    <a:pt x="20" y="106"/>
                    <a:pt x="44" y="135"/>
                    <a:pt x="54" y="150"/>
                  </a:cubicBezTo>
                  <a:cubicBezTo>
                    <a:pt x="68" y="160"/>
                    <a:pt x="54" y="179"/>
                    <a:pt x="25" y="198"/>
                  </a:cubicBezTo>
                  <a:lnTo>
                    <a:pt x="0" y="208"/>
                  </a:lnTo>
                  <a:lnTo>
                    <a:pt x="131" y="242"/>
                  </a:lnTo>
                  <a:cubicBezTo>
                    <a:pt x="193" y="180"/>
                    <a:pt x="278" y="139"/>
                    <a:pt x="308" y="139"/>
                  </a:cubicBezTo>
                  <a:cubicBezTo>
                    <a:pt x="311" y="139"/>
                    <a:pt x="313" y="139"/>
                    <a:pt x="315" y="140"/>
                  </a:cubicBezTo>
                  <a:cubicBezTo>
                    <a:pt x="330" y="155"/>
                    <a:pt x="301" y="184"/>
                    <a:pt x="291" y="189"/>
                  </a:cubicBezTo>
                  <a:cubicBezTo>
                    <a:pt x="286" y="189"/>
                    <a:pt x="286" y="232"/>
                    <a:pt x="291" y="247"/>
                  </a:cubicBezTo>
                  <a:cubicBezTo>
                    <a:pt x="291" y="256"/>
                    <a:pt x="242" y="300"/>
                    <a:pt x="223" y="310"/>
                  </a:cubicBezTo>
                  <a:cubicBezTo>
                    <a:pt x="209" y="324"/>
                    <a:pt x="199" y="353"/>
                    <a:pt x="204" y="368"/>
                  </a:cubicBezTo>
                  <a:cubicBezTo>
                    <a:pt x="206" y="369"/>
                    <a:pt x="209" y="370"/>
                    <a:pt x="213" y="370"/>
                  </a:cubicBezTo>
                  <a:cubicBezTo>
                    <a:pt x="236" y="370"/>
                    <a:pt x="288" y="348"/>
                    <a:pt x="301" y="344"/>
                  </a:cubicBezTo>
                  <a:cubicBezTo>
                    <a:pt x="320" y="334"/>
                    <a:pt x="344" y="334"/>
                    <a:pt x="344" y="334"/>
                  </a:cubicBezTo>
                  <a:lnTo>
                    <a:pt x="344" y="334"/>
                  </a:lnTo>
                  <a:cubicBezTo>
                    <a:pt x="344" y="334"/>
                    <a:pt x="320" y="373"/>
                    <a:pt x="291" y="406"/>
                  </a:cubicBezTo>
                  <a:lnTo>
                    <a:pt x="247" y="455"/>
                  </a:lnTo>
                  <a:cubicBezTo>
                    <a:pt x="330" y="471"/>
                    <a:pt x="404" y="508"/>
                    <a:pt x="479" y="508"/>
                  </a:cubicBezTo>
                  <a:cubicBezTo>
                    <a:pt x="514" y="508"/>
                    <a:pt x="550" y="501"/>
                    <a:pt x="586" y="479"/>
                  </a:cubicBezTo>
                  <a:lnTo>
                    <a:pt x="635" y="455"/>
                  </a:lnTo>
                  <a:cubicBezTo>
                    <a:pt x="727" y="462"/>
                    <a:pt x="811" y="466"/>
                    <a:pt x="852" y="466"/>
                  </a:cubicBezTo>
                  <a:cubicBezTo>
                    <a:pt x="867" y="466"/>
                    <a:pt x="876" y="466"/>
                    <a:pt x="877" y="465"/>
                  </a:cubicBezTo>
                  <a:cubicBezTo>
                    <a:pt x="882" y="455"/>
                    <a:pt x="920" y="416"/>
                    <a:pt x="930" y="402"/>
                  </a:cubicBezTo>
                  <a:lnTo>
                    <a:pt x="954" y="377"/>
                  </a:lnTo>
                  <a:cubicBezTo>
                    <a:pt x="932" y="374"/>
                    <a:pt x="912" y="372"/>
                    <a:pt x="893" y="372"/>
                  </a:cubicBezTo>
                  <a:cubicBezTo>
                    <a:pt x="862" y="372"/>
                    <a:pt x="832" y="376"/>
                    <a:pt x="799" y="382"/>
                  </a:cubicBezTo>
                  <a:cubicBezTo>
                    <a:pt x="772" y="399"/>
                    <a:pt x="740" y="404"/>
                    <a:pt x="717" y="404"/>
                  </a:cubicBezTo>
                  <a:cubicBezTo>
                    <a:pt x="700" y="404"/>
                    <a:pt x="688" y="401"/>
                    <a:pt x="688" y="397"/>
                  </a:cubicBezTo>
                  <a:cubicBezTo>
                    <a:pt x="688" y="387"/>
                    <a:pt x="659" y="377"/>
                    <a:pt x="649" y="377"/>
                  </a:cubicBezTo>
                  <a:cubicBezTo>
                    <a:pt x="635" y="377"/>
                    <a:pt x="547" y="465"/>
                    <a:pt x="513" y="465"/>
                  </a:cubicBezTo>
                  <a:cubicBezTo>
                    <a:pt x="512" y="465"/>
                    <a:pt x="510" y="465"/>
                    <a:pt x="509" y="465"/>
                  </a:cubicBezTo>
                  <a:cubicBezTo>
                    <a:pt x="475" y="450"/>
                    <a:pt x="533" y="411"/>
                    <a:pt x="562" y="397"/>
                  </a:cubicBezTo>
                  <a:cubicBezTo>
                    <a:pt x="591" y="387"/>
                    <a:pt x="712" y="281"/>
                    <a:pt x="751" y="252"/>
                  </a:cubicBezTo>
                  <a:cubicBezTo>
                    <a:pt x="785" y="218"/>
                    <a:pt x="809" y="179"/>
                    <a:pt x="804" y="174"/>
                  </a:cubicBezTo>
                  <a:cubicBezTo>
                    <a:pt x="804" y="169"/>
                    <a:pt x="780" y="150"/>
                    <a:pt x="761" y="135"/>
                  </a:cubicBezTo>
                  <a:cubicBezTo>
                    <a:pt x="753" y="132"/>
                    <a:pt x="737" y="131"/>
                    <a:pt x="716" y="131"/>
                  </a:cubicBezTo>
                  <a:cubicBezTo>
                    <a:pt x="666" y="131"/>
                    <a:pt x="589" y="139"/>
                    <a:pt x="528" y="160"/>
                  </a:cubicBezTo>
                  <a:lnTo>
                    <a:pt x="465" y="174"/>
                  </a:lnTo>
                  <a:cubicBezTo>
                    <a:pt x="418" y="140"/>
                    <a:pt x="270" y="1"/>
                    <a:pt x="18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rot="-487982" flipH="1">
              <a:off x="4368720" y="4348555"/>
              <a:ext cx="99715" cy="98760"/>
            </a:xfrm>
            <a:custGeom>
              <a:avLst/>
              <a:gdLst/>
              <a:ahLst/>
              <a:cxnLst/>
              <a:rect l="l" t="t" r="r" b="b"/>
              <a:pathLst>
                <a:path w="626" h="620" extrusionOk="0">
                  <a:moveTo>
                    <a:pt x="388" y="0"/>
                  </a:moveTo>
                  <a:cubicBezTo>
                    <a:pt x="359" y="0"/>
                    <a:pt x="310" y="63"/>
                    <a:pt x="296" y="87"/>
                  </a:cubicBezTo>
                  <a:cubicBezTo>
                    <a:pt x="286" y="112"/>
                    <a:pt x="214" y="126"/>
                    <a:pt x="194" y="126"/>
                  </a:cubicBezTo>
                  <a:cubicBezTo>
                    <a:pt x="175" y="126"/>
                    <a:pt x="136" y="136"/>
                    <a:pt x="122" y="141"/>
                  </a:cubicBezTo>
                  <a:cubicBezTo>
                    <a:pt x="112" y="145"/>
                    <a:pt x="88" y="213"/>
                    <a:pt x="78" y="237"/>
                  </a:cubicBezTo>
                  <a:cubicBezTo>
                    <a:pt x="73" y="262"/>
                    <a:pt x="78" y="291"/>
                    <a:pt x="93" y="305"/>
                  </a:cubicBezTo>
                  <a:lnTo>
                    <a:pt x="102" y="315"/>
                  </a:lnTo>
                  <a:lnTo>
                    <a:pt x="189" y="257"/>
                  </a:lnTo>
                  <a:cubicBezTo>
                    <a:pt x="228" y="291"/>
                    <a:pt x="247" y="334"/>
                    <a:pt x="247" y="339"/>
                  </a:cubicBezTo>
                  <a:cubicBezTo>
                    <a:pt x="247" y="340"/>
                    <a:pt x="244" y="341"/>
                    <a:pt x="238" y="341"/>
                  </a:cubicBezTo>
                  <a:cubicBezTo>
                    <a:pt x="222" y="341"/>
                    <a:pt x="186" y="337"/>
                    <a:pt x="151" y="329"/>
                  </a:cubicBezTo>
                  <a:lnTo>
                    <a:pt x="102" y="315"/>
                  </a:lnTo>
                  <a:lnTo>
                    <a:pt x="1" y="358"/>
                  </a:lnTo>
                  <a:cubicBezTo>
                    <a:pt x="39" y="475"/>
                    <a:pt x="88" y="576"/>
                    <a:pt x="93" y="581"/>
                  </a:cubicBezTo>
                  <a:cubicBezTo>
                    <a:pt x="97" y="591"/>
                    <a:pt x="112" y="596"/>
                    <a:pt x="122" y="596"/>
                  </a:cubicBezTo>
                  <a:cubicBezTo>
                    <a:pt x="133" y="596"/>
                    <a:pt x="154" y="602"/>
                    <a:pt x="162" y="602"/>
                  </a:cubicBezTo>
                  <a:cubicBezTo>
                    <a:pt x="164" y="602"/>
                    <a:pt x="165" y="602"/>
                    <a:pt x="165" y="601"/>
                  </a:cubicBezTo>
                  <a:cubicBezTo>
                    <a:pt x="165" y="605"/>
                    <a:pt x="272" y="605"/>
                    <a:pt x="315" y="610"/>
                  </a:cubicBezTo>
                  <a:cubicBezTo>
                    <a:pt x="359" y="620"/>
                    <a:pt x="393" y="620"/>
                    <a:pt x="393" y="620"/>
                  </a:cubicBezTo>
                  <a:cubicBezTo>
                    <a:pt x="393" y="620"/>
                    <a:pt x="417" y="576"/>
                    <a:pt x="436" y="572"/>
                  </a:cubicBezTo>
                  <a:cubicBezTo>
                    <a:pt x="456" y="562"/>
                    <a:pt x="470" y="538"/>
                    <a:pt x="470" y="518"/>
                  </a:cubicBezTo>
                  <a:lnTo>
                    <a:pt x="470" y="480"/>
                  </a:lnTo>
                  <a:lnTo>
                    <a:pt x="436" y="499"/>
                  </a:lnTo>
                  <a:cubicBezTo>
                    <a:pt x="387" y="513"/>
                    <a:pt x="338" y="519"/>
                    <a:pt x="304" y="519"/>
                  </a:cubicBezTo>
                  <a:cubicBezTo>
                    <a:pt x="277" y="519"/>
                    <a:pt x="259" y="515"/>
                    <a:pt x="257" y="509"/>
                  </a:cubicBezTo>
                  <a:cubicBezTo>
                    <a:pt x="257" y="499"/>
                    <a:pt x="339" y="460"/>
                    <a:pt x="369" y="455"/>
                  </a:cubicBezTo>
                  <a:cubicBezTo>
                    <a:pt x="402" y="450"/>
                    <a:pt x="427" y="431"/>
                    <a:pt x="427" y="426"/>
                  </a:cubicBezTo>
                  <a:cubicBezTo>
                    <a:pt x="427" y="417"/>
                    <a:pt x="378" y="412"/>
                    <a:pt x="359" y="412"/>
                  </a:cubicBezTo>
                  <a:cubicBezTo>
                    <a:pt x="340" y="412"/>
                    <a:pt x="384" y="358"/>
                    <a:pt x="426" y="358"/>
                  </a:cubicBezTo>
                  <a:cubicBezTo>
                    <a:pt x="428" y="358"/>
                    <a:pt x="430" y="358"/>
                    <a:pt x="431" y="358"/>
                  </a:cubicBezTo>
                  <a:cubicBezTo>
                    <a:pt x="445" y="360"/>
                    <a:pt x="465" y="361"/>
                    <a:pt x="487" y="361"/>
                  </a:cubicBezTo>
                  <a:cubicBezTo>
                    <a:pt x="535" y="361"/>
                    <a:pt x="592" y="356"/>
                    <a:pt x="606" y="339"/>
                  </a:cubicBezTo>
                  <a:cubicBezTo>
                    <a:pt x="625" y="315"/>
                    <a:pt x="586" y="276"/>
                    <a:pt x="577" y="266"/>
                  </a:cubicBezTo>
                  <a:cubicBezTo>
                    <a:pt x="562" y="262"/>
                    <a:pt x="465" y="252"/>
                    <a:pt x="441" y="252"/>
                  </a:cubicBezTo>
                  <a:cubicBezTo>
                    <a:pt x="436" y="250"/>
                    <a:pt x="432" y="250"/>
                    <a:pt x="428" y="250"/>
                  </a:cubicBezTo>
                  <a:cubicBezTo>
                    <a:pt x="405" y="250"/>
                    <a:pt x="388" y="268"/>
                    <a:pt x="388" y="276"/>
                  </a:cubicBezTo>
                  <a:cubicBezTo>
                    <a:pt x="388" y="281"/>
                    <a:pt x="378" y="291"/>
                    <a:pt x="369" y="291"/>
                  </a:cubicBezTo>
                  <a:cubicBezTo>
                    <a:pt x="369" y="291"/>
                    <a:pt x="354" y="262"/>
                    <a:pt x="335" y="218"/>
                  </a:cubicBezTo>
                  <a:lnTo>
                    <a:pt x="315" y="170"/>
                  </a:lnTo>
                  <a:lnTo>
                    <a:pt x="446" y="218"/>
                  </a:lnTo>
                  <a:cubicBezTo>
                    <a:pt x="470" y="112"/>
                    <a:pt x="490" y="15"/>
                    <a:pt x="490" y="5"/>
                  </a:cubicBezTo>
                  <a:cubicBezTo>
                    <a:pt x="490" y="5"/>
                    <a:pt x="417" y="0"/>
                    <a:pt x="388"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rot="-487982" flipH="1">
              <a:off x="4441392" y="4168997"/>
              <a:ext cx="57981" cy="70406"/>
            </a:xfrm>
            <a:custGeom>
              <a:avLst/>
              <a:gdLst/>
              <a:ahLst/>
              <a:cxnLst/>
              <a:rect l="l" t="t" r="r" b="b"/>
              <a:pathLst>
                <a:path w="364" h="442" extrusionOk="0">
                  <a:moveTo>
                    <a:pt x="217" y="0"/>
                  </a:moveTo>
                  <a:cubicBezTo>
                    <a:pt x="176" y="0"/>
                    <a:pt x="112" y="34"/>
                    <a:pt x="63" y="91"/>
                  </a:cubicBezTo>
                  <a:cubicBezTo>
                    <a:pt x="0" y="154"/>
                    <a:pt x="49" y="377"/>
                    <a:pt x="68" y="386"/>
                  </a:cubicBezTo>
                  <a:cubicBezTo>
                    <a:pt x="92" y="386"/>
                    <a:pt x="146" y="425"/>
                    <a:pt x="165" y="440"/>
                  </a:cubicBezTo>
                  <a:cubicBezTo>
                    <a:pt x="167" y="441"/>
                    <a:pt x="169" y="442"/>
                    <a:pt x="172" y="442"/>
                  </a:cubicBezTo>
                  <a:cubicBezTo>
                    <a:pt x="196" y="442"/>
                    <a:pt x="245" y="384"/>
                    <a:pt x="218" y="367"/>
                  </a:cubicBezTo>
                  <a:cubicBezTo>
                    <a:pt x="189" y="352"/>
                    <a:pt x="257" y="309"/>
                    <a:pt x="291" y="294"/>
                  </a:cubicBezTo>
                  <a:cubicBezTo>
                    <a:pt x="330" y="285"/>
                    <a:pt x="315" y="168"/>
                    <a:pt x="339" y="139"/>
                  </a:cubicBezTo>
                  <a:cubicBezTo>
                    <a:pt x="364" y="101"/>
                    <a:pt x="271" y="23"/>
                    <a:pt x="238" y="4"/>
                  </a:cubicBezTo>
                  <a:cubicBezTo>
                    <a:pt x="232" y="2"/>
                    <a:pt x="225" y="0"/>
                    <a:pt x="21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rot="-487982" flipH="1">
              <a:off x="4632634" y="4113869"/>
              <a:ext cx="78052" cy="74548"/>
            </a:xfrm>
            <a:custGeom>
              <a:avLst/>
              <a:gdLst/>
              <a:ahLst/>
              <a:cxnLst/>
              <a:rect l="l" t="t" r="r" b="b"/>
              <a:pathLst>
                <a:path w="490" h="468" extrusionOk="0">
                  <a:moveTo>
                    <a:pt x="219" y="1"/>
                  </a:moveTo>
                  <a:cubicBezTo>
                    <a:pt x="198" y="1"/>
                    <a:pt x="180" y="15"/>
                    <a:pt x="180" y="22"/>
                  </a:cubicBezTo>
                  <a:cubicBezTo>
                    <a:pt x="175" y="37"/>
                    <a:pt x="78" y="71"/>
                    <a:pt x="73" y="119"/>
                  </a:cubicBezTo>
                  <a:cubicBezTo>
                    <a:pt x="73" y="168"/>
                    <a:pt x="30" y="236"/>
                    <a:pt x="10" y="250"/>
                  </a:cubicBezTo>
                  <a:cubicBezTo>
                    <a:pt x="1" y="260"/>
                    <a:pt x="20" y="274"/>
                    <a:pt x="54" y="274"/>
                  </a:cubicBezTo>
                  <a:lnTo>
                    <a:pt x="59" y="279"/>
                  </a:lnTo>
                  <a:lnTo>
                    <a:pt x="97" y="371"/>
                  </a:lnTo>
                  <a:cubicBezTo>
                    <a:pt x="204" y="424"/>
                    <a:pt x="296" y="468"/>
                    <a:pt x="301" y="468"/>
                  </a:cubicBezTo>
                  <a:cubicBezTo>
                    <a:pt x="310" y="468"/>
                    <a:pt x="380" y="395"/>
                    <a:pt x="412" y="395"/>
                  </a:cubicBezTo>
                  <a:cubicBezTo>
                    <a:pt x="414" y="395"/>
                    <a:pt x="415" y="395"/>
                    <a:pt x="417" y="395"/>
                  </a:cubicBezTo>
                  <a:cubicBezTo>
                    <a:pt x="461" y="395"/>
                    <a:pt x="490" y="400"/>
                    <a:pt x="490" y="400"/>
                  </a:cubicBezTo>
                  <a:lnTo>
                    <a:pt x="398" y="357"/>
                  </a:lnTo>
                  <a:cubicBezTo>
                    <a:pt x="320" y="352"/>
                    <a:pt x="238" y="284"/>
                    <a:pt x="223" y="260"/>
                  </a:cubicBezTo>
                  <a:cubicBezTo>
                    <a:pt x="216" y="241"/>
                    <a:pt x="283" y="228"/>
                    <a:pt x="336" y="228"/>
                  </a:cubicBezTo>
                  <a:cubicBezTo>
                    <a:pt x="350" y="228"/>
                    <a:pt x="363" y="229"/>
                    <a:pt x="373" y="231"/>
                  </a:cubicBezTo>
                  <a:cubicBezTo>
                    <a:pt x="432" y="231"/>
                    <a:pt x="432" y="182"/>
                    <a:pt x="417" y="168"/>
                  </a:cubicBezTo>
                  <a:cubicBezTo>
                    <a:pt x="413" y="164"/>
                    <a:pt x="400" y="162"/>
                    <a:pt x="386" y="162"/>
                  </a:cubicBezTo>
                  <a:cubicBezTo>
                    <a:pt x="366" y="162"/>
                    <a:pt x="343" y="165"/>
                    <a:pt x="335" y="168"/>
                  </a:cubicBezTo>
                  <a:cubicBezTo>
                    <a:pt x="333" y="169"/>
                    <a:pt x="331" y="169"/>
                    <a:pt x="329" y="169"/>
                  </a:cubicBezTo>
                  <a:cubicBezTo>
                    <a:pt x="312" y="169"/>
                    <a:pt x="296" y="132"/>
                    <a:pt x="296" y="114"/>
                  </a:cubicBezTo>
                  <a:cubicBezTo>
                    <a:pt x="296" y="95"/>
                    <a:pt x="325" y="85"/>
                    <a:pt x="340" y="85"/>
                  </a:cubicBezTo>
                  <a:cubicBezTo>
                    <a:pt x="349" y="85"/>
                    <a:pt x="272" y="22"/>
                    <a:pt x="243" y="8"/>
                  </a:cubicBezTo>
                  <a:cubicBezTo>
                    <a:pt x="235" y="3"/>
                    <a:pt x="227" y="1"/>
                    <a:pt x="21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rot="-487982" flipH="1">
              <a:off x="4505613" y="4214202"/>
              <a:ext cx="40937" cy="51291"/>
            </a:xfrm>
            <a:custGeom>
              <a:avLst/>
              <a:gdLst/>
              <a:ahLst/>
              <a:cxnLst/>
              <a:rect l="l" t="t" r="r" b="b"/>
              <a:pathLst>
                <a:path w="257" h="322" extrusionOk="0">
                  <a:moveTo>
                    <a:pt x="61" y="1"/>
                  </a:moveTo>
                  <a:cubicBezTo>
                    <a:pt x="47" y="1"/>
                    <a:pt x="1" y="113"/>
                    <a:pt x="19" y="181"/>
                  </a:cubicBezTo>
                  <a:cubicBezTo>
                    <a:pt x="38" y="251"/>
                    <a:pt x="69" y="298"/>
                    <a:pt x="85" y="298"/>
                  </a:cubicBezTo>
                  <a:cubicBezTo>
                    <a:pt x="86" y="298"/>
                    <a:pt x="86" y="298"/>
                    <a:pt x="87" y="297"/>
                  </a:cubicBezTo>
                  <a:cubicBezTo>
                    <a:pt x="94" y="297"/>
                    <a:pt x="159" y="322"/>
                    <a:pt x="201" y="322"/>
                  </a:cubicBezTo>
                  <a:cubicBezTo>
                    <a:pt x="215" y="322"/>
                    <a:pt x="226" y="319"/>
                    <a:pt x="232" y="312"/>
                  </a:cubicBezTo>
                  <a:cubicBezTo>
                    <a:pt x="256" y="278"/>
                    <a:pt x="232" y="230"/>
                    <a:pt x="218" y="225"/>
                  </a:cubicBezTo>
                  <a:cubicBezTo>
                    <a:pt x="208" y="220"/>
                    <a:pt x="208" y="215"/>
                    <a:pt x="213" y="215"/>
                  </a:cubicBezTo>
                  <a:lnTo>
                    <a:pt x="218" y="215"/>
                  </a:lnTo>
                  <a:lnTo>
                    <a:pt x="218" y="109"/>
                  </a:lnTo>
                  <a:cubicBezTo>
                    <a:pt x="177" y="41"/>
                    <a:pt x="130" y="15"/>
                    <a:pt x="108" y="15"/>
                  </a:cubicBezTo>
                  <a:cubicBezTo>
                    <a:pt x="102" y="15"/>
                    <a:pt x="98" y="17"/>
                    <a:pt x="97" y="21"/>
                  </a:cubicBezTo>
                  <a:lnTo>
                    <a:pt x="87" y="55"/>
                  </a:lnTo>
                  <a:cubicBezTo>
                    <a:pt x="82" y="55"/>
                    <a:pt x="68" y="21"/>
                    <a:pt x="63" y="2"/>
                  </a:cubicBezTo>
                  <a:cubicBezTo>
                    <a:pt x="62" y="1"/>
                    <a:pt x="62" y="1"/>
                    <a:pt x="6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rot="-487982" flipH="1">
              <a:off x="4346150" y="4307618"/>
              <a:ext cx="47150" cy="41893"/>
            </a:xfrm>
            <a:custGeom>
              <a:avLst/>
              <a:gdLst/>
              <a:ahLst/>
              <a:cxnLst/>
              <a:rect l="l" t="t" r="r" b="b"/>
              <a:pathLst>
                <a:path w="296" h="263" extrusionOk="0">
                  <a:moveTo>
                    <a:pt x="155" y="1"/>
                  </a:moveTo>
                  <a:cubicBezTo>
                    <a:pt x="146" y="1"/>
                    <a:pt x="136" y="35"/>
                    <a:pt x="136" y="49"/>
                  </a:cubicBezTo>
                  <a:lnTo>
                    <a:pt x="136" y="78"/>
                  </a:lnTo>
                  <a:cubicBezTo>
                    <a:pt x="136" y="88"/>
                    <a:pt x="24" y="122"/>
                    <a:pt x="49" y="151"/>
                  </a:cubicBezTo>
                  <a:cubicBezTo>
                    <a:pt x="73" y="185"/>
                    <a:pt x="34" y="219"/>
                    <a:pt x="15" y="223"/>
                  </a:cubicBezTo>
                  <a:cubicBezTo>
                    <a:pt x="0" y="233"/>
                    <a:pt x="73" y="257"/>
                    <a:pt x="102" y="262"/>
                  </a:cubicBezTo>
                  <a:cubicBezTo>
                    <a:pt x="104" y="263"/>
                    <a:pt x="106" y="263"/>
                    <a:pt x="109" y="263"/>
                  </a:cubicBezTo>
                  <a:cubicBezTo>
                    <a:pt x="141" y="263"/>
                    <a:pt x="202" y="235"/>
                    <a:pt x="247" y="194"/>
                  </a:cubicBezTo>
                  <a:cubicBezTo>
                    <a:pt x="296" y="151"/>
                    <a:pt x="175" y="6"/>
                    <a:pt x="15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rot="-487982" flipH="1">
              <a:off x="4571774" y="4480829"/>
              <a:ext cx="51928" cy="40141"/>
            </a:xfrm>
            <a:custGeom>
              <a:avLst/>
              <a:gdLst/>
              <a:ahLst/>
              <a:cxnLst/>
              <a:rect l="l" t="t" r="r" b="b"/>
              <a:pathLst>
                <a:path w="326" h="252" extrusionOk="0">
                  <a:moveTo>
                    <a:pt x="311" y="0"/>
                  </a:moveTo>
                  <a:cubicBezTo>
                    <a:pt x="311" y="0"/>
                    <a:pt x="225" y="70"/>
                    <a:pt x="166" y="70"/>
                  </a:cubicBezTo>
                  <a:cubicBezTo>
                    <a:pt x="161" y="70"/>
                    <a:pt x="156" y="69"/>
                    <a:pt x="151" y="68"/>
                  </a:cubicBezTo>
                  <a:cubicBezTo>
                    <a:pt x="145" y="66"/>
                    <a:pt x="139" y="65"/>
                    <a:pt x="133" y="65"/>
                  </a:cubicBezTo>
                  <a:cubicBezTo>
                    <a:pt x="93" y="65"/>
                    <a:pt x="75" y="108"/>
                    <a:pt x="49" y="116"/>
                  </a:cubicBezTo>
                  <a:cubicBezTo>
                    <a:pt x="20" y="121"/>
                    <a:pt x="1" y="126"/>
                    <a:pt x="1" y="126"/>
                  </a:cubicBezTo>
                  <a:cubicBezTo>
                    <a:pt x="1" y="126"/>
                    <a:pt x="49" y="145"/>
                    <a:pt x="78" y="155"/>
                  </a:cubicBezTo>
                  <a:cubicBezTo>
                    <a:pt x="98" y="170"/>
                    <a:pt x="98" y="199"/>
                    <a:pt x="78" y="223"/>
                  </a:cubicBezTo>
                  <a:lnTo>
                    <a:pt x="54" y="252"/>
                  </a:lnTo>
                  <a:lnTo>
                    <a:pt x="199" y="199"/>
                  </a:lnTo>
                  <a:cubicBezTo>
                    <a:pt x="267" y="102"/>
                    <a:pt x="325" y="20"/>
                    <a:pt x="320" y="10"/>
                  </a:cubicBezTo>
                  <a:lnTo>
                    <a:pt x="311"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rot="-487982" flipH="1">
              <a:off x="4380262" y="4262912"/>
              <a:ext cx="36477" cy="32973"/>
            </a:xfrm>
            <a:custGeom>
              <a:avLst/>
              <a:gdLst/>
              <a:ahLst/>
              <a:cxnLst/>
              <a:rect l="l" t="t" r="r" b="b"/>
              <a:pathLst>
                <a:path w="229" h="207" extrusionOk="0">
                  <a:moveTo>
                    <a:pt x="102" y="1"/>
                  </a:moveTo>
                  <a:cubicBezTo>
                    <a:pt x="44" y="103"/>
                    <a:pt x="0" y="199"/>
                    <a:pt x="5" y="204"/>
                  </a:cubicBezTo>
                  <a:cubicBezTo>
                    <a:pt x="7" y="206"/>
                    <a:pt x="11" y="206"/>
                    <a:pt x="16" y="206"/>
                  </a:cubicBezTo>
                  <a:cubicBezTo>
                    <a:pt x="30" y="206"/>
                    <a:pt x="53" y="203"/>
                    <a:pt x="73" y="199"/>
                  </a:cubicBezTo>
                  <a:cubicBezTo>
                    <a:pt x="102" y="195"/>
                    <a:pt x="218" y="112"/>
                    <a:pt x="223" y="112"/>
                  </a:cubicBezTo>
                  <a:cubicBezTo>
                    <a:pt x="228" y="107"/>
                    <a:pt x="218" y="83"/>
                    <a:pt x="194" y="59"/>
                  </a:cubicBezTo>
                  <a:lnTo>
                    <a:pt x="170" y="40"/>
                  </a:lnTo>
                  <a:lnTo>
                    <a:pt x="102"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rot="-487982" flipH="1">
              <a:off x="4550510" y="4459221"/>
              <a:ext cx="35522" cy="25646"/>
            </a:xfrm>
            <a:custGeom>
              <a:avLst/>
              <a:gdLst/>
              <a:ahLst/>
              <a:cxnLst/>
              <a:rect l="l" t="t" r="r" b="b"/>
              <a:pathLst>
                <a:path w="223" h="161" extrusionOk="0">
                  <a:moveTo>
                    <a:pt x="56" y="0"/>
                  </a:moveTo>
                  <a:cubicBezTo>
                    <a:pt x="32" y="0"/>
                    <a:pt x="1" y="83"/>
                    <a:pt x="34" y="112"/>
                  </a:cubicBezTo>
                  <a:cubicBezTo>
                    <a:pt x="73" y="141"/>
                    <a:pt x="102" y="160"/>
                    <a:pt x="102" y="160"/>
                  </a:cubicBezTo>
                  <a:cubicBezTo>
                    <a:pt x="102" y="160"/>
                    <a:pt x="165" y="141"/>
                    <a:pt x="199" y="136"/>
                  </a:cubicBezTo>
                  <a:cubicBezTo>
                    <a:pt x="223" y="131"/>
                    <a:pt x="199" y="83"/>
                    <a:pt x="179" y="68"/>
                  </a:cubicBezTo>
                  <a:cubicBezTo>
                    <a:pt x="160" y="49"/>
                    <a:pt x="82" y="10"/>
                    <a:pt x="58" y="0"/>
                  </a:cubicBezTo>
                  <a:cubicBezTo>
                    <a:pt x="58" y="0"/>
                    <a:pt x="57" y="0"/>
                    <a:pt x="56"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rot="-487982" flipH="1">
              <a:off x="4633564" y="4178730"/>
              <a:ext cx="65627" cy="24053"/>
            </a:xfrm>
            <a:custGeom>
              <a:avLst/>
              <a:gdLst/>
              <a:ahLst/>
              <a:cxnLst/>
              <a:rect l="l" t="t" r="r" b="b"/>
              <a:pathLst>
                <a:path w="412" h="151" extrusionOk="0">
                  <a:moveTo>
                    <a:pt x="397" y="0"/>
                  </a:moveTo>
                  <a:cubicBezTo>
                    <a:pt x="397" y="0"/>
                    <a:pt x="338" y="64"/>
                    <a:pt x="294" y="64"/>
                  </a:cubicBezTo>
                  <a:cubicBezTo>
                    <a:pt x="291" y="64"/>
                    <a:pt x="289" y="64"/>
                    <a:pt x="286" y="63"/>
                  </a:cubicBezTo>
                  <a:cubicBezTo>
                    <a:pt x="271" y="62"/>
                    <a:pt x="257" y="61"/>
                    <a:pt x="245" y="61"/>
                  </a:cubicBezTo>
                  <a:cubicBezTo>
                    <a:pt x="220" y="61"/>
                    <a:pt x="200" y="63"/>
                    <a:pt x="194" y="63"/>
                  </a:cubicBezTo>
                  <a:cubicBezTo>
                    <a:pt x="189" y="63"/>
                    <a:pt x="170" y="53"/>
                    <a:pt x="145" y="39"/>
                  </a:cubicBezTo>
                  <a:cubicBezTo>
                    <a:pt x="136" y="33"/>
                    <a:pt x="115" y="31"/>
                    <a:pt x="93" y="31"/>
                  </a:cubicBezTo>
                  <a:cubicBezTo>
                    <a:pt x="59" y="31"/>
                    <a:pt x="22" y="36"/>
                    <a:pt x="19" y="39"/>
                  </a:cubicBezTo>
                  <a:cubicBezTo>
                    <a:pt x="15" y="53"/>
                    <a:pt x="0" y="78"/>
                    <a:pt x="0" y="83"/>
                  </a:cubicBezTo>
                  <a:cubicBezTo>
                    <a:pt x="0" y="97"/>
                    <a:pt x="34" y="102"/>
                    <a:pt x="44" y="102"/>
                  </a:cubicBezTo>
                  <a:cubicBezTo>
                    <a:pt x="58" y="102"/>
                    <a:pt x="58" y="121"/>
                    <a:pt x="58" y="126"/>
                  </a:cubicBezTo>
                  <a:cubicBezTo>
                    <a:pt x="49" y="131"/>
                    <a:pt x="58" y="150"/>
                    <a:pt x="63" y="150"/>
                  </a:cubicBezTo>
                  <a:cubicBezTo>
                    <a:pt x="68" y="150"/>
                    <a:pt x="141" y="131"/>
                    <a:pt x="165" y="121"/>
                  </a:cubicBezTo>
                  <a:cubicBezTo>
                    <a:pt x="194" y="112"/>
                    <a:pt x="237" y="97"/>
                    <a:pt x="242" y="97"/>
                  </a:cubicBezTo>
                  <a:cubicBezTo>
                    <a:pt x="252" y="97"/>
                    <a:pt x="334" y="87"/>
                    <a:pt x="373" y="83"/>
                  </a:cubicBezTo>
                  <a:cubicBezTo>
                    <a:pt x="407" y="78"/>
                    <a:pt x="412" y="34"/>
                    <a:pt x="407" y="24"/>
                  </a:cubicBezTo>
                  <a:lnTo>
                    <a:pt x="397" y="0"/>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rot="-487982" flipH="1">
              <a:off x="4767977" y="4432657"/>
              <a:ext cx="14814" cy="20548"/>
            </a:xfrm>
            <a:custGeom>
              <a:avLst/>
              <a:gdLst/>
              <a:ahLst/>
              <a:cxnLst/>
              <a:rect l="l" t="t" r="r" b="b"/>
              <a:pathLst>
                <a:path w="93" h="129" extrusionOk="0">
                  <a:moveTo>
                    <a:pt x="71" y="1"/>
                  </a:moveTo>
                  <a:lnTo>
                    <a:pt x="71" y="1"/>
                  </a:lnTo>
                  <a:cubicBezTo>
                    <a:pt x="52" y="6"/>
                    <a:pt x="52" y="6"/>
                    <a:pt x="62" y="6"/>
                  </a:cubicBezTo>
                  <a:cubicBezTo>
                    <a:pt x="1" y="71"/>
                    <a:pt x="15" y="129"/>
                    <a:pt x="44" y="129"/>
                  </a:cubicBezTo>
                  <a:cubicBezTo>
                    <a:pt x="49" y="129"/>
                    <a:pt x="55" y="126"/>
                    <a:pt x="62" y="122"/>
                  </a:cubicBezTo>
                  <a:cubicBezTo>
                    <a:pt x="92" y="96"/>
                    <a:pt x="83" y="77"/>
                    <a:pt x="74" y="77"/>
                  </a:cubicBezTo>
                  <a:cubicBezTo>
                    <a:pt x="73" y="77"/>
                    <a:pt x="72" y="78"/>
                    <a:pt x="71" y="78"/>
                  </a:cubicBezTo>
                  <a:cubicBezTo>
                    <a:pt x="62" y="81"/>
                    <a:pt x="54" y="82"/>
                    <a:pt x="49" y="82"/>
                  </a:cubicBezTo>
                  <a:cubicBezTo>
                    <a:pt x="43" y="82"/>
                    <a:pt x="40" y="81"/>
                    <a:pt x="37" y="78"/>
                  </a:cubicBezTo>
                  <a:cubicBezTo>
                    <a:pt x="28" y="73"/>
                    <a:pt x="52" y="44"/>
                    <a:pt x="66" y="30"/>
                  </a:cubicBezTo>
                  <a:cubicBezTo>
                    <a:pt x="71" y="20"/>
                    <a:pt x="76" y="6"/>
                    <a:pt x="71"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rot="-487982" flipH="1">
              <a:off x="4801295" y="4287666"/>
              <a:ext cx="24849" cy="19433"/>
            </a:xfrm>
            <a:custGeom>
              <a:avLst/>
              <a:gdLst/>
              <a:ahLst/>
              <a:cxnLst/>
              <a:rect l="l" t="t" r="r" b="b"/>
              <a:pathLst>
                <a:path w="156" h="122" extrusionOk="0">
                  <a:moveTo>
                    <a:pt x="156" y="1"/>
                  </a:moveTo>
                  <a:lnTo>
                    <a:pt x="156" y="1"/>
                  </a:lnTo>
                  <a:cubicBezTo>
                    <a:pt x="64" y="15"/>
                    <a:pt x="1" y="35"/>
                    <a:pt x="5" y="49"/>
                  </a:cubicBezTo>
                  <a:cubicBezTo>
                    <a:pt x="10" y="64"/>
                    <a:pt x="64" y="98"/>
                    <a:pt x="107" y="112"/>
                  </a:cubicBezTo>
                  <a:lnTo>
                    <a:pt x="136" y="122"/>
                  </a:lnTo>
                  <a:lnTo>
                    <a:pt x="156" y="1"/>
                  </a:ln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rot="-487982" flipH="1">
              <a:off x="4566945" y="4227161"/>
              <a:ext cx="18000" cy="13858"/>
            </a:xfrm>
            <a:custGeom>
              <a:avLst/>
              <a:gdLst/>
              <a:ahLst/>
              <a:cxnLst/>
              <a:rect l="l" t="t" r="r" b="b"/>
              <a:pathLst>
                <a:path w="113" h="87" extrusionOk="0">
                  <a:moveTo>
                    <a:pt x="34" y="1"/>
                  </a:moveTo>
                  <a:cubicBezTo>
                    <a:pt x="28" y="1"/>
                    <a:pt x="23" y="3"/>
                    <a:pt x="20" y="7"/>
                  </a:cubicBezTo>
                  <a:cubicBezTo>
                    <a:pt x="1" y="31"/>
                    <a:pt x="1" y="65"/>
                    <a:pt x="15" y="79"/>
                  </a:cubicBezTo>
                  <a:cubicBezTo>
                    <a:pt x="18" y="84"/>
                    <a:pt x="25" y="87"/>
                    <a:pt x="36" y="87"/>
                  </a:cubicBezTo>
                  <a:cubicBezTo>
                    <a:pt x="64" y="87"/>
                    <a:pt x="112" y="70"/>
                    <a:pt x="112" y="55"/>
                  </a:cubicBezTo>
                  <a:cubicBezTo>
                    <a:pt x="112" y="43"/>
                    <a:pt x="62" y="1"/>
                    <a:pt x="3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rot="-487982" flipH="1">
              <a:off x="4522970" y="4492338"/>
              <a:ext cx="20230" cy="11947"/>
            </a:xfrm>
            <a:custGeom>
              <a:avLst/>
              <a:gdLst/>
              <a:ahLst/>
              <a:cxnLst/>
              <a:rect l="l" t="t" r="r" b="b"/>
              <a:pathLst>
                <a:path w="127" h="75" extrusionOk="0">
                  <a:moveTo>
                    <a:pt x="87" y="0"/>
                  </a:moveTo>
                  <a:cubicBezTo>
                    <a:pt x="59" y="0"/>
                    <a:pt x="22" y="16"/>
                    <a:pt x="10" y="24"/>
                  </a:cubicBezTo>
                  <a:cubicBezTo>
                    <a:pt x="1" y="43"/>
                    <a:pt x="1" y="67"/>
                    <a:pt x="10" y="72"/>
                  </a:cubicBezTo>
                  <a:cubicBezTo>
                    <a:pt x="14" y="74"/>
                    <a:pt x="19" y="75"/>
                    <a:pt x="24" y="75"/>
                  </a:cubicBezTo>
                  <a:cubicBezTo>
                    <a:pt x="49" y="75"/>
                    <a:pt x="87" y="60"/>
                    <a:pt x="107" y="48"/>
                  </a:cubicBezTo>
                  <a:cubicBezTo>
                    <a:pt x="127" y="38"/>
                    <a:pt x="127" y="14"/>
                    <a:pt x="107" y="5"/>
                  </a:cubicBezTo>
                  <a:cubicBezTo>
                    <a:pt x="102" y="1"/>
                    <a:pt x="95" y="0"/>
                    <a:pt x="8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rot="-487982" flipH="1">
              <a:off x="4690420" y="4309479"/>
              <a:ext cx="17681" cy="16725"/>
            </a:xfrm>
            <a:custGeom>
              <a:avLst/>
              <a:gdLst/>
              <a:ahLst/>
              <a:cxnLst/>
              <a:rect l="l" t="t" r="r" b="b"/>
              <a:pathLst>
                <a:path w="111" h="105" extrusionOk="0">
                  <a:moveTo>
                    <a:pt x="106" y="1"/>
                  </a:moveTo>
                  <a:cubicBezTo>
                    <a:pt x="106" y="1"/>
                    <a:pt x="33" y="35"/>
                    <a:pt x="14" y="44"/>
                  </a:cubicBezTo>
                  <a:cubicBezTo>
                    <a:pt x="1" y="57"/>
                    <a:pt x="65" y="105"/>
                    <a:pt x="92" y="105"/>
                  </a:cubicBezTo>
                  <a:cubicBezTo>
                    <a:pt x="96" y="105"/>
                    <a:pt x="99" y="104"/>
                    <a:pt x="101" y="103"/>
                  </a:cubicBezTo>
                  <a:cubicBezTo>
                    <a:pt x="111" y="83"/>
                    <a:pt x="101" y="78"/>
                    <a:pt x="86" y="78"/>
                  </a:cubicBezTo>
                  <a:cubicBezTo>
                    <a:pt x="77" y="78"/>
                    <a:pt x="96" y="40"/>
                    <a:pt x="101" y="30"/>
                  </a:cubicBezTo>
                  <a:cubicBezTo>
                    <a:pt x="106" y="15"/>
                    <a:pt x="111" y="1"/>
                    <a:pt x="106"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rot="-487982" flipH="1">
              <a:off x="4768970" y="4190401"/>
              <a:ext cx="24053" cy="34088"/>
            </a:xfrm>
            <a:custGeom>
              <a:avLst/>
              <a:gdLst/>
              <a:ahLst/>
              <a:cxnLst/>
              <a:rect l="l" t="t" r="r" b="b"/>
              <a:pathLst>
                <a:path w="151" h="214" extrusionOk="0">
                  <a:moveTo>
                    <a:pt x="97" y="1"/>
                  </a:moveTo>
                  <a:lnTo>
                    <a:pt x="97" y="1"/>
                  </a:lnTo>
                  <a:cubicBezTo>
                    <a:pt x="59" y="73"/>
                    <a:pt x="34" y="136"/>
                    <a:pt x="1" y="214"/>
                  </a:cubicBezTo>
                  <a:cubicBezTo>
                    <a:pt x="102" y="146"/>
                    <a:pt x="151" y="63"/>
                    <a:pt x="9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rot="-487982" flipH="1">
              <a:off x="4833519" y="4379201"/>
              <a:ext cx="14495" cy="15610"/>
            </a:xfrm>
            <a:custGeom>
              <a:avLst/>
              <a:gdLst/>
              <a:ahLst/>
              <a:cxnLst/>
              <a:rect l="l" t="t" r="r" b="b"/>
              <a:pathLst>
                <a:path w="91" h="98" extrusionOk="0">
                  <a:moveTo>
                    <a:pt x="54" y="1"/>
                  </a:moveTo>
                  <a:cubicBezTo>
                    <a:pt x="30" y="1"/>
                    <a:pt x="1" y="73"/>
                    <a:pt x="23" y="91"/>
                  </a:cubicBezTo>
                  <a:cubicBezTo>
                    <a:pt x="27" y="96"/>
                    <a:pt x="32" y="98"/>
                    <a:pt x="38" y="98"/>
                  </a:cubicBezTo>
                  <a:cubicBezTo>
                    <a:pt x="54" y="98"/>
                    <a:pt x="75" y="82"/>
                    <a:pt x="86" y="71"/>
                  </a:cubicBezTo>
                  <a:cubicBezTo>
                    <a:pt x="90" y="52"/>
                    <a:pt x="86" y="18"/>
                    <a:pt x="61" y="4"/>
                  </a:cubicBezTo>
                  <a:cubicBezTo>
                    <a:pt x="59" y="2"/>
                    <a:pt x="57" y="1"/>
                    <a:pt x="54"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rot="-487982" flipH="1">
              <a:off x="4533433" y="4455143"/>
              <a:ext cx="15610" cy="14655"/>
            </a:xfrm>
            <a:custGeom>
              <a:avLst/>
              <a:gdLst/>
              <a:ahLst/>
              <a:cxnLst/>
              <a:rect l="l" t="t" r="r" b="b"/>
              <a:pathLst>
                <a:path w="98" h="92" extrusionOk="0">
                  <a:moveTo>
                    <a:pt x="69" y="1"/>
                  </a:moveTo>
                  <a:lnTo>
                    <a:pt x="20" y="49"/>
                  </a:lnTo>
                  <a:cubicBezTo>
                    <a:pt x="6" y="69"/>
                    <a:pt x="1" y="83"/>
                    <a:pt x="1" y="88"/>
                  </a:cubicBezTo>
                  <a:cubicBezTo>
                    <a:pt x="3" y="91"/>
                    <a:pt x="17" y="92"/>
                    <a:pt x="32" y="92"/>
                  </a:cubicBezTo>
                  <a:cubicBezTo>
                    <a:pt x="47" y="92"/>
                    <a:pt x="64" y="91"/>
                    <a:pt x="73" y="88"/>
                  </a:cubicBezTo>
                  <a:cubicBezTo>
                    <a:pt x="93" y="88"/>
                    <a:pt x="98" y="45"/>
                    <a:pt x="93" y="25"/>
                  </a:cubicBezTo>
                  <a:cubicBezTo>
                    <a:pt x="83" y="15"/>
                    <a:pt x="73" y="1"/>
                    <a:pt x="69"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rot="-487982" flipH="1">
              <a:off x="4428651" y="4221030"/>
              <a:ext cx="26920" cy="15451"/>
            </a:xfrm>
            <a:custGeom>
              <a:avLst/>
              <a:gdLst/>
              <a:ahLst/>
              <a:cxnLst/>
              <a:rect l="l" t="t" r="r" b="b"/>
              <a:pathLst>
                <a:path w="169" h="97" extrusionOk="0">
                  <a:moveTo>
                    <a:pt x="147" y="0"/>
                  </a:moveTo>
                  <a:cubicBezTo>
                    <a:pt x="123" y="0"/>
                    <a:pt x="77" y="12"/>
                    <a:pt x="59" y="33"/>
                  </a:cubicBezTo>
                  <a:cubicBezTo>
                    <a:pt x="25" y="62"/>
                    <a:pt x="1" y="91"/>
                    <a:pt x="1" y="96"/>
                  </a:cubicBezTo>
                  <a:cubicBezTo>
                    <a:pt x="10" y="96"/>
                    <a:pt x="117" y="38"/>
                    <a:pt x="156" y="14"/>
                  </a:cubicBezTo>
                  <a:cubicBezTo>
                    <a:pt x="168" y="5"/>
                    <a:pt x="162" y="0"/>
                    <a:pt x="147"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rot="-487982" flipH="1">
              <a:off x="4497573" y="4454839"/>
              <a:ext cx="24053" cy="14973"/>
            </a:xfrm>
            <a:custGeom>
              <a:avLst/>
              <a:gdLst/>
              <a:ahLst/>
              <a:cxnLst/>
              <a:rect l="l" t="t" r="r" b="b"/>
              <a:pathLst>
                <a:path w="151" h="94" extrusionOk="0">
                  <a:moveTo>
                    <a:pt x="115" y="0"/>
                  </a:moveTo>
                  <a:cubicBezTo>
                    <a:pt x="81" y="0"/>
                    <a:pt x="9" y="28"/>
                    <a:pt x="5" y="45"/>
                  </a:cubicBezTo>
                  <a:cubicBezTo>
                    <a:pt x="0" y="55"/>
                    <a:pt x="20" y="79"/>
                    <a:pt x="29" y="89"/>
                  </a:cubicBezTo>
                  <a:cubicBezTo>
                    <a:pt x="44" y="94"/>
                    <a:pt x="54" y="94"/>
                    <a:pt x="54" y="94"/>
                  </a:cubicBezTo>
                  <a:cubicBezTo>
                    <a:pt x="58" y="94"/>
                    <a:pt x="44" y="65"/>
                    <a:pt x="34" y="50"/>
                  </a:cubicBezTo>
                  <a:cubicBezTo>
                    <a:pt x="29" y="41"/>
                    <a:pt x="97" y="26"/>
                    <a:pt x="121" y="26"/>
                  </a:cubicBezTo>
                  <a:cubicBezTo>
                    <a:pt x="146" y="26"/>
                    <a:pt x="150" y="16"/>
                    <a:pt x="126" y="2"/>
                  </a:cubicBezTo>
                  <a:cubicBezTo>
                    <a:pt x="123" y="1"/>
                    <a:pt x="119" y="0"/>
                    <a:pt x="11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rot="-487982" flipH="1">
              <a:off x="4444832" y="4268793"/>
              <a:ext cx="14814" cy="9876"/>
            </a:xfrm>
            <a:custGeom>
              <a:avLst/>
              <a:gdLst/>
              <a:ahLst/>
              <a:cxnLst/>
              <a:rect l="l" t="t" r="r" b="b"/>
              <a:pathLst>
                <a:path w="93" h="62" extrusionOk="0">
                  <a:moveTo>
                    <a:pt x="53" y="1"/>
                  </a:moveTo>
                  <a:cubicBezTo>
                    <a:pt x="33" y="1"/>
                    <a:pt x="13" y="9"/>
                    <a:pt x="5" y="18"/>
                  </a:cubicBezTo>
                  <a:cubicBezTo>
                    <a:pt x="0" y="27"/>
                    <a:pt x="29" y="52"/>
                    <a:pt x="44" y="52"/>
                  </a:cubicBezTo>
                  <a:cubicBezTo>
                    <a:pt x="54" y="61"/>
                    <a:pt x="78" y="61"/>
                    <a:pt x="83" y="61"/>
                  </a:cubicBezTo>
                  <a:lnTo>
                    <a:pt x="92" y="61"/>
                  </a:lnTo>
                  <a:cubicBezTo>
                    <a:pt x="83" y="22"/>
                    <a:pt x="83" y="22"/>
                    <a:pt x="92" y="18"/>
                  </a:cubicBezTo>
                  <a:cubicBezTo>
                    <a:pt x="82" y="5"/>
                    <a:pt x="67" y="1"/>
                    <a:pt x="53"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rot="-487982" flipH="1">
              <a:off x="4397989" y="4243380"/>
              <a:ext cx="18637" cy="15133"/>
            </a:xfrm>
            <a:custGeom>
              <a:avLst/>
              <a:gdLst/>
              <a:ahLst/>
              <a:cxnLst/>
              <a:rect l="l" t="t" r="r" b="b"/>
              <a:pathLst>
                <a:path w="117" h="95" extrusionOk="0">
                  <a:moveTo>
                    <a:pt x="24" y="0"/>
                  </a:moveTo>
                  <a:cubicBezTo>
                    <a:pt x="22" y="0"/>
                    <a:pt x="19" y="7"/>
                    <a:pt x="15" y="22"/>
                  </a:cubicBezTo>
                  <a:cubicBezTo>
                    <a:pt x="0" y="51"/>
                    <a:pt x="78" y="95"/>
                    <a:pt x="92" y="95"/>
                  </a:cubicBezTo>
                  <a:cubicBezTo>
                    <a:pt x="102" y="95"/>
                    <a:pt x="116" y="80"/>
                    <a:pt x="116" y="75"/>
                  </a:cubicBezTo>
                  <a:cubicBezTo>
                    <a:pt x="116" y="75"/>
                    <a:pt x="5" y="56"/>
                    <a:pt x="20" y="27"/>
                  </a:cubicBezTo>
                  <a:cubicBezTo>
                    <a:pt x="25" y="11"/>
                    <a:pt x="26" y="0"/>
                    <a:pt x="24"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rot="-487982" flipH="1">
              <a:off x="4747067" y="4243036"/>
              <a:ext cx="27876" cy="13858"/>
            </a:xfrm>
            <a:custGeom>
              <a:avLst/>
              <a:gdLst/>
              <a:ahLst/>
              <a:cxnLst/>
              <a:rect l="l" t="t" r="r" b="b"/>
              <a:pathLst>
                <a:path w="175" h="87" extrusionOk="0">
                  <a:moveTo>
                    <a:pt x="175" y="0"/>
                  </a:moveTo>
                  <a:lnTo>
                    <a:pt x="175" y="0"/>
                  </a:lnTo>
                  <a:cubicBezTo>
                    <a:pt x="112" y="30"/>
                    <a:pt x="64" y="54"/>
                    <a:pt x="1" y="78"/>
                  </a:cubicBezTo>
                  <a:cubicBezTo>
                    <a:pt x="21" y="84"/>
                    <a:pt x="40" y="87"/>
                    <a:pt x="58" y="87"/>
                  </a:cubicBezTo>
                  <a:cubicBezTo>
                    <a:pt x="112" y="87"/>
                    <a:pt x="153" y="59"/>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rot="-487982" flipH="1">
              <a:off x="4482582" y="4244506"/>
              <a:ext cx="17840" cy="7805"/>
            </a:xfrm>
            <a:custGeom>
              <a:avLst/>
              <a:gdLst/>
              <a:ahLst/>
              <a:cxnLst/>
              <a:rect l="l" t="t" r="r" b="b"/>
              <a:pathLst>
                <a:path w="112" h="49" extrusionOk="0">
                  <a:moveTo>
                    <a:pt x="83" y="0"/>
                  </a:moveTo>
                  <a:cubicBezTo>
                    <a:pt x="67" y="0"/>
                    <a:pt x="49" y="3"/>
                    <a:pt x="39" y="8"/>
                  </a:cubicBezTo>
                  <a:cubicBezTo>
                    <a:pt x="20" y="13"/>
                    <a:pt x="0" y="22"/>
                    <a:pt x="10" y="42"/>
                  </a:cubicBezTo>
                  <a:cubicBezTo>
                    <a:pt x="11" y="47"/>
                    <a:pt x="16" y="49"/>
                    <a:pt x="23" y="49"/>
                  </a:cubicBezTo>
                  <a:cubicBezTo>
                    <a:pt x="41" y="49"/>
                    <a:pt x="73" y="34"/>
                    <a:pt x="87" y="27"/>
                  </a:cubicBezTo>
                  <a:cubicBezTo>
                    <a:pt x="102" y="22"/>
                    <a:pt x="112" y="13"/>
                    <a:pt x="112" y="8"/>
                  </a:cubicBezTo>
                  <a:cubicBezTo>
                    <a:pt x="112" y="3"/>
                    <a:pt x="98" y="0"/>
                    <a:pt x="83"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rot="-487982" flipH="1">
              <a:off x="4353898" y="4373242"/>
              <a:ext cx="16248" cy="10035"/>
            </a:xfrm>
            <a:custGeom>
              <a:avLst/>
              <a:gdLst/>
              <a:ahLst/>
              <a:cxnLst/>
              <a:rect l="l" t="t" r="r" b="b"/>
              <a:pathLst>
                <a:path w="102" h="63" extrusionOk="0">
                  <a:moveTo>
                    <a:pt x="15" y="1"/>
                  </a:moveTo>
                  <a:lnTo>
                    <a:pt x="15" y="1"/>
                  </a:lnTo>
                  <a:cubicBezTo>
                    <a:pt x="0" y="48"/>
                    <a:pt x="5" y="63"/>
                    <a:pt x="48" y="63"/>
                  </a:cubicBezTo>
                  <a:cubicBezTo>
                    <a:pt x="62" y="63"/>
                    <a:pt x="79" y="61"/>
                    <a:pt x="102" y="59"/>
                  </a:cubicBezTo>
                  <a:cubicBezTo>
                    <a:pt x="78" y="39"/>
                    <a:pt x="49" y="15"/>
                    <a:pt x="15"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rot="-487982" flipH="1">
              <a:off x="4728177" y="4181827"/>
              <a:ext cx="14177" cy="5734"/>
            </a:xfrm>
            <a:custGeom>
              <a:avLst/>
              <a:gdLst/>
              <a:ahLst/>
              <a:cxnLst/>
              <a:rect l="l" t="t" r="r" b="b"/>
              <a:pathLst>
                <a:path w="89" h="36" extrusionOk="0">
                  <a:moveTo>
                    <a:pt x="45" y="0"/>
                  </a:moveTo>
                  <a:cubicBezTo>
                    <a:pt x="35" y="0"/>
                    <a:pt x="25" y="4"/>
                    <a:pt x="20" y="11"/>
                  </a:cubicBezTo>
                  <a:cubicBezTo>
                    <a:pt x="1" y="21"/>
                    <a:pt x="6" y="26"/>
                    <a:pt x="30" y="35"/>
                  </a:cubicBezTo>
                  <a:cubicBezTo>
                    <a:pt x="54" y="35"/>
                    <a:pt x="88" y="11"/>
                    <a:pt x="74" y="11"/>
                  </a:cubicBezTo>
                  <a:cubicBezTo>
                    <a:pt x="66" y="4"/>
                    <a:pt x="55" y="0"/>
                    <a:pt x="4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rot="-487982" flipH="1">
              <a:off x="7240504" y="3691888"/>
              <a:ext cx="1316051" cy="740697"/>
            </a:xfrm>
            <a:custGeom>
              <a:avLst/>
              <a:gdLst/>
              <a:ahLst/>
              <a:cxnLst/>
              <a:rect l="l" t="t" r="r" b="b"/>
              <a:pathLst>
                <a:path w="8262" h="4650" extrusionOk="0">
                  <a:moveTo>
                    <a:pt x="1769" y="1"/>
                  </a:moveTo>
                  <a:cubicBezTo>
                    <a:pt x="1741" y="1"/>
                    <a:pt x="1713" y="16"/>
                    <a:pt x="1700" y="47"/>
                  </a:cubicBezTo>
                  <a:cubicBezTo>
                    <a:pt x="1628" y="236"/>
                    <a:pt x="1608" y="430"/>
                    <a:pt x="1647" y="624"/>
                  </a:cubicBezTo>
                  <a:cubicBezTo>
                    <a:pt x="1632" y="629"/>
                    <a:pt x="1628" y="638"/>
                    <a:pt x="1613" y="643"/>
                  </a:cubicBezTo>
                  <a:cubicBezTo>
                    <a:pt x="1565" y="619"/>
                    <a:pt x="1511" y="604"/>
                    <a:pt x="1453" y="600"/>
                  </a:cubicBezTo>
                  <a:cubicBezTo>
                    <a:pt x="1401" y="596"/>
                    <a:pt x="1343" y="592"/>
                    <a:pt x="1283" y="592"/>
                  </a:cubicBezTo>
                  <a:cubicBezTo>
                    <a:pt x="1182" y="592"/>
                    <a:pt x="1077" y="604"/>
                    <a:pt x="998" y="653"/>
                  </a:cubicBezTo>
                  <a:cubicBezTo>
                    <a:pt x="945" y="687"/>
                    <a:pt x="954" y="784"/>
                    <a:pt x="1027" y="784"/>
                  </a:cubicBezTo>
                  <a:cubicBezTo>
                    <a:pt x="1143" y="784"/>
                    <a:pt x="1221" y="880"/>
                    <a:pt x="1318" y="929"/>
                  </a:cubicBezTo>
                  <a:cubicBezTo>
                    <a:pt x="1322" y="934"/>
                    <a:pt x="1332" y="934"/>
                    <a:pt x="1337" y="934"/>
                  </a:cubicBezTo>
                  <a:cubicBezTo>
                    <a:pt x="1293" y="987"/>
                    <a:pt x="1264" y="1055"/>
                    <a:pt x="1235" y="1113"/>
                  </a:cubicBezTo>
                  <a:cubicBezTo>
                    <a:pt x="1157" y="1072"/>
                    <a:pt x="1061" y="1054"/>
                    <a:pt x="965" y="1054"/>
                  </a:cubicBezTo>
                  <a:cubicBezTo>
                    <a:pt x="854" y="1054"/>
                    <a:pt x="742" y="1078"/>
                    <a:pt x="654" y="1123"/>
                  </a:cubicBezTo>
                  <a:cubicBezTo>
                    <a:pt x="601" y="1152"/>
                    <a:pt x="611" y="1229"/>
                    <a:pt x="664" y="1248"/>
                  </a:cubicBezTo>
                  <a:cubicBezTo>
                    <a:pt x="843" y="1316"/>
                    <a:pt x="974" y="1389"/>
                    <a:pt x="1114" y="1500"/>
                  </a:cubicBezTo>
                  <a:cubicBezTo>
                    <a:pt x="1109" y="1520"/>
                    <a:pt x="1109" y="1544"/>
                    <a:pt x="1109" y="1563"/>
                  </a:cubicBezTo>
                  <a:cubicBezTo>
                    <a:pt x="1093" y="1562"/>
                    <a:pt x="1077" y="1561"/>
                    <a:pt x="1061" y="1561"/>
                  </a:cubicBezTo>
                  <a:cubicBezTo>
                    <a:pt x="922" y="1561"/>
                    <a:pt x="785" y="1613"/>
                    <a:pt x="659" y="1670"/>
                  </a:cubicBezTo>
                  <a:cubicBezTo>
                    <a:pt x="611" y="1694"/>
                    <a:pt x="615" y="1762"/>
                    <a:pt x="654" y="1791"/>
                  </a:cubicBezTo>
                  <a:cubicBezTo>
                    <a:pt x="780" y="1883"/>
                    <a:pt x="921" y="1955"/>
                    <a:pt x="1071" y="1970"/>
                  </a:cubicBezTo>
                  <a:cubicBezTo>
                    <a:pt x="945" y="2052"/>
                    <a:pt x="833" y="2154"/>
                    <a:pt x="737" y="2275"/>
                  </a:cubicBezTo>
                  <a:cubicBezTo>
                    <a:pt x="630" y="2154"/>
                    <a:pt x="485" y="2067"/>
                    <a:pt x="339" y="2033"/>
                  </a:cubicBezTo>
                  <a:cubicBezTo>
                    <a:pt x="336" y="2032"/>
                    <a:pt x="332" y="2032"/>
                    <a:pt x="328" y="2032"/>
                  </a:cubicBezTo>
                  <a:cubicBezTo>
                    <a:pt x="269" y="2032"/>
                    <a:pt x="207" y="2104"/>
                    <a:pt x="267" y="2154"/>
                  </a:cubicBezTo>
                  <a:cubicBezTo>
                    <a:pt x="276" y="2168"/>
                    <a:pt x="291" y="2178"/>
                    <a:pt x="310" y="2193"/>
                  </a:cubicBezTo>
                  <a:cubicBezTo>
                    <a:pt x="383" y="2294"/>
                    <a:pt x="456" y="2391"/>
                    <a:pt x="494" y="2512"/>
                  </a:cubicBezTo>
                  <a:cubicBezTo>
                    <a:pt x="504" y="2532"/>
                    <a:pt x="509" y="2556"/>
                    <a:pt x="514" y="2580"/>
                  </a:cubicBezTo>
                  <a:cubicBezTo>
                    <a:pt x="412" y="2469"/>
                    <a:pt x="276" y="2391"/>
                    <a:pt x="151" y="2386"/>
                  </a:cubicBezTo>
                  <a:cubicBezTo>
                    <a:pt x="121" y="2386"/>
                    <a:pt x="92" y="2406"/>
                    <a:pt x="78" y="2435"/>
                  </a:cubicBezTo>
                  <a:cubicBezTo>
                    <a:pt x="44" y="2537"/>
                    <a:pt x="180" y="2614"/>
                    <a:pt x="243" y="2677"/>
                  </a:cubicBezTo>
                  <a:cubicBezTo>
                    <a:pt x="335" y="2769"/>
                    <a:pt x="407" y="2856"/>
                    <a:pt x="465" y="2963"/>
                  </a:cubicBezTo>
                  <a:cubicBezTo>
                    <a:pt x="460" y="2997"/>
                    <a:pt x="460" y="3035"/>
                    <a:pt x="460" y="3064"/>
                  </a:cubicBezTo>
                  <a:cubicBezTo>
                    <a:pt x="411" y="3056"/>
                    <a:pt x="363" y="3050"/>
                    <a:pt x="316" y="3050"/>
                  </a:cubicBezTo>
                  <a:cubicBezTo>
                    <a:pt x="228" y="3050"/>
                    <a:pt x="143" y="3069"/>
                    <a:pt x="59" y="3122"/>
                  </a:cubicBezTo>
                  <a:cubicBezTo>
                    <a:pt x="1" y="3163"/>
                    <a:pt x="21" y="3260"/>
                    <a:pt x="89" y="3260"/>
                  </a:cubicBezTo>
                  <a:cubicBezTo>
                    <a:pt x="94" y="3260"/>
                    <a:pt x="100" y="3260"/>
                    <a:pt x="107" y="3258"/>
                  </a:cubicBezTo>
                  <a:cubicBezTo>
                    <a:pt x="122" y="3255"/>
                    <a:pt x="137" y="3253"/>
                    <a:pt x="151" y="3253"/>
                  </a:cubicBezTo>
                  <a:cubicBezTo>
                    <a:pt x="241" y="3253"/>
                    <a:pt x="312" y="3314"/>
                    <a:pt x="388" y="3365"/>
                  </a:cubicBezTo>
                  <a:cubicBezTo>
                    <a:pt x="276" y="3413"/>
                    <a:pt x="180" y="3486"/>
                    <a:pt x="97" y="3583"/>
                  </a:cubicBezTo>
                  <a:cubicBezTo>
                    <a:pt x="47" y="3638"/>
                    <a:pt x="88" y="3719"/>
                    <a:pt x="158" y="3719"/>
                  </a:cubicBezTo>
                  <a:cubicBezTo>
                    <a:pt x="162" y="3719"/>
                    <a:pt x="166" y="3719"/>
                    <a:pt x="170" y="3718"/>
                  </a:cubicBezTo>
                  <a:cubicBezTo>
                    <a:pt x="291" y="3699"/>
                    <a:pt x="407" y="3704"/>
                    <a:pt x="528" y="3689"/>
                  </a:cubicBezTo>
                  <a:cubicBezTo>
                    <a:pt x="533" y="3689"/>
                    <a:pt x="538" y="3689"/>
                    <a:pt x="543" y="3679"/>
                  </a:cubicBezTo>
                  <a:lnTo>
                    <a:pt x="543" y="3679"/>
                  </a:lnTo>
                  <a:cubicBezTo>
                    <a:pt x="485" y="3907"/>
                    <a:pt x="640" y="4139"/>
                    <a:pt x="819" y="4294"/>
                  </a:cubicBezTo>
                  <a:cubicBezTo>
                    <a:pt x="835" y="4307"/>
                    <a:pt x="853" y="4313"/>
                    <a:pt x="870" y="4313"/>
                  </a:cubicBezTo>
                  <a:cubicBezTo>
                    <a:pt x="930" y="4313"/>
                    <a:pt x="982" y="4244"/>
                    <a:pt x="925" y="4188"/>
                  </a:cubicBezTo>
                  <a:cubicBezTo>
                    <a:pt x="853" y="4115"/>
                    <a:pt x="829" y="4033"/>
                    <a:pt x="829" y="3941"/>
                  </a:cubicBezTo>
                  <a:lnTo>
                    <a:pt x="829" y="3941"/>
                  </a:lnTo>
                  <a:cubicBezTo>
                    <a:pt x="892" y="4203"/>
                    <a:pt x="1106" y="4444"/>
                    <a:pt x="1375" y="4444"/>
                  </a:cubicBezTo>
                  <a:cubicBezTo>
                    <a:pt x="1394" y="4444"/>
                    <a:pt x="1414" y="4442"/>
                    <a:pt x="1434" y="4440"/>
                  </a:cubicBezTo>
                  <a:cubicBezTo>
                    <a:pt x="1497" y="4430"/>
                    <a:pt x="1502" y="4333"/>
                    <a:pt x="1439" y="4323"/>
                  </a:cubicBezTo>
                  <a:cubicBezTo>
                    <a:pt x="1390" y="4309"/>
                    <a:pt x="1356" y="4285"/>
                    <a:pt x="1318" y="4251"/>
                  </a:cubicBezTo>
                  <a:lnTo>
                    <a:pt x="1318" y="4251"/>
                  </a:lnTo>
                  <a:cubicBezTo>
                    <a:pt x="1405" y="4280"/>
                    <a:pt x="1497" y="4299"/>
                    <a:pt x="1584" y="4304"/>
                  </a:cubicBezTo>
                  <a:cubicBezTo>
                    <a:pt x="1687" y="4401"/>
                    <a:pt x="1840" y="4448"/>
                    <a:pt x="1986" y="4448"/>
                  </a:cubicBezTo>
                  <a:cubicBezTo>
                    <a:pt x="2045" y="4448"/>
                    <a:pt x="2103" y="4440"/>
                    <a:pt x="2155" y="4425"/>
                  </a:cubicBezTo>
                  <a:cubicBezTo>
                    <a:pt x="2213" y="4406"/>
                    <a:pt x="2238" y="4299"/>
                    <a:pt x="2160" y="4285"/>
                  </a:cubicBezTo>
                  <a:cubicBezTo>
                    <a:pt x="2126" y="4280"/>
                    <a:pt x="2092" y="4270"/>
                    <a:pt x="2063" y="4251"/>
                  </a:cubicBezTo>
                  <a:cubicBezTo>
                    <a:pt x="2199" y="4207"/>
                    <a:pt x="2325" y="4135"/>
                    <a:pt x="2441" y="4057"/>
                  </a:cubicBezTo>
                  <a:cubicBezTo>
                    <a:pt x="2625" y="4343"/>
                    <a:pt x="2950" y="4498"/>
                    <a:pt x="3298" y="4517"/>
                  </a:cubicBezTo>
                  <a:cubicBezTo>
                    <a:pt x="3319" y="4518"/>
                    <a:pt x="3340" y="4519"/>
                    <a:pt x="3361" y="4519"/>
                  </a:cubicBezTo>
                  <a:cubicBezTo>
                    <a:pt x="3780" y="4519"/>
                    <a:pt x="4182" y="4292"/>
                    <a:pt x="4417" y="3955"/>
                  </a:cubicBezTo>
                  <a:cubicBezTo>
                    <a:pt x="4665" y="4172"/>
                    <a:pt x="4992" y="4296"/>
                    <a:pt x="5320" y="4296"/>
                  </a:cubicBezTo>
                  <a:cubicBezTo>
                    <a:pt x="5505" y="4296"/>
                    <a:pt x="5689" y="4257"/>
                    <a:pt x="5860" y="4173"/>
                  </a:cubicBezTo>
                  <a:cubicBezTo>
                    <a:pt x="5933" y="4207"/>
                    <a:pt x="6015" y="4236"/>
                    <a:pt x="6097" y="4256"/>
                  </a:cubicBezTo>
                  <a:cubicBezTo>
                    <a:pt x="6250" y="4386"/>
                    <a:pt x="6445" y="4468"/>
                    <a:pt x="6657" y="4468"/>
                  </a:cubicBezTo>
                  <a:cubicBezTo>
                    <a:pt x="6721" y="4468"/>
                    <a:pt x="6787" y="4460"/>
                    <a:pt x="6853" y="4444"/>
                  </a:cubicBezTo>
                  <a:cubicBezTo>
                    <a:pt x="6862" y="4444"/>
                    <a:pt x="6877" y="4440"/>
                    <a:pt x="6887" y="4430"/>
                  </a:cubicBezTo>
                  <a:lnTo>
                    <a:pt x="6887" y="4430"/>
                  </a:lnTo>
                  <a:cubicBezTo>
                    <a:pt x="6862" y="4474"/>
                    <a:pt x="6824" y="4522"/>
                    <a:pt x="6833" y="4575"/>
                  </a:cubicBezTo>
                  <a:cubicBezTo>
                    <a:pt x="6844" y="4631"/>
                    <a:pt x="6880" y="4650"/>
                    <a:pt x="6922" y="4650"/>
                  </a:cubicBezTo>
                  <a:cubicBezTo>
                    <a:pt x="6971" y="4650"/>
                    <a:pt x="7029" y="4623"/>
                    <a:pt x="7066" y="4599"/>
                  </a:cubicBezTo>
                  <a:cubicBezTo>
                    <a:pt x="7124" y="4566"/>
                    <a:pt x="7172" y="4512"/>
                    <a:pt x="7211" y="4454"/>
                  </a:cubicBezTo>
                  <a:cubicBezTo>
                    <a:pt x="7216" y="4454"/>
                    <a:pt x="7221" y="4449"/>
                    <a:pt x="7221" y="4449"/>
                  </a:cubicBezTo>
                  <a:cubicBezTo>
                    <a:pt x="7259" y="4430"/>
                    <a:pt x="7264" y="4396"/>
                    <a:pt x="7250" y="4367"/>
                  </a:cubicBezTo>
                  <a:cubicBezTo>
                    <a:pt x="7269" y="4319"/>
                    <a:pt x="7284" y="4270"/>
                    <a:pt x="7284" y="4222"/>
                  </a:cubicBezTo>
                  <a:lnTo>
                    <a:pt x="7318" y="4294"/>
                  </a:lnTo>
                  <a:cubicBezTo>
                    <a:pt x="7329" y="4315"/>
                    <a:pt x="7359" y="4330"/>
                    <a:pt x="7386" y="4330"/>
                  </a:cubicBezTo>
                  <a:cubicBezTo>
                    <a:pt x="7403" y="4330"/>
                    <a:pt x="7419" y="4324"/>
                    <a:pt x="7429" y="4309"/>
                  </a:cubicBezTo>
                  <a:cubicBezTo>
                    <a:pt x="7502" y="4222"/>
                    <a:pt x="7492" y="4125"/>
                    <a:pt x="7463" y="4014"/>
                  </a:cubicBezTo>
                  <a:cubicBezTo>
                    <a:pt x="7458" y="3994"/>
                    <a:pt x="7453" y="3980"/>
                    <a:pt x="7443" y="3955"/>
                  </a:cubicBezTo>
                  <a:cubicBezTo>
                    <a:pt x="7487" y="3868"/>
                    <a:pt x="7516" y="3786"/>
                    <a:pt x="7531" y="3694"/>
                  </a:cubicBezTo>
                  <a:cubicBezTo>
                    <a:pt x="7555" y="3815"/>
                    <a:pt x="7574" y="3936"/>
                    <a:pt x="7579" y="4062"/>
                  </a:cubicBezTo>
                  <a:cubicBezTo>
                    <a:pt x="7579" y="4101"/>
                    <a:pt x="7613" y="4137"/>
                    <a:pt x="7652" y="4137"/>
                  </a:cubicBezTo>
                  <a:cubicBezTo>
                    <a:pt x="7662" y="4137"/>
                    <a:pt x="7671" y="4134"/>
                    <a:pt x="7681" y="4130"/>
                  </a:cubicBezTo>
                  <a:cubicBezTo>
                    <a:pt x="7773" y="4076"/>
                    <a:pt x="7758" y="3936"/>
                    <a:pt x="7734" y="3820"/>
                  </a:cubicBezTo>
                  <a:cubicBezTo>
                    <a:pt x="7797" y="3767"/>
                    <a:pt x="7797" y="3650"/>
                    <a:pt x="7797" y="3578"/>
                  </a:cubicBezTo>
                  <a:cubicBezTo>
                    <a:pt x="7802" y="3520"/>
                    <a:pt x="7802" y="3452"/>
                    <a:pt x="7797" y="3384"/>
                  </a:cubicBezTo>
                  <a:cubicBezTo>
                    <a:pt x="7821" y="3350"/>
                    <a:pt x="7845" y="3306"/>
                    <a:pt x="7865" y="3263"/>
                  </a:cubicBezTo>
                  <a:cubicBezTo>
                    <a:pt x="7899" y="3360"/>
                    <a:pt x="7923" y="3457"/>
                    <a:pt x="7923" y="3568"/>
                  </a:cubicBezTo>
                  <a:cubicBezTo>
                    <a:pt x="7923" y="3613"/>
                    <a:pt x="7960" y="3640"/>
                    <a:pt x="7997" y="3640"/>
                  </a:cubicBezTo>
                  <a:cubicBezTo>
                    <a:pt x="8024" y="3640"/>
                    <a:pt x="8051" y="3625"/>
                    <a:pt x="8063" y="3592"/>
                  </a:cubicBezTo>
                  <a:cubicBezTo>
                    <a:pt x="8155" y="3350"/>
                    <a:pt x="8073" y="3113"/>
                    <a:pt x="7947" y="2905"/>
                  </a:cubicBezTo>
                  <a:lnTo>
                    <a:pt x="7947" y="2871"/>
                  </a:lnTo>
                  <a:cubicBezTo>
                    <a:pt x="8015" y="2938"/>
                    <a:pt x="8068" y="3021"/>
                    <a:pt x="8121" y="3113"/>
                  </a:cubicBezTo>
                  <a:cubicBezTo>
                    <a:pt x="8136" y="3135"/>
                    <a:pt x="8163" y="3147"/>
                    <a:pt x="8190" y="3147"/>
                  </a:cubicBezTo>
                  <a:cubicBezTo>
                    <a:pt x="8226" y="3147"/>
                    <a:pt x="8260" y="3126"/>
                    <a:pt x="8257" y="3084"/>
                  </a:cubicBezTo>
                  <a:cubicBezTo>
                    <a:pt x="8262" y="2842"/>
                    <a:pt x="8092" y="2517"/>
                    <a:pt x="7845" y="2474"/>
                  </a:cubicBezTo>
                  <a:cubicBezTo>
                    <a:pt x="7807" y="2411"/>
                    <a:pt x="7773" y="2357"/>
                    <a:pt x="7724" y="2309"/>
                  </a:cubicBezTo>
                  <a:cubicBezTo>
                    <a:pt x="7826" y="2285"/>
                    <a:pt x="7928" y="2241"/>
                    <a:pt x="8015" y="2188"/>
                  </a:cubicBezTo>
                  <a:cubicBezTo>
                    <a:pt x="8080" y="2146"/>
                    <a:pt x="8047" y="2052"/>
                    <a:pt x="7977" y="2052"/>
                  </a:cubicBezTo>
                  <a:cubicBezTo>
                    <a:pt x="7973" y="2052"/>
                    <a:pt x="7970" y="2052"/>
                    <a:pt x="7966" y="2052"/>
                  </a:cubicBezTo>
                  <a:cubicBezTo>
                    <a:pt x="7929" y="2058"/>
                    <a:pt x="7892" y="2060"/>
                    <a:pt x="7854" y="2060"/>
                  </a:cubicBezTo>
                  <a:cubicBezTo>
                    <a:pt x="7751" y="2060"/>
                    <a:pt x="7647" y="2044"/>
                    <a:pt x="7548" y="2044"/>
                  </a:cubicBezTo>
                  <a:cubicBezTo>
                    <a:pt x="7524" y="2044"/>
                    <a:pt x="7500" y="2045"/>
                    <a:pt x="7477" y="2047"/>
                  </a:cubicBezTo>
                  <a:cubicBezTo>
                    <a:pt x="7468" y="2033"/>
                    <a:pt x="7468" y="2028"/>
                    <a:pt x="7468" y="2018"/>
                  </a:cubicBezTo>
                  <a:cubicBezTo>
                    <a:pt x="7526" y="2004"/>
                    <a:pt x="7584" y="1980"/>
                    <a:pt x="7632" y="1951"/>
                  </a:cubicBezTo>
                  <a:cubicBezTo>
                    <a:pt x="7681" y="1912"/>
                    <a:pt x="7705" y="1859"/>
                    <a:pt x="7753" y="1825"/>
                  </a:cubicBezTo>
                  <a:cubicBezTo>
                    <a:pt x="7802" y="1791"/>
                    <a:pt x="7797" y="1728"/>
                    <a:pt x="7744" y="1708"/>
                  </a:cubicBezTo>
                  <a:cubicBezTo>
                    <a:pt x="7652" y="1670"/>
                    <a:pt x="7555" y="1631"/>
                    <a:pt x="7458" y="1621"/>
                  </a:cubicBezTo>
                  <a:cubicBezTo>
                    <a:pt x="7451" y="1621"/>
                    <a:pt x="7444" y="1621"/>
                    <a:pt x="7438" y="1621"/>
                  </a:cubicBezTo>
                  <a:cubicBezTo>
                    <a:pt x="7379" y="1621"/>
                    <a:pt x="7332" y="1639"/>
                    <a:pt x="7288" y="1670"/>
                  </a:cubicBezTo>
                  <a:cubicBezTo>
                    <a:pt x="7264" y="1636"/>
                    <a:pt x="7235" y="1597"/>
                    <a:pt x="7201" y="1568"/>
                  </a:cubicBezTo>
                  <a:cubicBezTo>
                    <a:pt x="7284" y="1486"/>
                    <a:pt x="7318" y="1369"/>
                    <a:pt x="7318" y="1244"/>
                  </a:cubicBezTo>
                  <a:cubicBezTo>
                    <a:pt x="7318" y="1201"/>
                    <a:pt x="7288" y="1178"/>
                    <a:pt x="7254" y="1178"/>
                  </a:cubicBezTo>
                  <a:cubicBezTo>
                    <a:pt x="7234" y="1178"/>
                    <a:pt x="7213" y="1187"/>
                    <a:pt x="7196" y="1205"/>
                  </a:cubicBezTo>
                  <a:cubicBezTo>
                    <a:pt x="7129" y="1292"/>
                    <a:pt x="7032" y="1321"/>
                    <a:pt x="6935" y="1345"/>
                  </a:cubicBezTo>
                  <a:cubicBezTo>
                    <a:pt x="6843" y="1282"/>
                    <a:pt x="6741" y="1234"/>
                    <a:pt x="6640" y="1200"/>
                  </a:cubicBezTo>
                  <a:cubicBezTo>
                    <a:pt x="6725" y="1170"/>
                    <a:pt x="6810" y="1158"/>
                    <a:pt x="6903" y="1158"/>
                  </a:cubicBezTo>
                  <a:cubicBezTo>
                    <a:pt x="6932" y="1158"/>
                    <a:pt x="6962" y="1159"/>
                    <a:pt x="6993" y="1161"/>
                  </a:cubicBezTo>
                  <a:cubicBezTo>
                    <a:pt x="6996" y="1162"/>
                    <a:pt x="6999" y="1162"/>
                    <a:pt x="7002" y="1162"/>
                  </a:cubicBezTo>
                  <a:cubicBezTo>
                    <a:pt x="7058" y="1162"/>
                    <a:pt x="7078" y="1077"/>
                    <a:pt x="7027" y="1050"/>
                  </a:cubicBezTo>
                  <a:cubicBezTo>
                    <a:pt x="6935" y="990"/>
                    <a:pt x="6837" y="963"/>
                    <a:pt x="6738" y="963"/>
                  </a:cubicBezTo>
                  <a:cubicBezTo>
                    <a:pt x="6598" y="963"/>
                    <a:pt x="6458" y="1019"/>
                    <a:pt x="6344" y="1113"/>
                  </a:cubicBezTo>
                  <a:cubicBezTo>
                    <a:pt x="6344" y="1074"/>
                    <a:pt x="6354" y="1035"/>
                    <a:pt x="6393" y="1011"/>
                  </a:cubicBezTo>
                  <a:cubicBezTo>
                    <a:pt x="6402" y="1006"/>
                    <a:pt x="6412" y="992"/>
                    <a:pt x="6412" y="982"/>
                  </a:cubicBezTo>
                  <a:cubicBezTo>
                    <a:pt x="6470" y="963"/>
                    <a:pt x="6451" y="861"/>
                    <a:pt x="6388" y="856"/>
                  </a:cubicBezTo>
                  <a:cubicBezTo>
                    <a:pt x="6374" y="854"/>
                    <a:pt x="6360" y="854"/>
                    <a:pt x="6346" y="854"/>
                  </a:cubicBezTo>
                  <a:cubicBezTo>
                    <a:pt x="6240" y="854"/>
                    <a:pt x="6123" y="901"/>
                    <a:pt x="6058" y="987"/>
                  </a:cubicBezTo>
                  <a:cubicBezTo>
                    <a:pt x="6058" y="987"/>
                    <a:pt x="6058" y="992"/>
                    <a:pt x="6054" y="992"/>
                  </a:cubicBezTo>
                  <a:cubicBezTo>
                    <a:pt x="5996" y="1040"/>
                    <a:pt x="5957" y="1108"/>
                    <a:pt x="5942" y="1181"/>
                  </a:cubicBezTo>
                  <a:cubicBezTo>
                    <a:pt x="5889" y="1195"/>
                    <a:pt x="5836" y="1210"/>
                    <a:pt x="5782" y="1234"/>
                  </a:cubicBezTo>
                  <a:cubicBezTo>
                    <a:pt x="5749" y="1185"/>
                    <a:pt x="5715" y="1137"/>
                    <a:pt x="5676" y="1098"/>
                  </a:cubicBezTo>
                  <a:cubicBezTo>
                    <a:pt x="5710" y="1060"/>
                    <a:pt x="5739" y="1030"/>
                    <a:pt x="5763" y="987"/>
                  </a:cubicBezTo>
                  <a:cubicBezTo>
                    <a:pt x="5816" y="905"/>
                    <a:pt x="5889" y="759"/>
                    <a:pt x="5870" y="653"/>
                  </a:cubicBezTo>
                  <a:cubicBezTo>
                    <a:pt x="5859" y="600"/>
                    <a:pt x="5831" y="582"/>
                    <a:pt x="5797" y="582"/>
                  </a:cubicBezTo>
                  <a:cubicBezTo>
                    <a:pt x="5749" y="582"/>
                    <a:pt x="5689" y="616"/>
                    <a:pt x="5647" y="638"/>
                  </a:cubicBezTo>
                  <a:cubicBezTo>
                    <a:pt x="5545" y="692"/>
                    <a:pt x="5458" y="750"/>
                    <a:pt x="5385" y="837"/>
                  </a:cubicBezTo>
                  <a:cubicBezTo>
                    <a:pt x="5351" y="813"/>
                    <a:pt x="5322" y="793"/>
                    <a:pt x="5279" y="769"/>
                  </a:cubicBezTo>
                  <a:cubicBezTo>
                    <a:pt x="5298" y="551"/>
                    <a:pt x="5182" y="333"/>
                    <a:pt x="5080" y="144"/>
                  </a:cubicBezTo>
                  <a:cubicBezTo>
                    <a:pt x="5067" y="123"/>
                    <a:pt x="5042" y="112"/>
                    <a:pt x="5017" y="112"/>
                  </a:cubicBezTo>
                  <a:cubicBezTo>
                    <a:pt x="4981" y="112"/>
                    <a:pt x="4945" y="135"/>
                    <a:pt x="4945" y="178"/>
                  </a:cubicBezTo>
                  <a:cubicBezTo>
                    <a:pt x="4959" y="333"/>
                    <a:pt x="4940" y="483"/>
                    <a:pt x="4896" y="629"/>
                  </a:cubicBezTo>
                  <a:cubicBezTo>
                    <a:pt x="4887" y="629"/>
                    <a:pt x="4867" y="624"/>
                    <a:pt x="4853" y="619"/>
                  </a:cubicBezTo>
                  <a:cubicBezTo>
                    <a:pt x="4838" y="532"/>
                    <a:pt x="4824" y="454"/>
                    <a:pt x="4804" y="372"/>
                  </a:cubicBezTo>
                  <a:cubicBezTo>
                    <a:pt x="4798" y="335"/>
                    <a:pt x="4770" y="317"/>
                    <a:pt x="4740" y="317"/>
                  </a:cubicBezTo>
                  <a:cubicBezTo>
                    <a:pt x="4724" y="317"/>
                    <a:pt x="4707" y="323"/>
                    <a:pt x="4693" y="333"/>
                  </a:cubicBezTo>
                  <a:cubicBezTo>
                    <a:pt x="4601" y="406"/>
                    <a:pt x="4533" y="498"/>
                    <a:pt x="4485" y="600"/>
                  </a:cubicBezTo>
                  <a:cubicBezTo>
                    <a:pt x="4393" y="604"/>
                    <a:pt x="4301" y="624"/>
                    <a:pt x="4218" y="648"/>
                  </a:cubicBezTo>
                  <a:cubicBezTo>
                    <a:pt x="4238" y="590"/>
                    <a:pt x="4247" y="532"/>
                    <a:pt x="4262" y="474"/>
                  </a:cubicBezTo>
                  <a:cubicBezTo>
                    <a:pt x="4266" y="436"/>
                    <a:pt x="4245" y="392"/>
                    <a:pt x="4209" y="392"/>
                  </a:cubicBezTo>
                  <a:cubicBezTo>
                    <a:pt x="4203" y="392"/>
                    <a:pt x="4196" y="393"/>
                    <a:pt x="4189" y="396"/>
                  </a:cubicBezTo>
                  <a:cubicBezTo>
                    <a:pt x="4010" y="449"/>
                    <a:pt x="3836" y="546"/>
                    <a:pt x="3758" y="701"/>
                  </a:cubicBezTo>
                  <a:cubicBezTo>
                    <a:pt x="3681" y="643"/>
                    <a:pt x="3603" y="590"/>
                    <a:pt x="3511" y="551"/>
                  </a:cubicBezTo>
                  <a:cubicBezTo>
                    <a:pt x="3594" y="445"/>
                    <a:pt x="3705" y="353"/>
                    <a:pt x="3831" y="285"/>
                  </a:cubicBezTo>
                  <a:cubicBezTo>
                    <a:pt x="3895" y="253"/>
                    <a:pt x="3859" y="168"/>
                    <a:pt x="3797" y="168"/>
                  </a:cubicBezTo>
                  <a:cubicBezTo>
                    <a:pt x="3794" y="168"/>
                    <a:pt x="3791" y="168"/>
                    <a:pt x="3787" y="169"/>
                  </a:cubicBezTo>
                  <a:cubicBezTo>
                    <a:pt x="3613" y="193"/>
                    <a:pt x="3419" y="299"/>
                    <a:pt x="3303" y="445"/>
                  </a:cubicBezTo>
                  <a:cubicBezTo>
                    <a:pt x="3327" y="333"/>
                    <a:pt x="3322" y="212"/>
                    <a:pt x="3303" y="106"/>
                  </a:cubicBezTo>
                  <a:cubicBezTo>
                    <a:pt x="3298" y="72"/>
                    <a:pt x="3268" y="55"/>
                    <a:pt x="3239" y="55"/>
                  </a:cubicBezTo>
                  <a:cubicBezTo>
                    <a:pt x="3214" y="55"/>
                    <a:pt x="3189" y="69"/>
                    <a:pt x="3182" y="96"/>
                  </a:cubicBezTo>
                  <a:cubicBezTo>
                    <a:pt x="3148" y="217"/>
                    <a:pt x="3109" y="348"/>
                    <a:pt x="3051" y="454"/>
                  </a:cubicBezTo>
                  <a:cubicBezTo>
                    <a:pt x="2998" y="454"/>
                    <a:pt x="2935" y="459"/>
                    <a:pt x="2882" y="474"/>
                  </a:cubicBezTo>
                  <a:cubicBezTo>
                    <a:pt x="2891" y="386"/>
                    <a:pt x="2911" y="275"/>
                    <a:pt x="2959" y="212"/>
                  </a:cubicBezTo>
                  <a:cubicBezTo>
                    <a:pt x="2959" y="212"/>
                    <a:pt x="2959" y="207"/>
                    <a:pt x="2964" y="207"/>
                  </a:cubicBezTo>
                  <a:cubicBezTo>
                    <a:pt x="2974" y="207"/>
                    <a:pt x="2979" y="202"/>
                    <a:pt x="2979" y="202"/>
                  </a:cubicBezTo>
                  <a:cubicBezTo>
                    <a:pt x="3038" y="169"/>
                    <a:pt x="3001" y="91"/>
                    <a:pt x="2949" y="91"/>
                  </a:cubicBezTo>
                  <a:cubicBezTo>
                    <a:pt x="2941" y="91"/>
                    <a:pt x="2933" y="92"/>
                    <a:pt x="2925" y="96"/>
                  </a:cubicBezTo>
                  <a:cubicBezTo>
                    <a:pt x="2780" y="164"/>
                    <a:pt x="2659" y="299"/>
                    <a:pt x="2596" y="454"/>
                  </a:cubicBezTo>
                  <a:cubicBezTo>
                    <a:pt x="2591" y="454"/>
                    <a:pt x="2577" y="449"/>
                    <a:pt x="2572" y="449"/>
                  </a:cubicBezTo>
                  <a:cubicBezTo>
                    <a:pt x="2572" y="445"/>
                    <a:pt x="2577" y="435"/>
                    <a:pt x="2577" y="430"/>
                  </a:cubicBezTo>
                  <a:cubicBezTo>
                    <a:pt x="2596" y="323"/>
                    <a:pt x="2548" y="217"/>
                    <a:pt x="2523" y="115"/>
                  </a:cubicBezTo>
                  <a:cubicBezTo>
                    <a:pt x="2518" y="87"/>
                    <a:pt x="2492" y="72"/>
                    <a:pt x="2465" y="72"/>
                  </a:cubicBezTo>
                  <a:cubicBezTo>
                    <a:pt x="2442" y="72"/>
                    <a:pt x="2418" y="83"/>
                    <a:pt x="2407" y="106"/>
                  </a:cubicBezTo>
                  <a:cubicBezTo>
                    <a:pt x="2276" y="169"/>
                    <a:pt x="2180" y="285"/>
                    <a:pt x="2136" y="425"/>
                  </a:cubicBezTo>
                  <a:cubicBezTo>
                    <a:pt x="2063" y="435"/>
                    <a:pt x="1991" y="454"/>
                    <a:pt x="1923" y="478"/>
                  </a:cubicBezTo>
                  <a:cubicBezTo>
                    <a:pt x="1870" y="353"/>
                    <a:pt x="1831" y="217"/>
                    <a:pt x="1841" y="72"/>
                  </a:cubicBezTo>
                  <a:cubicBezTo>
                    <a:pt x="1841" y="25"/>
                    <a:pt x="1805" y="1"/>
                    <a:pt x="1769" y="1"/>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rot="-487982" flipH="1">
              <a:off x="7627771" y="3993588"/>
              <a:ext cx="255501" cy="203254"/>
            </a:xfrm>
            <a:custGeom>
              <a:avLst/>
              <a:gdLst/>
              <a:ahLst/>
              <a:cxnLst/>
              <a:rect l="l" t="t" r="r" b="b"/>
              <a:pathLst>
                <a:path w="1604" h="1276" extrusionOk="0">
                  <a:moveTo>
                    <a:pt x="601" y="407"/>
                  </a:moveTo>
                  <a:cubicBezTo>
                    <a:pt x="605" y="407"/>
                    <a:pt x="608" y="407"/>
                    <a:pt x="611" y="408"/>
                  </a:cubicBezTo>
                  <a:cubicBezTo>
                    <a:pt x="644" y="423"/>
                    <a:pt x="635" y="452"/>
                    <a:pt x="601" y="476"/>
                  </a:cubicBezTo>
                  <a:cubicBezTo>
                    <a:pt x="589" y="483"/>
                    <a:pt x="566" y="485"/>
                    <a:pt x="541" y="485"/>
                  </a:cubicBezTo>
                  <a:cubicBezTo>
                    <a:pt x="495" y="485"/>
                    <a:pt x="445" y="476"/>
                    <a:pt x="460" y="466"/>
                  </a:cubicBezTo>
                  <a:cubicBezTo>
                    <a:pt x="482" y="449"/>
                    <a:pt x="565" y="407"/>
                    <a:pt x="601" y="407"/>
                  </a:cubicBezTo>
                  <a:close/>
                  <a:moveTo>
                    <a:pt x="257" y="655"/>
                  </a:moveTo>
                  <a:lnTo>
                    <a:pt x="257" y="655"/>
                  </a:lnTo>
                  <a:cubicBezTo>
                    <a:pt x="291" y="699"/>
                    <a:pt x="315" y="733"/>
                    <a:pt x="349" y="762"/>
                  </a:cubicBezTo>
                  <a:cubicBezTo>
                    <a:pt x="341" y="762"/>
                    <a:pt x="333" y="762"/>
                    <a:pt x="325" y="762"/>
                  </a:cubicBezTo>
                  <a:cubicBezTo>
                    <a:pt x="240" y="762"/>
                    <a:pt x="230" y="736"/>
                    <a:pt x="257" y="655"/>
                  </a:cubicBezTo>
                  <a:close/>
                  <a:moveTo>
                    <a:pt x="190" y="0"/>
                  </a:moveTo>
                  <a:cubicBezTo>
                    <a:pt x="151" y="0"/>
                    <a:pt x="83" y="9"/>
                    <a:pt x="49" y="16"/>
                  </a:cubicBezTo>
                  <a:cubicBezTo>
                    <a:pt x="0" y="31"/>
                    <a:pt x="0" y="65"/>
                    <a:pt x="15" y="69"/>
                  </a:cubicBezTo>
                  <a:cubicBezTo>
                    <a:pt x="17" y="72"/>
                    <a:pt x="23" y="73"/>
                    <a:pt x="31" y="73"/>
                  </a:cubicBezTo>
                  <a:cubicBezTo>
                    <a:pt x="57" y="73"/>
                    <a:pt x="103" y="63"/>
                    <a:pt x="121" y="60"/>
                  </a:cubicBezTo>
                  <a:cubicBezTo>
                    <a:pt x="123" y="58"/>
                    <a:pt x="126" y="58"/>
                    <a:pt x="128" y="58"/>
                  </a:cubicBezTo>
                  <a:cubicBezTo>
                    <a:pt x="151" y="58"/>
                    <a:pt x="196" y="111"/>
                    <a:pt x="209" y="132"/>
                  </a:cubicBezTo>
                  <a:cubicBezTo>
                    <a:pt x="218" y="157"/>
                    <a:pt x="199" y="215"/>
                    <a:pt x="189" y="234"/>
                  </a:cubicBezTo>
                  <a:cubicBezTo>
                    <a:pt x="175" y="253"/>
                    <a:pt x="175" y="278"/>
                    <a:pt x="175" y="282"/>
                  </a:cubicBezTo>
                  <a:cubicBezTo>
                    <a:pt x="176" y="283"/>
                    <a:pt x="179" y="284"/>
                    <a:pt x="182" y="284"/>
                  </a:cubicBezTo>
                  <a:cubicBezTo>
                    <a:pt x="194" y="284"/>
                    <a:pt x="217" y="275"/>
                    <a:pt x="233" y="263"/>
                  </a:cubicBezTo>
                  <a:cubicBezTo>
                    <a:pt x="234" y="262"/>
                    <a:pt x="235" y="262"/>
                    <a:pt x="236" y="262"/>
                  </a:cubicBezTo>
                  <a:cubicBezTo>
                    <a:pt x="246" y="262"/>
                    <a:pt x="262" y="298"/>
                    <a:pt x="262" y="311"/>
                  </a:cubicBezTo>
                  <a:cubicBezTo>
                    <a:pt x="262" y="331"/>
                    <a:pt x="339" y="384"/>
                    <a:pt x="335" y="418"/>
                  </a:cubicBezTo>
                  <a:lnTo>
                    <a:pt x="320" y="466"/>
                  </a:lnTo>
                  <a:lnTo>
                    <a:pt x="368" y="476"/>
                  </a:lnTo>
                  <a:lnTo>
                    <a:pt x="388" y="481"/>
                  </a:lnTo>
                  <a:lnTo>
                    <a:pt x="388" y="505"/>
                  </a:lnTo>
                  <a:cubicBezTo>
                    <a:pt x="364" y="554"/>
                    <a:pt x="247" y="597"/>
                    <a:pt x="213" y="597"/>
                  </a:cubicBezTo>
                  <a:cubicBezTo>
                    <a:pt x="170" y="597"/>
                    <a:pt x="136" y="612"/>
                    <a:pt x="136" y="621"/>
                  </a:cubicBezTo>
                  <a:cubicBezTo>
                    <a:pt x="136" y="626"/>
                    <a:pt x="213" y="641"/>
                    <a:pt x="213" y="665"/>
                  </a:cubicBezTo>
                  <a:cubicBezTo>
                    <a:pt x="213" y="689"/>
                    <a:pt x="184" y="713"/>
                    <a:pt x="150" y="718"/>
                  </a:cubicBezTo>
                  <a:lnTo>
                    <a:pt x="126" y="723"/>
                  </a:lnTo>
                  <a:lnTo>
                    <a:pt x="160" y="781"/>
                  </a:lnTo>
                  <a:cubicBezTo>
                    <a:pt x="194" y="805"/>
                    <a:pt x="247" y="839"/>
                    <a:pt x="257" y="844"/>
                  </a:cubicBezTo>
                  <a:cubicBezTo>
                    <a:pt x="258" y="845"/>
                    <a:pt x="259" y="846"/>
                    <a:pt x="262" y="846"/>
                  </a:cubicBezTo>
                  <a:cubicBezTo>
                    <a:pt x="276" y="846"/>
                    <a:pt x="316" y="831"/>
                    <a:pt x="344" y="831"/>
                  </a:cubicBezTo>
                  <a:cubicBezTo>
                    <a:pt x="352" y="831"/>
                    <a:pt x="358" y="832"/>
                    <a:pt x="364" y="834"/>
                  </a:cubicBezTo>
                  <a:cubicBezTo>
                    <a:pt x="382" y="849"/>
                    <a:pt x="403" y="856"/>
                    <a:pt x="417" y="856"/>
                  </a:cubicBezTo>
                  <a:cubicBezTo>
                    <a:pt x="421" y="856"/>
                    <a:pt x="424" y="855"/>
                    <a:pt x="427" y="854"/>
                  </a:cubicBezTo>
                  <a:lnTo>
                    <a:pt x="431" y="854"/>
                  </a:lnTo>
                  <a:cubicBezTo>
                    <a:pt x="459" y="845"/>
                    <a:pt x="480" y="841"/>
                    <a:pt x="496" y="841"/>
                  </a:cubicBezTo>
                  <a:cubicBezTo>
                    <a:pt x="542" y="841"/>
                    <a:pt x="554" y="874"/>
                    <a:pt x="601" y="931"/>
                  </a:cubicBezTo>
                  <a:lnTo>
                    <a:pt x="625" y="965"/>
                  </a:lnTo>
                  <a:cubicBezTo>
                    <a:pt x="630" y="1009"/>
                    <a:pt x="732" y="1072"/>
                    <a:pt x="751" y="1096"/>
                  </a:cubicBezTo>
                  <a:cubicBezTo>
                    <a:pt x="770" y="1120"/>
                    <a:pt x="722" y="1149"/>
                    <a:pt x="698" y="1154"/>
                  </a:cubicBezTo>
                  <a:cubicBezTo>
                    <a:pt x="673" y="1159"/>
                    <a:pt x="659" y="1183"/>
                    <a:pt x="669" y="1193"/>
                  </a:cubicBezTo>
                  <a:cubicBezTo>
                    <a:pt x="669" y="1203"/>
                    <a:pt x="635" y="1207"/>
                    <a:pt x="625" y="1207"/>
                  </a:cubicBezTo>
                  <a:cubicBezTo>
                    <a:pt x="611" y="1207"/>
                    <a:pt x="601" y="1217"/>
                    <a:pt x="601" y="1222"/>
                  </a:cubicBezTo>
                  <a:cubicBezTo>
                    <a:pt x="601" y="1227"/>
                    <a:pt x="644" y="1246"/>
                    <a:pt x="654" y="1256"/>
                  </a:cubicBezTo>
                  <a:cubicBezTo>
                    <a:pt x="669" y="1270"/>
                    <a:pt x="824" y="1275"/>
                    <a:pt x="877" y="1275"/>
                  </a:cubicBezTo>
                  <a:cubicBezTo>
                    <a:pt x="935" y="1275"/>
                    <a:pt x="988" y="1270"/>
                    <a:pt x="988" y="1270"/>
                  </a:cubicBezTo>
                  <a:cubicBezTo>
                    <a:pt x="988" y="1270"/>
                    <a:pt x="1211" y="1130"/>
                    <a:pt x="1255" y="1052"/>
                  </a:cubicBezTo>
                  <a:cubicBezTo>
                    <a:pt x="1298" y="975"/>
                    <a:pt x="1429" y="786"/>
                    <a:pt x="1468" y="738"/>
                  </a:cubicBezTo>
                  <a:cubicBezTo>
                    <a:pt x="1502" y="689"/>
                    <a:pt x="1540" y="646"/>
                    <a:pt x="1540" y="641"/>
                  </a:cubicBezTo>
                  <a:cubicBezTo>
                    <a:pt x="1545" y="631"/>
                    <a:pt x="1521" y="626"/>
                    <a:pt x="1516" y="626"/>
                  </a:cubicBezTo>
                  <a:cubicBezTo>
                    <a:pt x="1502" y="626"/>
                    <a:pt x="1492" y="558"/>
                    <a:pt x="1492" y="534"/>
                  </a:cubicBezTo>
                  <a:cubicBezTo>
                    <a:pt x="1492" y="520"/>
                    <a:pt x="1550" y="447"/>
                    <a:pt x="1569" y="428"/>
                  </a:cubicBezTo>
                  <a:cubicBezTo>
                    <a:pt x="1589" y="408"/>
                    <a:pt x="1603" y="374"/>
                    <a:pt x="1603" y="360"/>
                  </a:cubicBezTo>
                  <a:cubicBezTo>
                    <a:pt x="1603" y="350"/>
                    <a:pt x="1594" y="326"/>
                    <a:pt x="1594" y="316"/>
                  </a:cubicBezTo>
                  <a:cubicBezTo>
                    <a:pt x="1594" y="311"/>
                    <a:pt x="1516" y="311"/>
                    <a:pt x="1492" y="302"/>
                  </a:cubicBezTo>
                  <a:cubicBezTo>
                    <a:pt x="1468" y="287"/>
                    <a:pt x="1434" y="268"/>
                    <a:pt x="1429" y="268"/>
                  </a:cubicBezTo>
                  <a:lnTo>
                    <a:pt x="1419" y="268"/>
                  </a:lnTo>
                  <a:cubicBezTo>
                    <a:pt x="1419" y="268"/>
                    <a:pt x="1400" y="287"/>
                    <a:pt x="1395" y="307"/>
                  </a:cubicBezTo>
                  <a:lnTo>
                    <a:pt x="1385" y="326"/>
                  </a:lnTo>
                  <a:lnTo>
                    <a:pt x="1351" y="423"/>
                  </a:lnTo>
                  <a:cubicBezTo>
                    <a:pt x="1310" y="379"/>
                    <a:pt x="1263" y="361"/>
                    <a:pt x="1232" y="361"/>
                  </a:cubicBezTo>
                  <a:cubicBezTo>
                    <a:pt x="1216" y="361"/>
                    <a:pt x="1205" y="366"/>
                    <a:pt x="1201" y="374"/>
                  </a:cubicBezTo>
                  <a:cubicBezTo>
                    <a:pt x="1187" y="399"/>
                    <a:pt x="1104" y="452"/>
                    <a:pt x="1104" y="491"/>
                  </a:cubicBezTo>
                  <a:cubicBezTo>
                    <a:pt x="1104" y="525"/>
                    <a:pt x="1066" y="554"/>
                    <a:pt x="1046" y="554"/>
                  </a:cubicBezTo>
                  <a:cubicBezTo>
                    <a:pt x="1032" y="554"/>
                    <a:pt x="1012" y="549"/>
                    <a:pt x="1008" y="544"/>
                  </a:cubicBezTo>
                  <a:cubicBezTo>
                    <a:pt x="1007" y="544"/>
                    <a:pt x="1007" y="544"/>
                    <a:pt x="1006" y="544"/>
                  </a:cubicBezTo>
                  <a:cubicBezTo>
                    <a:pt x="992" y="544"/>
                    <a:pt x="919" y="598"/>
                    <a:pt x="896" y="621"/>
                  </a:cubicBezTo>
                  <a:cubicBezTo>
                    <a:pt x="867" y="646"/>
                    <a:pt x="824" y="699"/>
                    <a:pt x="824" y="713"/>
                  </a:cubicBezTo>
                  <a:cubicBezTo>
                    <a:pt x="824" y="723"/>
                    <a:pt x="862" y="738"/>
                    <a:pt x="872" y="738"/>
                  </a:cubicBezTo>
                  <a:cubicBezTo>
                    <a:pt x="891" y="738"/>
                    <a:pt x="920" y="733"/>
                    <a:pt x="935" y="733"/>
                  </a:cubicBezTo>
                  <a:cubicBezTo>
                    <a:pt x="935" y="732"/>
                    <a:pt x="936" y="731"/>
                    <a:pt x="936" y="731"/>
                  </a:cubicBezTo>
                  <a:lnTo>
                    <a:pt x="936" y="731"/>
                  </a:lnTo>
                  <a:cubicBezTo>
                    <a:pt x="936" y="731"/>
                    <a:pt x="922" y="768"/>
                    <a:pt x="935" y="781"/>
                  </a:cubicBezTo>
                  <a:cubicBezTo>
                    <a:pt x="936" y="782"/>
                    <a:pt x="938" y="782"/>
                    <a:pt x="940" y="782"/>
                  </a:cubicBezTo>
                  <a:cubicBezTo>
                    <a:pt x="957" y="782"/>
                    <a:pt x="999" y="768"/>
                    <a:pt x="1037" y="742"/>
                  </a:cubicBezTo>
                  <a:lnTo>
                    <a:pt x="1090" y="709"/>
                  </a:lnTo>
                  <a:lnTo>
                    <a:pt x="1104" y="767"/>
                  </a:lnTo>
                  <a:cubicBezTo>
                    <a:pt x="1066" y="781"/>
                    <a:pt x="993" y="791"/>
                    <a:pt x="983" y="791"/>
                  </a:cubicBezTo>
                  <a:cubicBezTo>
                    <a:pt x="969" y="791"/>
                    <a:pt x="940" y="834"/>
                    <a:pt x="935" y="854"/>
                  </a:cubicBezTo>
                  <a:cubicBezTo>
                    <a:pt x="925" y="868"/>
                    <a:pt x="969" y="883"/>
                    <a:pt x="988" y="883"/>
                  </a:cubicBezTo>
                  <a:cubicBezTo>
                    <a:pt x="1008" y="883"/>
                    <a:pt x="1017" y="888"/>
                    <a:pt x="1017" y="893"/>
                  </a:cubicBezTo>
                  <a:cubicBezTo>
                    <a:pt x="1017" y="902"/>
                    <a:pt x="959" y="907"/>
                    <a:pt x="935" y="912"/>
                  </a:cubicBezTo>
                  <a:cubicBezTo>
                    <a:pt x="934" y="912"/>
                    <a:pt x="933" y="912"/>
                    <a:pt x="932" y="912"/>
                  </a:cubicBezTo>
                  <a:cubicBezTo>
                    <a:pt x="909" y="912"/>
                    <a:pt x="846" y="860"/>
                    <a:pt x="812" y="860"/>
                  </a:cubicBezTo>
                  <a:cubicBezTo>
                    <a:pt x="807" y="860"/>
                    <a:pt x="803" y="861"/>
                    <a:pt x="799" y="864"/>
                  </a:cubicBezTo>
                  <a:lnTo>
                    <a:pt x="741" y="902"/>
                  </a:lnTo>
                  <a:cubicBezTo>
                    <a:pt x="741" y="902"/>
                    <a:pt x="717" y="902"/>
                    <a:pt x="678" y="907"/>
                  </a:cubicBezTo>
                  <a:lnTo>
                    <a:pt x="649" y="912"/>
                  </a:lnTo>
                  <a:lnTo>
                    <a:pt x="683" y="859"/>
                  </a:lnTo>
                  <a:cubicBezTo>
                    <a:pt x="732" y="815"/>
                    <a:pt x="727" y="742"/>
                    <a:pt x="707" y="733"/>
                  </a:cubicBezTo>
                  <a:cubicBezTo>
                    <a:pt x="701" y="726"/>
                    <a:pt x="685" y="724"/>
                    <a:pt x="668" y="724"/>
                  </a:cubicBezTo>
                  <a:cubicBezTo>
                    <a:pt x="647" y="724"/>
                    <a:pt x="624" y="727"/>
                    <a:pt x="611" y="733"/>
                  </a:cubicBezTo>
                  <a:cubicBezTo>
                    <a:pt x="610" y="733"/>
                    <a:pt x="610" y="733"/>
                    <a:pt x="610" y="733"/>
                  </a:cubicBezTo>
                  <a:cubicBezTo>
                    <a:pt x="598" y="733"/>
                    <a:pt x="646" y="635"/>
                    <a:pt x="727" y="578"/>
                  </a:cubicBezTo>
                  <a:cubicBezTo>
                    <a:pt x="814" y="525"/>
                    <a:pt x="862" y="466"/>
                    <a:pt x="828" y="442"/>
                  </a:cubicBezTo>
                  <a:lnTo>
                    <a:pt x="799" y="428"/>
                  </a:lnTo>
                  <a:lnTo>
                    <a:pt x="703" y="379"/>
                  </a:lnTo>
                  <a:cubicBezTo>
                    <a:pt x="625" y="297"/>
                    <a:pt x="514" y="190"/>
                    <a:pt x="499" y="190"/>
                  </a:cubicBezTo>
                  <a:cubicBezTo>
                    <a:pt x="480" y="190"/>
                    <a:pt x="441" y="200"/>
                    <a:pt x="412" y="210"/>
                  </a:cubicBezTo>
                  <a:lnTo>
                    <a:pt x="378" y="229"/>
                  </a:lnTo>
                  <a:lnTo>
                    <a:pt x="393" y="118"/>
                  </a:lnTo>
                  <a:cubicBezTo>
                    <a:pt x="371" y="59"/>
                    <a:pt x="318" y="39"/>
                    <a:pt x="284" y="39"/>
                  </a:cubicBezTo>
                  <a:cubicBezTo>
                    <a:pt x="272" y="39"/>
                    <a:pt x="263" y="42"/>
                    <a:pt x="257" y="45"/>
                  </a:cubicBezTo>
                  <a:cubicBezTo>
                    <a:pt x="254" y="49"/>
                    <a:pt x="250" y="50"/>
                    <a:pt x="247" y="50"/>
                  </a:cubicBezTo>
                  <a:cubicBezTo>
                    <a:pt x="231" y="50"/>
                    <a:pt x="218" y="18"/>
                    <a:pt x="218" y="6"/>
                  </a:cubicBezTo>
                  <a:cubicBezTo>
                    <a:pt x="218" y="2"/>
                    <a:pt x="207" y="0"/>
                    <a:pt x="19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rot="-487982" flipH="1">
              <a:off x="7652404" y="3865152"/>
              <a:ext cx="130936" cy="120104"/>
            </a:xfrm>
            <a:custGeom>
              <a:avLst/>
              <a:gdLst/>
              <a:ahLst/>
              <a:cxnLst/>
              <a:rect l="l" t="t" r="r" b="b"/>
              <a:pathLst>
                <a:path w="822" h="754" extrusionOk="0">
                  <a:moveTo>
                    <a:pt x="703" y="1"/>
                  </a:moveTo>
                  <a:cubicBezTo>
                    <a:pt x="669" y="1"/>
                    <a:pt x="615" y="24"/>
                    <a:pt x="592" y="41"/>
                  </a:cubicBezTo>
                  <a:cubicBezTo>
                    <a:pt x="568" y="65"/>
                    <a:pt x="490" y="162"/>
                    <a:pt x="480" y="191"/>
                  </a:cubicBezTo>
                  <a:cubicBezTo>
                    <a:pt x="466" y="220"/>
                    <a:pt x="471" y="308"/>
                    <a:pt x="490" y="371"/>
                  </a:cubicBezTo>
                  <a:lnTo>
                    <a:pt x="379" y="390"/>
                  </a:lnTo>
                  <a:lnTo>
                    <a:pt x="306" y="404"/>
                  </a:lnTo>
                  <a:cubicBezTo>
                    <a:pt x="253" y="453"/>
                    <a:pt x="195" y="535"/>
                    <a:pt x="175" y="535"/>
                  </a:cubicBezTo>
                  <a:cubicBezTo>
                    <a:pt x="156" y="530"/>
                    <a:pt x="141" y="530"/>
                    <a:pt x="141" y="530"/>
                  </a:cubicBezTo>
                  <a:cubicBezTo>
                    <a:pt x="1" y="608"/>
                    <a:pt x="35" y="647"/>
                    <a:pt x="117" y="753"/>
                  </a:cubicBezTo>
                  <a:lnTo>
                    <a:pt x="238" y="685"/>
                  </a:lnTo>
                  <a:cubicBezTo>
                    <a:pt x="242" y="626"/>
                    <a:pt x="278" y="593"/>
                    <a:pt x="320" y="593"/>
                  </a:cubicBezTo>
                  <a:cubicBezTo>
                    <a:pt x="330" y="593"/>
                    <a:pt x="340" y="595"/>
                    <a:pt x="350" y="598"/>
                  </a:cubicBezTo>
                  <a:lnTo>
                    <a:pt x="364" y="516"/>
                  </a:lnTo>
                  <a:cubicBezTo>
                    <a:pt x="379" y="530"/>
                    <a:pt x="397" y="536"/>
                    <a:pt x="416" y="536"/>
                  </a:cubicBezTo>
                  <a:cubicBezTo>
                    <a:pt x="513" y="536"/>
                    <a:pt x="650" y="376"/>
                    <a:pt x="703" y="332"/>
                  </a:cubicBezTo>
                  <a:cubicBezTo>
                    <a:pt x="800" y="245"/>
                    <a:pt x="805" y="201"/>
                    <a:pt x="805" y="201"/>
                  </a:cubicBezTo>
                  <a:cubicBezTo>
                    <a:pt x="822" y="112"/>
                    <a:pt x="817" y="81"/>
                    <a:pt x="808" y="81"/>
                  </a:cubicBezTo>
                  <a:cubicBezTo>
                    <a:pt x="804" y="81"/>
                    <a:pt x="799" y="86"/>
                    <a:pt x="795" y="94"/>
                  </a:cubicBezTo>
                  <a:cubicBezTo>
                    <a:pt x="793" y="99"/>
                    <a:pt x="790" y="101"/>
                    <a:pt x="786" y="101"/>
                  </a:cubicBezTo>
                  <a:cubicBezTo>
                    <a:pt x="768" y="101"/>
                    <a:pt x="736" y="45"/>
                    <a:pt x="732" y="17"/>
                  </a:cubicBezTo>
                  <a:cubicBezTo>
                    <a:pt x="729" y="5"/>
                    <a:pt x="718" y="1"/>
                    <a:pt x="70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rot="-487982" flipH="1">
              <a:off x="7825632" y="3987645"/>
              <a:ext cx="145909" cy="80282"/>
            </a:xfrm>
            <a:custGeom>
              <a:avLst/>
              <a:gdLst/>
              <a:ahLst/>
              <a:cxnLst/>
              <a:rect l="l" t="t" r="r" b="b"/>
              <a:pathLst>
                <a:path w="916" h="504" extrusionOk="0">
                  <a:moveTo>
                    <a:pt x="181" y="1"/>
                  </a:moveTo>
                  <a:cubicBezTo>
                    <a:pt x="170" y="1"/>
                    <a:pt x="159" y="3"/>
                    <a:pt x="150" y="9"/>
                  </a:cubicBezTo>
                  <a:lnTo>
                    <a:pt x="92" y="48"/>
                  </a:lnTo>
                  <a:cubicBezTo>
                    <a:pt x="53" y="67"/>
                    <a:pt x="24" y="92"/>
                    <a:pt x="24" y="96"/>
                  </a:cubicBezTo>
                  <a:cubicBezTo>
                    <a:pt x="24" y="101"/>
                    <a:pt x="44" y="135"/>
                    <a:pt x="53" y="145"/>
                  </a:cubicBezTo>
                  <a:cubicBezTo>
                    <a:pt x="68" y="159"/>
                    <a:pt x="48" y="184"/>
                    <a:pt x="24" y="193"/>
                  </a:cubicBezTo>
                  <a:lnTo>
                    <a:pt x="0" y="208"/>
                  </a:lnTo>
                  <a:lnTo>
                    <a:pt x="126" y="237"/>
                  </a:lnTo>
                  <a:cubicBezTo>
                    <a:pt x="182" y="180"/>
                    <a:pt x="266" y="143"/>
                    <a:pt x="297" y="143"/>
                  </a:cubicBezTo>
                  <a:cubicBezTo>
                    <a:pt x="300" y="143"/>
                    <a:pt x="303" y="144"/>
                    <a:pt x="305" y="145"/>
                  </a:cubicBezTo>
                  <a:cubicBezTo>
                    <a:pt x="320" y="159"/>
                    <a:pt x="291" y="188"/>
                    <a:pt x="281" y="193"/>
                  </a:cubicBezTo>
                  <a:cubicBezTo>
                    <a:pt x="271" y="198"/>
                    <a:pt x="271" y="237"/>
                    <a:pt x="281" y="247"/>
                  </a:cubicBezTo>
                  <a:cubicBezTo>
                    <a:pt x="286" y="256"/>
                    <a:pt x="237" y="295"/>
                    <a:pt x="218" y="309"/>
                  </a:cubicBezTo>
                  <a:cubicBezTo>
                    <a:pt x="208" y="314"/>
                    <a:pt x="194" y="343"/>
                    <a:pt x="199" y="358"/>
                  </a:cubicBezTo>
                  <a:cubicBezTo>
                    <a:pt x="201" y="360"/>
                    <a:pt x="206" y="361"/>
                    <a:pt x="212" y="361"/>
                  </a:cubicBezTo>
                  <a:cubicBezTo>
                    <a:pt x="234" y="361"/>
                    <a:pt x="276" y="350"/>
                    <a:pt x="291" y="339"/>
                  </a:cubicBezTo>
                  <a:cubicBezTo>
                    <a:pt x="310" y="334"/>
                    <a:pt x="334" y="334"/>
                    <a:pt x="334" y="334"/>
                  </a:cubicBezTo>
                  <a:lnTo>
                    <a:pt x="334" y="334"/>
                  </a:lnTo>
                  <a:cubicBezTo>
                    <a:pt x="339" y="339"/>
                    <a:pt x="315" y="368"/>
                    <a:pt x="286" y="406"/>
                  </a:cubicBezTo>
                  <a:lnTo>
                    <a:pt x="247" y="455"/>
                  </a:lnTo>
                  <a:cubicBezTo>
                    <a:pt x="330" y="471"/>
                    <a:pt x="402" y="504"/>
                    <a:pt x="475" y="504"/>
                  </a:cubicBezTo>
                  <a:cubicBezTo>
                    <a:pt x="508" y="504"/>
                    <a:pt x="541" y="497"/>
                    <a:pt x="576" y="479"/>
                  </a:cubicBezTo>
                  <a:lnTo>
                    <a:pt x="620" y="455"/>
                  </a:lnTo>
                  <a:cubicBezTo>
                    <a:pt x="705" y="458"/>
                    <a:pt x="781" y="462"/>
                    <a:pt x="820" y="462"/>
                  </a:cubicBezTo>
                  <a:cubicBezTo>
                    <a:pt x="836" y="462"/>
                    <a:pt x="846" y="461"/>
                    <a:pt x="847" y="460"/>
                  </a:cubicBezTo>
                  <a:cubicBezTo>
                    <a:pt x="847" y="455"/>
                    <a:pt x="886" y="411"/>
                    <a:pt x="896" y="402"/>
                  </a:cubicBezTo>
                  <a:cubicBezTo>
                    <a:pt x="901" y="387"/>
                    <a:pt x="915" y="377"/>
                    <a:pt x="915" y="377"/>
                  </a:cubicBezTo>
                  <a:cubicBezTo>
                    <a:pt x="889" y="371"/>
                    <a:pt x="868" y="369"/>
                    <a:pt x="848" y="369"/>
                  </a:cubicBezTo>
                  <a:cubicBezTo>
                    <a:pt x="821" y="369"/>
                    <a:pt x="796" y="374"/>
                    <a:pt x="765" y="382"/>
                  </a:cubicBezTo>
                  <a:cubicBezTo>
                    <a:pt x="730" y="397"/>
                    <a:pt x="696" y="403"/>
                    <a:pt x="675" y="403"/>
                  </a:cubicBezTo>
                  <a:cubicBezTo>
                    <a:pt x="662" y="403"/>
                    <a:pt x="654" y="400"/>
                    <a:pt x="654" y="397"/>
                  </a:cubicBezTo>
                  <a:cubicBezTo>
                    <a:pt x="649" y="382"/>
                    <a:pt x="625" y="377"/>
                    <a:pt x="610" y="377"/>
                  </a:cubicBezTo>
                  <a:cubicBezTo>
                    <a:pt x="601" y="377"/>
                    <a:pt x="513" y="460"/>
                    <a:pt x="484" y="460"/>
                  </a:cubicBezTo>
                  <a:cubicBezTo>
                    <a:pt x="482" y="460"/>
                    <a:pt x="481" y="460"/>
                    <a:pt x="479" y="460"/>
                  </a:cubicBezTo>
                  <a:cubicBezTo>
                    <a:pt x="455" y="455"/>
                    <a:pt x="504" y="411"/>
                    <a:pt x="533" y="402"/>
                  </a:cubicBezTo>
                  <a:cubicBezTo>
                    <a:pt x="557" y="387"/>
                    <a:pt x="673" y="290"/>
                    <a:pt x="707" y="261"/>
                  </a:cubicBezTo>
                  <a:cubicBezTo>
                    <a:pt x="746" y="232"/>
                    <a:pt x="765" y="193"/>
                    <a:pt x="765" y="188"/>
                  </a:cubicBezTo>
                  <a:cubicBezTo>
                    <a:pt x="755" y="184"/>
                    <a:pt x="741" y="164"/>
                    <a:pt x="722" y="155"/>
                  </a:cubicBezTo>
                  <a:cubicBezTo>
                    <a:pt x="711" y="146"/>
                    <a:pt x="685" y="143"/>
                    <a:pt x="651" y="143"/>
                  </a:cubicBezTo>
                  <a:cubicBezTo>
                    <a:pt x="606" y="143"/>
                    <a:pt x="548" y="149"/>
                    <a:pt x="504" y="155"/>
                  </a:cubicBezTo>
                  <a:lnTo>
                    <a:pt x="450"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rot="-487982" flipH="1">
              <a:off x="7644376" y="3945359"/>
              <a:ext cx="56548" cy="66583"/>
            </a:xfrm>
            <a:custGeom>
              <a:avLst/>
              <a:gdLst/>
              <a:ahLst/>
              <a:cxnLst/>
              <a:rect l="l" t="t" r="r" b="b"/>
              <a:pathLst>
                <a:path w="355" h="418" extrusionOk="0">
                  <a:moveTo>
                    <a:pt x="219" y="1"/>
                  </a:moveTo>
                  <a:cubicBezTo>
                    <a:pt x="178" y="1"/>
                    <a:pt x="115" y="34"/>
                    <a:pt x="64" y="90"/>
                  </a:cubicBezTo>
                  <a:cubicBezTo>
                    <a:pt x="1" y="153"/>
                    <a:pt x="49" y="361"/>
                    <a:pt x="73" y="361"/>
                  </a:cubicBezTo>
                  <a:cubicBezTo>
                    <a:pt x="98" y="361"/>
                    <a:pt x="151" y="400"/>
                    <a:pt x="165" y="414"/>
                  </a:cubicBezTo>
                  <a:cubicBezTo>
                    <a:pt x="167" y="417"/>
                    <a:pt x="169" y="418"/>
                    <a:pt x="171" y="418"/>
                  </a:cubicBezTo>
                  <a:cubicBezTo>
                    <a:pt x="190" y="418"/>
                    <a:pt x="239" y="364"/>
                    <a:pt x="214" y="351"/>
                  </a:cubicBezTo>
                  <a:cubicBezTo>
                    <a:pt x="185" y="332"/>
                    <a:pt x="243" y="293"/>
                    <a:pt x="282" y="283"/>
                  </a:cubicBezTo>
                  <a:cubicBezTo>
                    <a:pt x="315" y="269"/>
                    <a:pt x="306" y="162"/>
                    <a:pt x="330" y="133"/>
                  </a:cubicBezTo>
                  <a:cubicBezTo>
                    <a:pt x="354" y="99"/>
                    <a:pt x="267" y="22"/>
                    <a:pt x="233" y="3"/>
                  </a:cubicBezTo>
                  <a:cubicBezTo>
                    <a:pt x="229" y="1"/>
                    <a:pt x="224"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rot="-487982" flipH="1">
              <a:off x="7826811" y="3894073"/>
              <a:ext cx="76459" cy="70406"/>
            </a:xfrm>
            <a:custGeom>
              <a:avLst/>
              <a:gdLst/>
              <a:ahLst/>
              <a:cxnLst/>
              <a:rect l="l" t="t" r="r" b="b"/>
              <a:pathLst>
                <a:path w="480" h="442" extrusionOk="0">
                  <a:moveTo>
                    <a:pt x="223" y="1"/>
                  </a:moveTo>
                  <a:cubicBezTo>
                    <a:pt x="202" y="1"/>
                    <a:pt x="184" y="17"/>
                    <a:pt x="184" y="25"/>
                  </a:cubicBezTo>
                  <a:cubicBezTo>
                    <a:pt x="184" y="39"/>
                    <a:pt x="87" y="68"/>
                    <a:pt x="82" y="117"/>
                  </a:cubicBezTo>
                  <a:cubicBezTo>
                    <a:pt x="73" y="160"/>
                    <a:pt x="39" y="223"/>
                    <a:pt x="19" y="238"/>
                  </a:cubicBezTo>
                  <a:cubicBezTo>
                    <a:pt x="0" y="247"/>
                    <a:pt x="19" y="262"/>
                    <a:pt x="58" y="262"/>
                  </a:cubicBezTo>
                  <a:lnTo>
                    <a:pt x="63" y="267"/>
                  </a:lnTo>
                  <a:lnTo>
                    <a:pt x="97" y="354"/>
                  </a:lnTo>
                  <a:cubicBezTo>
                    <a:pt x="199" y="407"/>
                    <a:pt x="286" y="441"/>
                    <a:pt x="291" y="441"/>
                  </a:cubicBezTo>
                  <a:cubicBezTo>
                    <a:pt x="299" y="437"/>
                    <a:pt x="357" y="380"/>
                    <a:pt x="397" y="380"/>
                  </a:cubicBezTo>
                  <a:cubicBezTo>
                    <a:pt x="402" y="380"/>
                    <a:pt x="407" y="381"/>
                    <a:pt x="412" y="383"/>
                  </a:cubicBezTo>
                  <a:cubicBezTo>
                    <a:pt x="450" y="383"/>
                    <a:pt x="479" y="388"/>
                    <a:pt x="479" y="388"/>
                  </a:cubicBezTo>
                  <a:lnTo>
                    <a:pt x="397" y="344"/>
                  </a:lnTo>
                  <a:cubicBezTo>
                    <a:pt x="315" y="344"/>
                    <a:pt x="237" y="281"/>
                    <a:pt x="228" y="257"/>
                  </a:cubicBezTo>
                  <a:cubicBezTo>
                    <a:pt x="215" y="236"/>
                    <a:pt x="298" y="222"/>
                    <a:pt x="351" y="222"/>
                  </a:cubicBezTo>
                  <a:cubicBezTo>
                    <a:pt x="359" y="222"/>
                    <a:pt x="367" y="223"/>
                    <a:pt x="373" y="223"/>
                  </a:cubicBezTo>
                  <a:cubicBezTo>
                    <a:pt x="377" y="224"/>
                    <a:pt x="381" y="224"/>
                    <a:pt x="385" y="224"/>
                  </a:cubicBezTo>
                  <a:cubicBezTo>
                    <a:pt x="421" y="224"/>
                    <a:pt x="420" y="183"/>
                    <a:pt x="407" y="170"/>
                  </a:cubicBezTo>
                  <a:cubicBezTo>
                    <a:pt x="403" y="166"/>
                    <a:pt x="392" y="164"/>
                    <a:pt x="379" y="164"/>
                  </a:cubicBezTo>
                  <a:cubicBezTo>
                    <a:pt x="361" y="164"/>
                    <a:pt x="341" y="167"/>
                    <a:pt x="329" y="170"/>
                  </a:cubicBezTo>
                  <a:cubicBezTo>
                    <a:pt x="328" y="170"/>
                    <a:pt x="327" y="170"/>
                    <a:pt x="326" y="170"/>
                  </a:cubicBezTo>
                  <a:cubicBezTo>
                    <a:pt x="308" y="170"/>
                    <a:pt x="291" y="135"/>
                    <a:pt x="291" y="117"/>
                  </a:cubicBezTo>
                  <a:cubicBezTo>
                    <a:pt x="291" y="97"/>
                    <a:pt x="324" y="88"/>
                    <a:pt x="334" y="88"/>
                  </a:cubicBezTo>
                  <a:cubicBezTo>
                    <a:pt x="349" y="88"/>
                    <a:pt x="276" y="25"/>
                    <a:pt x="242" y="5"/>
                  </a:cubicBezTo>
                  <a:cubicBezTo>
                    <a:pt x="236" y="2"/>
                    <a:pt x="229" y="1"/>
                    <a:pt x="2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rot="-487982" flipH="1">
              <a:off x="7707209" y="3990570"/>
              <a:ext cx="37752" cy="48424"/>
            </a:xfrm>
            <a:custGeom>
              <a:avLst/>
              <a:gdLst/>
              <a:ahLst/>
              <a:cxnLst/>
              <a:rect l="l" t="t" r="r" b="b"/>
              <a:pathLst>
                <a:path w="237" h="304" extrusionOk="0">
                  <a:moveTo>
                    <a:pt x="95" y="1"/>
                  </a:moveTo>
                  <a:cubicBezTo>
                    <a:pt x="89" y="1"/>
                    <a:pt x="84" y="3"/>
                    <a:pt x="82" y="8"/>
                  </a:cubicBezTo>
                  <a:lnTo>
                    <a:pt x="72" y="46"/>
                  </a:lnTo>
                  <a:cubicBezTo>
                    <a:pt x="72" y="46"/>
                    <a:pt x="62" y="8"/>
                    <a:pt x="53" y="3"/>
                  </a:cubicBezTo>
                  <a:cubicBezTo>
                    <a:pt x="53" y="1"/>
                    <a:pt x="53" y="1"/>
                    <a:pt x="52" y="1"/>
                  </a:cubicBezTo>
                  <a:cubicBezTo>
                    <a:pt x="45" y="1"/>
                    <a:pt x="1" y="109"/>
                    <a:pt x="19" y="172"/>
                  </a:cubicBezTo>
                  <a:cubicBezTo>
                    <a:pt x="28" y="230"/>
                    <a:pt x="61" y="280"/>
                    <a:pt x="74" y="280"/>
                  </a:cubicBezTo>
                  <a:cubicBezTo>
                    <a:pt x="75" y="280"/>
                    <a:pt x="76" y="280"/>
                    <a:pt x="77" y="279"/>
                  </a:cubicBezTo>
                  <a:cubicBezTo>
                    <a:pt x="88" y="279"/>
                    <a:pt x="151" y="303"/>
                    <a:pt x="189" y="303"/>
                  </a:cubicBezTo>
                  <a:cubicBezTo>
                    <a:pt x="202" y="303"/>
                    <a:pt x="213" y="301"/>
                    <a:pt x="217" y="293"/>
                  </a:cubicBezTo>
                  <a:cubicBezTo>
                    <a:pt x="237" y="264"/>
                    <a:pt x="217" y="216"/>
                    <a:pt x="203" y="206"/>
                  </a:cubicBezTo>
                  <a:cubicBezTo>
                    <a:pt x="193" y="201"/>
                    <a:pt x="193" y="197"/>
                    <a:pt x="198" y="197"/>
                  </a:cubicBezTo>
                  <a:lnTo>
                    <a:pt x="203" y="197"/>
                  </a:lnTo>
                  <a:lnTo>
                    <a:pt x="203" y="90"/>
                  </a:lnTo>
                  <a:cubicBezTo>
                    <a:pt x="158" y="27"/>
                    <a:pt x="117" y="1"/>
                    <a:pt x="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rot="-487982" flipH="1">
              <a:off x="7554048" y="4079319"/>
              <a:ext cx="44920" cy="39663"/>
            </a:xfrm>
            <a:custGeom>
              <a:avLst/>
              <a:gdLst/>
              <a:ahLst/>
              <a:cxnLst/>
              <a:rect l="l" t="t" r="r" b="b"/>
              <a:pathLst>
                <a:path w="282" h="249" extrusionOk="0">
                  <a:moveTo>
                    <a:pt x="151" y="0"/>
                  </a:moveTo>
                  <a:cubicBezTo>
                    <a:pt x="136" y="0"/>
                    <a:pt x="131" y="29"/>
                    <a:pt x="131" y="44"/>
                  </a:cubicBezTo>
                  <a:lnTo>
                    <a:pt x="131" y="73"/>
                  </a:lnTo>
                  <a:cubicBezTo>
                    <a:pt x="131" y="73"/>
                    <a:pt x="30" y="112"/>
                    <a:pt x="44" y="141"/>
                  </a:cubicBezTo>
                  <a:cubicBezTo>
                    <a:pt x="64" y="175"/>
                    <a:pt x="34" y="209"/>
                    <a:pt x="15" y="213"/>
                  </a:cubicBezTo>
                  <a:cubicBezTo>
                    <a:pt x="1" y="218"/>
                    <a:pt x="68" y="242"/>
                    <a:pt x="93" y="247"/>
                  </a:cubicBezTo>
                  <a:cubicBezTo>
                    <a:pt x="97" y="248"/>
                    <a:pt x="101" y="249"/>
                    <a:pt x="105" y="249"/>
                  </a:cubicBezTo>
                  <a:cubicBezTo>
                    <a:pt x="140" y="249"/>
                    <a:pt x="190" y="218"/>
                    <a:pt x="233" y="184"/>
                  </a:cubicBezTo>
                  <a:cubicBezTo>
                    <a:pt x="281" y="141"/>
                    <a:pt x="160" y="0"/>
                    <a:pt x="15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rot="-487982" flipH="1">
              <a:off x="7586149" y="4035609"/>
              <a:ext cx="35681" cy="32017"/>
            </a:xfrm>
            <a:custGeom>
              <a:avLst/>
              <a:gdLst/>
              <a:ahLst/>
              <a:cxnLst/>
              <a:rect l="l" t="t" r="r" b="b"/>
              <a:pathLst>
                <a:path w="224" h="201" extrusionOk="0">
                  <a:moveTo>
                    <a:pt x="97" y="0"/>
                  </a:moveTo>
                  <a:cubicBezTo>
                    <a:pt x="44" y="97"/>
                    <a:pt x="1" y="194"/>
                    <a:pt x="5" y="199"/>
                  </a:cubicBezTo>
                  <a:cubicBezTo>
                    <a:pt x="5" y="200"/>
                    <a:pt x="8" y="201"/>
                    <a:pt x="12" y="201"/>
                  </a:cubicBezTo>
                  <a:cubicBezTo>
                    <a:pt x="23" y="201"/>
                    <a:pt x="44" y="197"/>
                    <a:pt x="68" y="194"/>
                  </a:cubicBezTo>
                  <a:cubicBezTo>
                    <a:pt x="97" y="189"/>
                    <a:pt x="214" y="117"/>
                    <a:pt x="214" y="117"/>
                  </a:cubicBezTo>
                  <a:cubicBezTo>
                    <a:pt x="223" y="107"/>
                    <a:pt x="214" y="83"/>
                    <a:pt x="189" y="58"/>
                  </a:cubicBezTo>
                  <a:lnTo>
                    <a:pt x="165" y="44"/>
                  </a:lnTo>
                  <a:lnTo>
                    <a:pt x="97"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rot="-487982" flipH="1">
              <a:off x="7829070" y="3955381"/>
              <a:ext cx="61804" cy="23256"/>
            </a:xfrm>
            <a:custGeom>
              <a:avLst/>
              <a:gdLst/>
              <a:ahLst/>
              <a:cxnLst/>
              <a:rect l="l" t="t" r="r" b="b"/>
              <a:pathLst>
                <a:path w="388" h="146" extrusionOk="0">
                  <a:moveTo>
                    <a:pt x="368" y="0"/>
                  </a:moveTo>
                  <a:cubicBezTo>
                    <a:pt x="368" y="0"/>
                    <a:pt x="309" y="64"/>
                    <a:pt x="273" y="64"/>
                  </a:cubicBezTo>
                  <a:cubicBezTo>
                    <a:pt x="271" y="64"/>
                    <a:pt x="269" y="64"/>
                    <a:pt x="267" y="63"/>
                  </a:cubicBezTo>
                  <a:cubicBezTo>
                    <a:pt x="254" y="61"/>
                    <a:pt x="241" y="61"/>
                    <a:pt x="229" y="61"/>
                  </a:cubicBezTo>
                  <a:cubicBezTo>
                    <a:pt x="205" y="61"/>
                    <a:pt x="186" y="63"/>
                    <a:pt x="180" y="63"/>
                  </a:cubicBezTo>
                  <a:cubicBezTo>
                    <a:pt x="175" y="63"/>
                    <a:pt x="151" y="53"/>
                    <a:pt x="131" y="39"/>
                  </a:cubicBezTo>
                  <a:cubicBezTo>
                    <a:pt x="122" y="35"/>
                    <a:pt x="103" y="34"/>
                    <a:pt x="84" y="34"/>
                  </a:cubicBezTo>
                  <a:cubicBezTo>
                    <a:pt x="54" y="34"/>
                    <a:pt x="22" y="38"/>
                    <a:pt x="25" y="44"/>
                  </a:cubicBezTo>
                  <a:cubicBezTo>
                    <a:pt x="20" y="53"/>
                    <a:pt x="10" y="78"/>
                    <a:pt x="5" y="82"/>
                  </a:cubicBezTo>
                  <a:cubicBezTo>
                    <a:pt x="0" y="87"/>
                    <a:pt x="29" y="97"/>
                    <a:pt x="44" y="97"/>
                  </a:cubicBezTo>
                  <a:cubicBezTo>
                    <a:pt x="54" y="97"/>
                    <a:pt x="54" y="112"/>
                    <a:pt x="54" y="121"/>
                  </a:cubicBezTo>
                  <a:cubicBezTo>
                    <a:pt x="54" y="126"/>
                    <a:pt x="59" y="136"/>
                    <a:pt x="59" y="145"/>
                  </a:cubicBezTo>
                  <a:cubicBezTo>
                    <a:pt x="59" y="145"/>
                    <a:pt x="131" y="126"/>
                    <a:pt x="155" y="112"/>
                  </a:cubicBezTo>
                  <a:cubicBezTo>
                    <a:pt x="180" y="107"/>
                    <a:pt x="223" y="87"/>
                    <a:pt x="228" y="87"/>
                  </a:cubicBezTo>
                  <a:cubicBezTo>
                    <a:pt x="238" y="87"/>
                    <a:pt x="320" y="78"/>
                    <a:pt x="349" y="78"/>
                  </a:cubicBezTo>
                  <a:cubicBezTo>
                    <a:pt x="383" y="78"/>
                    <a:pt x="388" y="34"/>
                    <a:pt x="383" y="24"/>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rot="-487982" flipH="1">
              <a:off x="7764640" y="4002429"/>
              <a:ext cx="17840" cy="12425"/>
            </a:xfrm>
            <a:custGeom>
              <a:avLst/>
              <a:gdLst/>
              <a:ahLst/>
              <a:cxnLst/>
              <a:rect l="l" t="t" r="r" b="b"/>
              <a:pathLst>
                <a:path w="112" h="78" extrusionOk="0">
                  <a:moveTo>
                    <a:pt x="34" y="1"/>
                  </a:moveTo>
                  <a:cubicBezTo>
                    <a:pt x="28" y="1"/>
                    <a:pt x="23" y="3"/>
                    <a:pt x="20" y="7"/>
                  </a:cubicBezTo>
                  <a:cubicBezTo>
                    <a:pt x="0" y="26"/>
                    <a:pt x="0" y="55"/>
                    <a:pt x="15" y="70"/>
                  </a:cubicBezTo>
                  <a:cubicBezTo>
                    <a:pt x="18" y="76"/>
                    <a:pt x="28" y="78"/>
                    <a:pt x="40" y="78"/>
                  </a:cubicBezTo>
                  <a:cubicBezTo>
                    <a:pt x="69" y="78"/>
                    <a:pt x="112" y="65"/>
                    <a:pt x="112" y="55"/>
                  </a:cubicBezTo>
                  <a:cubicBezTo>
                    <a:pt x="112" y="39"/>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rot="-487982" flipH="1">
              <a:off x="7959723" y="3966763"/>
              <a:ext cx="22460" cy="32495"/>
            </a:xfrm>
            <a:custGeom>
              <a:avLst/>
              <a:gdLst/>
              <a:ahLst/>
              <a:cxnLst/>
              <a:rect l="l" t="t" r="r" b="b"/>
              <a:pathLst>
                <a:path w="141" h="204" extrusionOk="0">
                  <a:moveTo>
                    <a:pt x="92" y="1"/>
                  </a:moveTo>
                  <a:lnTo>
                    <a:pt x="92" y="1"/>
                  </a:lnTo>
                  <a:cubicBezTo>
                    <a:pt x="63" y="73"/>
                    <a:pt x="29" y="131"/>
                    <a:pt x="0" y="204"/>
                  </a:cubicBezTo>
                  <a:cubicBezTo>
                    <a:pt x="97" y="136"/>
                    <a:pt x="141"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rot="-487982" flipH="1">
              <a:off x="7631632" y="3995276"/>
              <a:ext cx="26123" cy="15770"/>
            </a:xfrm>
            <a:custGeom>
              <a:avLst/>
              <a:gdLst/>
              <a:ahLst/>
              <a:cxnLst/>
              <a:rect l="l" t="t" r="r" b="b"/>
              <a:pathLst>
                <a:path w="164" h="99" extrusionOk="0">
                  <a:moveTo>
                    <a:pt x="141" y="1"/>
                  </a:moveTo>
                  <a:cubicBezTo>
                    <a:pt x="117" y="1"/>
                    <a:pt x="74" y="13"/>
                    <a:pt x="53" y="30"/>
                  </a:cubicBezTo>
                  <a:cubicBezTo>
                    <a:pt x="24" y="69"/>
                    <a:pt x="0" y="93"/>
                    <a:pt x="0" y="98"/>
                  </a:cubicBezTo>
                  <a:cubicBezTo>
                    <a:pt x="0" y="98"/>
                    <a:pt x="102" y="45"/>
                    <a:pt x="146" y="21"/>
                  </a:cubicBezTo>
                  <a:cubicBezTo>
                    <a:pt x="163" y="7"/>
                    <a:pt x="157" y="1"/>
                    <a:pt x="14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rot="-487982" flipH="1">
              <a:off x="7649048" y="4041188"/>
              <a:ext cx="14814" cy="8602"/>
            </a:xfrm>
            <a:custGeom>
              <a:avLst/>
              <a:gdLst/>
              <a:ahLst/>
              <a:cxnLst/>
              <a:rect l="l" t="t" r="r" b="b"/>
              <a:pathLst>
                <a:path w="93" h="54" extrusionOk="0">
                  <a:moveTo>
                    <a:pt x="48" y="0"/>
                  </a:moveTo>
                  <a:cubicBezTo>
                    <a:pt x="30" y="0"/>
                    <a:pt x="13" y="7"/>
                    <a:pt x="5" y="15"/>
                  </a:cubicBezTo>
                  <a:cubicBezTo>
                    <a:pt x="0" y="35"/>
                    <a:pt x="29" y="49"/>
                    <a:pt x="44" y="49"/>
                  </a:cubicBezTo>
                  <a:cubicBezTo>
                    <a:pt x="58" y="54"/>
                    <a:pt x="78" y="54"/>
                    <a:pt x="87" y="54"/>
                  </a:cubicBezTo>
                  <a:lnTo>
                    <a:pt x="92" y="54"/>
                  </a:lnTo>
                  <a:cubicBezTo>
                    <a:pt x="92" y="20"/>
                    <a:pt x="92" y="20"/>
                    <a:pt x="87" y="15"/>
                  </a:cubicBezTo>
                  <a:cubicBezTo>
                    <a:pt x="77" y="5"/>
                    <a:pt x="62" y="0"/>
                    <a:pt x="48"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rot="-487982" flipH="1">
              <a:off x="7602517" y="4017619"/>
              <a:ext cx="19274" cy="14495"/>
            </a:xfrm>
            <a:custGeom>
              <a:avLst/>
              <a:gdLst/>
              <a:ahLst/>
              <a:cxnLst/>
              <a:rect l="l" t="t" r="r" b="b"/>
              <a:pathLst>
                <a:path w="121" h="91" extrusionOk="0">
                  <a:moveTo>
                    <a:pt x="30" y="0"/>
                  </a:moveTo>
                  <a:lnTo>
                    <a:pt x="30" y="0"/>
                  </a:lnTo>
                  <a:cubicBezTo>
                    <a:pt x="28" y="0"/>
                    <a:pt x="23" y="6"/>
                    <a:pt x="19" y="17"/>
                  </a:cubicBezTo>
                  <a:cubicBezTo>
                    <a:pt x="1" y="40"/>
                    <a:pt x="66" y="91"/>
                    <a:pt x="91" y="91"/>
                  </a:cubicBezTo>
                  <a:cubicBezTo>
                    <a:pt x="93" y="91"/>
                    <a:pt x="95" y="91"/>
                    <a:pt x="96" y="90"/>
                  </a:cubicBezTo>
                  <a:cubicBezTo>
                    <a:pt x="111" y="90"/>
                    <a:pt x="120" y="80"/>
                    <a:pt x="120" y="75"/>
                  </a:cubicBezTo>
                  <a:cubicBezTo>
                    <a:pt x="120" y="66"/>
                    <a:pt x="9" y="56"/>
                    <a:pt x="24" y="27"/>
                  </a:cubicBezTo>
                  <a:cubicBezTo>
                    <a:pt x="31" y="8"/>
                    <a:pt x="32" y="0"/>
                    <a:pt x="3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rot="-487982" flipH="1">
              <a:off x="7937398" y="4017141"/>
              <a:ext cx="27239" cy="13062"/>
            </a:xfrm>
            <a:custGeom>
              <a:avLst/>
              <a:gdLst/>
              <a:ahLst/>
              <a:cxnLst/>
              <a:rect l="l" t="t" r="r" b="b"/>
              <a:pathLst>
                <a:path w="171" h="82" extrusionOk="0">
                  <a:moveTo>
                    <a:pt x="170" y="0"/>
                  </a:moveTo>
                  <a:cubicBezTo>
                    <a:pt x="102" y="29"/>
                    <a:pt x="54" y="48"/>
                    <a:pt x="1" y="73"/>
                  </a:cubicBezTo>
                  <a:cubicBezTo>
                    <a:pt x="20" y="79"/>
                    <a:pt x="38" y="82"/>
                    <a:pt x="56" y="82"/>
                  </a:cubicBezTo>
                  <a:cubicBezTo>
                    <a:pt x="107" y="82"/>
                    <a:pt x="148" y="54"/>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rot="-487982" flipH="1">
              <a:off x="7684744" y="4019071"/>
              <a:ext cx="16407" cy="7327"/>
            </a:xfrm>
            <a:custGeom>
              <a:avLst/>
              <a:gdLst/>
              <a:ahLst/>
              <a:cxnLst/>
              <a:rect l="l" t="t" r="r" b="b"/>
              <a:pathLst>
                <a:path w="103" h="46" extrusionOk="0">
                  <a:moveTo>
                    <a:pt x="75" y="0"/>
                  </a:moveTo>
                  <a:cubicBezTo>
                    <a:pt x="61" y="0"/>
                    <a:pt x="44" y="2"/>
                    <a:pt x="34" y="4"/>
                  </a:cubicBezTo>
                  <a:cubicBezTo>
                    <a:pt x="15" y="9"/>
                    <a:pt x="0" y="28"/>
                    <a:pt x="5" y="43"/>
                  </a:cubicBezTo>
                  <a:cubicBezTo>
                    <a:pt x="5" y="45"/>
                    <a:pt x="7" y="45"/>
                    <a:pt x="11" y="45"/>
                  </a:cubicBezTo>
                  <a:cubicBezTo>
                    <a:pt x="25" y="45"/>
                    <a:pt x="62" y="32"/>
                    <a:pt x="78" y="28"/>
                  </a:cubicBezTo>
                  <a:cubicBezTo>
                    <a:pt x="88" y="23"/>
                    <a:pt x="102" y="9"/>
                    <a:pt x="102" y="4"/>
                  </a:cubicBezTo>
                  <a:cubicBezTo>
                    <a:pt x="102" y="2"/>
                    <a:pt x="90" y="0"/>
                    <a:pt x="75"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rot="-487982" flipH="1">
              <a:off x="7920522" y="3957222"/>
              <a:ext cx="11787" cy="5894"/>
            </a:xfrm>
            <a:custGeom>
              <a:avLst/>
              <a:gdLst/>
              <a:ahLst/>
              <a:cxnLst/>
              <a:rect l="l" t="t" r="r" b="b"/>
              <a:pathLst>
                <a:path w="74" h="37" extrusionOk="0">
                  <a:moveTo>
                    <a:pt x="40" y="1"/>
                  </a:moveTo>
                  <a:cubicBezTo>
                    <a:pt x="30" y="1"/>
                    <a:pt x="20" y="4"/>
                    <a:pt x="15" y="11"/>
                  </a:cubicBezTo>
                  <a:cubicBezTo>
                    <a:pt x="1" y="21"/>
                    <a:pt x="6" y="36"/>
                    <a:pt x="25" y="36"/>
                  </a:cubicBezTo>
                  <a:cubicBezTo>
                    <a:pt x="27" y="36"/>
                    <a:pt x="29" y="36"/>
                    <a:pt x="31" y="36"/>
                  </a:cubicBezTo>
                  <a:cubicBezTo>
                    <a:pt x="49" y="36"/>
                    <a:pt x="73" y="16"/>
                    <a:pt x="69" y="11"/>
                  </a:cubicBezTo>
                  <a:cubicBezTo>
                    <a:pt x="61" y="4"/>
                    <a:pt x="51" y="1"/>
                    <a:pt x="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rot="-487982" flipH="1">
              <a:off x="6147843" y="3837677"/>
              <a:ext cx="1316688" cy="740537"/>
            </a:xfrm>
            <a:custGeom>
              <a:avLst/>
              <a:gdLst/>
              <a:ahLst/>
              <a:cxnLst/>
              <a:rect l="l" t="t" r="r" b="b"/>
              <a:pathLst>
                <a:path w="8266" h="4649" extrusionOk="0">
                  <a:moveTo>
                    <a:pt x="1773" y="0"/>
                  </a:moveTo>
                  <a:cubicBezTo>
                    <a:pt x="1746" y="0"/>
                    <a:pt x="1717" y="16"/>
                    <a:pt x="1704" y="49"/>
                  </a:cubicBezTo>
                  <a:cubicBezTo>
                    <a:pt x="1632" y="233"/>
                    <a:pt x="1612" y="426"/>
                    <a:pt x="1646" y="620"/>
                  </a:cubicBezTo>
                  <a:cubicBezTo>
                    <a:pt x="1636" y="630"/>
                    <a:pt x="1632" y="634"/>
                    <a:pt x="1617" y="639"/>
                  </a:cubicBezTo>
                  <a:cubicBezTo>
                    <a:pt x="1569" y="615"/>
                    <a:pt x="1515" y="605"/>
                    <a:pt x="1452" y="596"/>
                  </a:cubicBezTo>
                  <a:cubicBezTo>
                    <a:pt x="1404" y="592"/>
                    <a:pt x="1348" y="588"/>
                    <a:pt x="1291" y="588"/>
                  </a:cubicBezTo>
                  <a:cubicBezTo>
                    <a:pt x="1189" y="588"/>
                    <a:pt x="1083" y="601"/>
                    <a:pt x="1002" y="654"/>
                  </a:cubicBezTo>
                  <a:cubicBezTo>
                    <a:pt x="944" y="683"/>
                    <a:pt x="958" y="780"/>
                    <a:pt x="1031" y="780"/>
                  </a:cubicBezTo>
                  <a:cubicBezTo>
                    <a:pt x="1147" y="780"/>
                    <a:pt x="1225" y="877"/>
                    <a:pt x="1322" y="925"/>
                  </a:cubicBezTo>
                  <a:cubicBezTo>
                    <a:pt x="1326" y="930"/>
                    <a:pt x="1331" y="930"/>
                    <a:pt x="1341" y="930"/>
                  </a:cubicBezTo>
                  <a:cubicBezTo>
                    <a:pt x="1297" y="983"/>
                    <a:pt x="1268" y="1051"/>
                    <a:pt x="1239" y="1114"/>
                  </a:cubicBezTo>
                  <a:cubicBezTo>
                    <a:pt x="1161" y="1071"/>
                    <a:pt x="1064" y="1052"/>
                    <a:pt x="967" y="1052"/>
                  </a:cubicBezTo>
                  <a:cubicBezTo>
                    <a:pt x="856" y="1052"/>
                    <a:pt x="744" y="1077"/>
                    <a:pt x="658" y="1119"/>
                  </a:cubicBezTo>
                  <a:cubicBezTo>
                    <a:pt x="600" y="1148"/>
                    <a:pt x="615" y="1225"/>
                    <a:pt x="668" y="1245"/>
                  </a:cubicBezTo>
                  <a:cubicBezTo>
                    <a:pt x="842" y="1312"/>
                    <a:pt x="978" y="1385"/>
                    <a:pt x="1118" y="1501"/>
                  </a:cubicBezTo>
                  <a:cubicBezTo>
                    <a:pt x="1109" y="1516"/>
                    <a:pt x="1109" y="1540"/>
                    <a:pt x="1109" y="1559"/>
                  </a:cubicBezTo>
                  <a:cubicBezTo>
                    <a:pt x="1097" y="1559"/>
                    <a:pt x="1085" y="1558"/>
                    <a:pt x="1073" y="1558"/>
                  </a:cubicBezTo>
                  <a:cubicBezTo>
                    <a:pt x="934" y="1558"/>
                    <a:pt x="792" y="1608"/>
                    <a:pt x="663" y="1671"/>
                  </a:cubicBezTo>
                  <a:cubicBezTo>
                    <a:pt x="615" y="1695"/>
                    <a:pt x="619" y="1758"/>
                    <a:pt x="658" y="1792"/>
                  </a:cubicBezTo>
                  <a:cubicBezTo>
                    <a:pt x="784" y="1879"/>
                    <a:pt x="925" y="1952"/>
                    <a:pt x="1075" y="1966"/>
                  </a:cubicBezTo>
                  <a:cubicBezTo>
                    <a:pt x="949" y="2048"/>
                    <a:pt x="837" y="2155"/>
                    <a:pt x="741" y="2276"/>
                  </a:cubicBezTo>
                  <a:cubicBezTo>
                    <a:pt x="634" y="2155"/>
                    <a:pt x="489" y="2063"/>
                    <a:pt x="343" y="2034"/>
                  </a:cubicBezTo>
                  <a:cubicBezTo>
                    <a:pt x="338" y="2033"/>
                    <a:pt x="333" y="2032"/>
                    <a:pt x="328" y="2032"/>
                  </a:cubicBezTo>
                  <a:cubicBezTo>
                    <a:pt x="269" y="2032"/>
                    <a:pt x="213" y="2102"/>
                    <a:pt x="271" y="2155"/>
                  </a:cubicBezTo>
                  <a:cubicBezTo>
                    <a:pt x="280" y="2165"/>
                    <a:pt x="295" y="2179"/>
                    <a:pt x="310" y="2189"/>
                  </a:cubicBezTo>
                  <a:cubicBezTo>
                    <a:pt x="382" y="2291"/>
                    <a:pt x="455" y="2387"/>
                    <a:pt x="498" y="2509"/>
                  </a:cubicBezTo>
                  <a:cubicBezTo>
                    <a:pt x="503" y="2528"/>
                    <a:pt x="513" y="2552"/>
                    <a:pt x="518" y="2576"/>
                  </a:cubicBezTo>
                  <a:cubicBezTo>
                    <a:pt x="416" y="2470"/>
                    <a:pt x="280" y="2387"/>
                    <a:pt x="155" y="2383"/>
                  </a:cubicBezTo>
                  <a:cubicBezTo>
                    <a:pt x="126" y="2383"/>
                    <a:pt x="92" y="2402"/>
                    <a:pt x="82" y="2431"/>
                  </a:cubicBezTo>
                  <a:cubicBezTo>
                    <a:pt x="43" y="2533"/>
                    <a:pt x="184" y="2615"/>
                    <a:pt x="247" y="2673"/>
                  </a:cubicBezTo>
                  <a:cubicBezTo>
                    <a:pt x="334" y="2765"/>
                    <a:pt x="406" y="2857"/>
                    <a:pt x="469" y="2959"/>
                  </a:cubicBezTo>
                  <a:cubicBezTo>
                    <a:pt x="465" y="2993"/>
                    <a:pt x="465" y="3032"/>
                    <a:pt x="465" y="3061"/>
                  </a:cubicBezTo>
                  <a:cubicBezTo>
                    <a:pt x="416" y="3052"/>
                    <a:pt x="368" y="3047"/>
                    <a:pt x="321" y="3047"/>
                  </a:cubicBezTo>
                  <a:cubicBezTo>
                    <a:pt x="232" y="3047"/>
                    <a:pt x="145" y="3066"/>
                    <a:pt x="63" y="3124"/>
                  </a:cubicBezTo>
                  <a:cubicBezTo>
                    <a:pt x="0" y="3159"/>
                    <a:pt x="24" y="3257"/>
                    <a:pt x="92" y="3257"/>
                  </a:cubicBezTo>
                  <a:cubicBezTo>
                    <a:pt x="98" y="3257"/>
                    <a:pt x="104" y="3256"/>
                    <a:pt x="111" y="3254"/>
                  </a:cubicBezTo>
                  <a:cubicBezTo>
                    <a:pt x="126" y="3251"/>
                    <a:pt x="141" y="3249"/>
                    <a:pt x="155" y="3249"/>
                  </a:cubicBezTo>
                  <a:cubicBezTo>
                    <a:pt x="245" y="3249"/>
                    <a:pt x="316" y="3311"/>
                    <a:pt x="392" y="3366"/>
                  </a:cubicBezTo>
                  <a:cubicBezTo>
                    <a:pt x="280" y="3414"/>
                    <a:pt x="184" y="3487"/>
                    <a:pt x="101" y="3584"/>
                  </a:cubicBezTo>
                  <a:cubicBezTo>
                    <a:pt x="47" y="3633"/>
                    <a:pt x="85" y="3716"/>
                    <a:pt x="157" y="3716"/>
                  </a:cubicBezTo>
                  <a:cubicBezTo>
                    <a:pt x="162" y="3716"/>
                    <a:pt x="168" y="3715"/>
                    <a:pt x="174" y="3714"/>
                  </a:cubicBezTo>
                  <a:cubicBezTo>
                    <a:pt x="295" y="3695"/>
                    <a:pt x="406" y="3705"/>
                    <a:pt x="527" y="3685"/>
                  </a:cubicBezTo>
                  <a:cubicBezTo>
                    <a:pt x="537" y="3685"/>
                    <a:pt x="542" y="3685"/>
                    <a:pt x="547" y="3680"/>
                  </a:cubicBezTo>
                  <a:lnTo>
                    <a:pt x="547" y="3680"/>
                  </a:lnTo>
                  <a:cubicBezTo>
                    <a:pt x="489" y="3903"/>
                    <a:pt x="644" y="4140"/>
                    <a:pt x="818" y="4291"/>
                  </a:cubicBezTo>
                  <a:cubicBezTo>
                    <a:pt x="835" y="4304"/>
                    <a:pt x="853" y="4310"/>
                    <a:pt x="871" y="4310"/>
                  </a:cubicBezTo>
                  <a:cubicBezTo>
                    <a:pt x="932" y="4310"/>
                    <a:pt x="985" y="4245"/>
                    <a:pt x="929" y="4189"/>
                  </a:cubicBezTo>
                  <a:cubicBezTo>
                    <a:pt x="857" y="4116"/>
                    <a:pt x="833" y="4029"/>
                    <a:pt x="833" y="3937"/>
                  </a:cubicBezTo>
                  <a:lnTo>
                    <a:pt x="833" y="3937"/>
                  </a:lnTo>
                  <a:cubicBezTo>
                    <a:pt x="895" y="4197"/>
                    <a:pt x="1108" y="4441"/>
                    <a:pt x="1373" y="4441"/>
                  </a:cubicBezTo>
                  <a:cubicBezTo>
                    <a:pt x="1394" y="4441"/>
                    <a:pt x="1416" y="4439"/>
                    <a:pt x="1438" y="4436"/>
                  </a:cubicBezTo>
                  <a:cubicBezTo>
                    <a:pt x="1496" y="4431"/>
                    <a:pt x="1506" y="4334"/>
                    <a:pt x="1443" y="4320"/>
                  </a:cubicBezTo>
                  <a:cubicBezTo>
                    <a:pt x="1394" y="4310"/>
                    <a:pt x="1360" y="4286"/>
                    <a:pt x="1322" y="4247"/>
                  </a:cubicBezTo>
                  <a:lnTo>
                    <a:pt x="1322" y="4247"/>
                  </a:lnTo>
                  <a:cubicBezTo>
                    <a:pt x="1409" y="4276"/>
                    <a:pt x="1496" y="4295"/>
                    <a:pt x="1588" y="4300"/>
                  </a:cubicBezTo>
                  <a:cubicBezTo>
                    <a:pt x="1691" y="4397"/>
                    <a:pt x="1843" y="4446"/>
                    <a:pt x="1989" y="4446"/>
                  </a:cubicBezTo>
                  <a:cubicBezTo>
                    <a:pt x="2048" y="4446"/>
                    <a:pt x="2106" y="4438"/>
                    <a:pt x="2159" y="4421"/>
                  </a:cubicBezTo>
                  <a:cubicBezTo>
                    <a:pt x="2218" y="4407"/>
                    <a:pt x="2242" y="4295"/>
                    <a:pt x="2164" y="4286"/>
                  </a:cubicBezTo>
                  <a:cubicBezTo>
                    <a:pt x="2126" y="4276"/>
                    <a:pt x="2096" y="4266"/>
                    <a:pt x="2067" y="4247"/>
                  </a:cubicBezTo>
                  <a:cubicBezTo>
                    <a:pt x="2198" y="4203"/>
                    <a:pt x="2329" y="4131"/>
                    <a:pt x="2440" y="4053"/>
                  </a:cubicBezTo>
                  <a:cubicBezTo>
                    <a:pt x="2629" y="4339"/>
                    <a:pt x="2949" y="4494"/>
                    <a:pt x="3302" y="4513"/>
                  </a:cubicBezTo>
                  <a:cubicBezTo>
                    <a:pt x="3324" y="4515"/>
                    <a:pt x="3345" y="4515"/>
                    <a:pt x="3366" y="4515"/>
                  </a:cubicBezTo>
                  <a:cubicBezTo>
                    <a:pt x="3784" y="4515"/>
                    <a:pt x="4186" y="4293"/>
                    <a:pt x="4421" y="3952"/>
                  </a:cubicBezTo>
                  <a:cubicBezTo>
                    <a:pt x="4669" y="4169"/>
                    <a:pt x="4997" y="4294"/>
                    <a:pt x="5325" y="4294"/>
                  </a:cubicBezTo>
                  <a:cubicBezTo>
                    <a:pt x="5509" y="4294"/>
                    <a:pt x="5693" y="4255"/>
                    <a:pt x="5864" y="4170"/>
                  </a:cubicBezTo>
                  <a:cubicBezTo>
                    <a:pt x="5937" y="4203"/>
                    <a:pt x="6019" y="4237"/>
                    <a:pt x="6096" y="4252"/>
                  </a:cubicBezTo>
                  <a:cubicBezTo>
                    <a:pt x="6253" y="4382"/>
                    <a:pt x="6449" y="4464"/>
                    <a:pt x="6661" y="4464"/>
                  </a:cubicBezTo>
                  <a:cubicBezTo>
                    <a:pt x="6725" y="4464"/>
                    <a:pt x="6791" y="4456"/>
                    <a:pt x="6857" y="4441"/>
                  </a:cubicBezTo>
                  <a:cubicBezTo>
                    <a:pt x="6866" y="4441"/>
                    <a:pt x="6881" y="4436"/>
                    <a:pt x="6891" y="4431"/>
                  </a:cubicBezTo>
                  <a:lnTo>
                    <a:pt x="6891" y="4431"/>
                  </a:lnTo>
                  <a:cubicBezTo>
                    <a:pt x="6866" y="4470"/>
                    <a:pt x="6823" y="4518"/>
                    <a:pt x="6837" y="4576"/>
                  </a:cubicBezTo>
                  <a:cubicBezTo>
                    <a:pt x="6848" y="4631"/>
                    <a:pt x="6883" y="4649"/>
                    <a:pt x="6923" y="4649"/>
                  </a:cubicBezTo>
                  <a:cubicBezTo>
                    <a:pt x="6972" y="4649"/>
                    <a:pt x="7030" y="4622"/>
                    <a:pt x="7065" y="4600"/>
                  </a:cubicBezTo>
                  <a:cubicBezTo>
                    <a:pt x="7128" y="4562"/>
                    <a:pt x="7176" y="4508"/>
                    <a:pt x="7210" y="4455"/>
                  </a:cubicBezTo>
                  <a:cubicBezTo>
                    <a:pt x="7220" y="4455"/>
                    <a:pt x="7225" y="4446"/>
                    <a:pt x="7225" y="4446"/>
                  </a:cubicBezTo>
                  <a:cubicBezTo>
                    <a:pt x="7259" y="4431"/>
                    <a:pt x="7268" y="4392"/>
                    <a:pt x="7254" y="4363"/>
                  </a:cubicBezTo>
                  <a:cubicBezTo>
                    <a:pt x="7273" y="4315"/>
                    <a:pt x="7283" y="4266"/>
                    <a:pt x="7283" y="4218"/>
                  </a:cubicBezTo>
                  <a:lnTo>
                    <a:pt x="7322" y="4291"/>
                  </a:lnTo>
                  <a:cubicBezTo>
                    <a:pt x="7334" y="4312"/>
                    <a:pt x="7364" y="4328"/>
                    <a:pt x="7390" y="4328"/>
                  </a:cubicBezTo>
                  <a:cubicBezTo>
                    <a:pt x="7405" y="4328"/>
                    <a:pt x="7419" y="4322"/>
                    <a:pt x="7428" y="4310"/>
                  </a:cubicBezTo>
                  <a:cubicBezTo>
                    <a:pt x="7501" y="4218"/>
                    <a:pt x="7496" y="4121"/>
                    <a:pt x="7467" y="4010"/>
                  </a:cubicBezTo>
                  <a:cubicBezTo>
                    <a:pt x="7462" y="3995"/>
                    <a:pt x="7452" y="3976"/>
                    <a:pt x="7447" y="3952"/>
                  </a:cubicBezTo>
                  <a:cubicBezTo>
                    <a:pt x="7491" y="3864"/>
                    <a:pt x="7520" y="3782"/>
                    <a:pt x="7535" y="3690"/>
                  </a:cubicBezTo>
                  <a:cubicBezTo>
                    <a:pt x="7559" y="3811"/>
                    <a:pt x="7573" y="3932"/>
                    <a:pt x="7583" y="4058"/>
                  </a:cubicBezTo>
                  <a:cubicBezTo>
                    <a:pt x="7583" y="4097"/>
                    <a:pt x="7617" y="4133"/>
                    <a:pt x="7656" y="4133"/>
                  </a:cubicBezTo>
                  <a:cubicBezTo>
                    <a:pt x="7666" y="4133"/>
                    <a:pt x="7675" y="4131"/>
                    <a:pt x="7685" y="4126"/>
                  </a:cubicBezTo>
                  <a:cubicBezTo>
                    <a:pt x="7777" y="4073"/>
                    <a:pt x="7762" y="3932"/>
                    <a:pt x="7738" y="3816"/>
                  </a:cubicBezTo>
                  <a:cubicBezTo>
                    <a:pt x="7801" y="3763"/>
                    <a:pt x="7801" y="3647"/>
                    <a:pt x="7801" y="3574"/>
                  </a:cubicBezTo>
                  <a:cubicBezTo>
                    <a:pt x="7806" y="3516"/>
                    <a:pt x="7806" y="3448"/>
                    <a:pt x="7801" y="3380"/>
                  </a:cubicBezTo>
                  <a:cubicBezTo>
                    <a:pt x="7825" y="3346"/>
                    <a:pt x="7849" y="3303"/>
                    <a:pt x="7864" y="3259"/>
                  </a:cubicBezTo>
                  <a:cubicBezTo>
                    <a:pt x="7903" y="3356"/>
                    <a:pt x="7927" y="3453"/>
                    <a:pt x="7927" y="3564"/>
                  </a:cubicBezTo>
                  <a:cubicBezTo>
                    <a:pt x="7927" y="3609"/>
                    <a:pt x="7962" y="3636"/>
                    <a:pt x="7999" y="3636"/>
                  </a:cubicBezTo>
                  <a:cubicBezTo>
                    <a:pt x="8026" y="3636"/>
                    <a:pt x="8053" y="3621"/>
                    <a:pt x="8067" y="3588"/>
                  </a:cubicBezTo>
                  <a:cubicBezTo>
                    <a:pt x="8154" y="3346"/>
                    <a:pt x="8077" y="3109"/>
                    <a:pt x="7951" y="2906"/>
                  </a:cubicBezTo>
                  <a:lnTo>
                    <a:pt x="7951" y="2867"/>
                  </a:lnTo>
                  <a:cubicBezTo>
                    <a:pt x="8019" y="2935"/>
                    <a:pt x="8072" y="3017"/>
                    <a:pt x="8125" y="3109"/>
                  </a:cubicBezTo>
                  <a:cubicBezTo>
                    <a:pt x="8138" y="3132"/>
                    <a:pt x="8165" y="3143"/>
                    <a:pt x="8191" y="3143"/>
                  </a:cubicBezTo>
                  <a:cubicBezTo>
                    <a:pt x="8228" y="3143"/>
                    <a:pt x="8264" y="3122"/>
                    <a:pt x="8261" y="3080"/>
                  </a:cubicBezTo>
                  <a:cubicBezTo>
                    <a:pt x="8266" y="2838"/>
                    <a:pt x="8101" y="2518"/>
                    <a:pt x="7849" y="2470"/>
                  </a:cubicBezTo>
                  <a:cubicBezTo>
                    <a:pt x="7811" y="2407"/>
                    <a:pt x="7777" y="2354"/>
                    <a:pt x="7728" y="2305"/>
                  </a:cubicBezTo>
                  <a:cubicBezTo>
                    <a:pt x="7830" y="2281"/>
                    <a:pt x="7932" y="2237"/>
                    <a:pt x="8019" y="2184"/>
                  </a:cubicBezTo>
                  <a:cubicBezTo>
                    <a:pt x="8079" y="2142"/>
                    <a:pt x="8051" y="2048"/>
                    <a:pt x="7981" y="2048"/>
                  </a:cubicBezTo>
                  <a:cubicBezTo>
                    <a:pt x="7977" y="2048"/>
                    <a:pt x="7974" y="2048"/>
                    <a:pt x="7970" y="2048"/>
                  </a:cubicBezTo>
                  <a:cubicBezTo>
                    <a:pt x="7930" y="2054"/>
                    <a:pt x="7889" y="2057"/>
                    <a:pt x="7848" y="2057"/>
                  </a:cubicBezTo>
                  <a:cubicBezTo>
                    <a:pt x="7742" y="2057"/>
                    <a:pt x="7636" y="2042"/>
                    <a:pt x="7532" y="2042"/>
                  </a:cubicBezTo>
                  <a:cubicBezTo>
                    <a:pt x="7514" y="2042"/>
                    <a:pt x="7495" y="2043"/>
                    <a:pt x="7477" y="2044"/>
                  </a:cubicBezTo>
                  <a:cubicBezTo>
                    <a:pt x="7472" y="2034"/>
                    <a:pt x="7472" y="2024"/>
                    <a:pt x="7472" y="2015"/>
                  </a:cubicBezTo>
                  <a:cubicBezTo>
                    <a:pt x="7525" y="2000"/>
                    <a:pt x="7588" y="1976"/>
                    <a:pt x="7636" y="1947"/>
                  </a:cubicBezTo>
                  <a:cubicBezTo>
                    <a:pt x="7685" y="1913"/>
                    <a:pt x="7709" y="1855"/>
                    <a:pt x="7757" y="1821"/>
                  </a:cubicBezTo>
                  <a:cubicBezTo>
                    <a:pt x="7806" y="1792"/>
                    <a:pt x="7796" y="1724"/>
                    <a:pt x="7743" y="1705"/>
                  </a:cubicBezTo>
                  <a:cubicBezTo>
                    <a:pt x="7656" y="1671"/>
                    <a:pt x="7559" y="1627"/>
                    <a:pt x="7462" y="1622"/>
                  </a:cubicBezTo>
                  <a:cubicBezTo>
                    <a:pt x="7450" y="1621"/>
                    <a:pt x="7439" y="1620"/>
                    <a:pt x="7428" y="1620"/>
                  </a:cubicBezTo>
                  <a:cubicBezTo>
                    <a:pt x="7376" y="1620"/>
                    <a:pt x="7333" y="1639"/>
                    <a:pt x="7293" y="1671"/>
                  </a:cubicBezTo>
                  <a:cubicBezTo>
                    <a:pt x="7268" y="1632"/>
                    <a:pt x="7234" y="1598"/>
                    <a:pt x="7205" y="1564"/>
                  </a:cubicBezTo>
                  <a:cubicBezTo>
                    <a:pt x="7283" y="1482"/>
                    <a:pt x="7322" y="1366"/>
                    <a:pt x="7322" y="1240"/>
                  </a:cubicBezTo>
                  <a:cubicBezTo>
                    <a:pt x="7322" y="1198"/>
                    <a:pt x="7292" y="1174"/>
                    <a:pt x="7258" y="1174"/>
                  </a:cubicBezTo>
                  <a:cubicBezTo>
                    <a:pt x="7238" y="1174"/>
                    <a:pt x="7217" y="1183"/>
                    <a:pt x="7201" y="1201"/>
                  </a:cubicBezTo>
                  <a:cubicBezTo>
                    <a:pt x="7133" y="1288"/>
                    <a:pt x="7036" y="1317"/>
                    <a:pt x="6939" y="1341"/>
                  </a:cubicBezTo>
                  <a:cubicBezTo>
                    <a:pt x="6847" y="1283"/>
                    <a:pt x="6745" y="1235"/>
                    <a:pt x="6644" y="1196"/>
                  </a:cubicBezTo>
                  <a:cubicBezTo>
                    <a:pt x="6722" y="1171"/>
                    <a:pt x="6806" y="1157"/>
                    <a:pt x="6896" y="1157"/>
                  </a:cubicBezTo>
                  <a:cubicBezTo>
                    <a:pt x="6927" y="1157"/>
                    <a:pt x="6959" y="1158"/>
                    <a:pt x="6992" y="1162"/>
                  </a:cubicBezTo>
                  <a:cubicBezTo>
                    <a:pt x="6994" y="1162"/>
                    <a:pt x="6996" y="1162"/>
                    <a:pt x="6997" y="1162"/>
                  </a:cubicBezTo>
                  <a:cubicBezTo>
                    <a:pt x="7061" y="1162"/>
                    <a:pt x="7083" y="1074"/>
                    <a:pt x="7031" y="1046"/>
                  </a:cubicBezTo>
                  <a:cubicBezTo>
                    <a:pt x="6940" y="987"/>
                    <a:pt x="6842" y="960"/>
                    <a:pt x="6744" y="960"/>
                  </a:cubicBezTo>
                  <a:cubicBezTo>
                    <a:pt x="6602" y="960"/>
                    <a:pt x="6461" y="1016"/>
                    <a:pt x="6343" y="1114"/>
                  </a:cubicBezTo>
                  <a:cubicBezTo>
                    <a:pt x="6343" y="1070"/>
                    <a:pt x="6358" y="1032"/>
                    <a:pt x="6397" y="1007"/>
                  </a:cubicBezTo>
                  <a:cubicBezTo>
                    <a:pt x="6406" y="1002"/>
                    <a:pt x="6411" y="993"/>
                    <a:pt x="6411" y="978"/>
                  </a:cubicBezTo>
                  <a:cubicBezTo>
                    <a:pt x="6474" y="959"/>
                    <a:pt x="6455" y="857"/>
                    <a:pt x="6387" y="852"/>
                  </a:cubicBezTo>
                  <a:cubicBezTo>
                    <a:pt x="6374" y="851"/>
                    <a:pt x="6361" y="850"/>
                    <a:pt x="6347" y="850"/>
                  </a:cubicBezTo>
                  <a:cubicBezTo>
                    <a:pt x="6244" y="850"/>
                    <a:pt x="6127" y="898"/>
                    <a:pt x="6063" y="983"/>
                  </a:cubicBezTo>
                  <a:cubicBezTo>
                    <a:pt x="6063" y="983"/>
                    <a:pt x="6063" y="993"/>
                    <a:pt x="6058" y="993"/>
                  </a:cubicBezTo>
                  <a:cubicBezTo>
                    <a:pt x="6000" y="1041"/>
                    <a:pt x="5961" y="1104"/>
                    <a:pt x="5946" y="1177"/>
                  </a:cubicBezTo>
                  <a:cubicBezTo>
                    <a:pt x="5893" y="1191"/>
                    <a:pt x="5835" y="1211"/>
                    <a:pt x="5782" y="1235"/>
                  </a:cubicBezTo>
                  <a:cubicBezTo>
                    <a:pt x="5753" y="1187"/>
                    <a:pt x="5719" y="1138"/>
                    <a:pt x="5680" y="1094"/>
                  </a:cubicBezTo>
                  <a:cubicBezTo>
                    <a:pt x="5709" y="1056"/>
                    <a:pt x="5743" y="1027"/>
                    <a:pt x="5767" y="983"/>
                  </a:cubicBezTo>
                  <a:cubicBezTo>
                    <a:pt x="5820" y="901"/>
                    <a:pt x="5893" y="756"/>
                    <a:pt x="5874" y="654"/>
                  </a:cubicBezTo>
                  <a:cubicBezTo>
                    <a:pt x="5863" y="598"/>
                    <a:pt x="5834" y="579"/>
                    <a:pt x="5799" y="579"/>
                  </a:cubicBezTo>
                  <a:cubicBezTo>
                    <a:pt x="5751" y="579"/>
                    <a:pt x="5692" y="612"/>
                    <a:pt x="5651" y="634"/>
                  </a:cubicBezTo>
                  <a:cubicBezTo>
                    <a:pt x="5549" y="688"/>
                    <a:pt x="5462" y="751"/>
                    <a:pt x="5389" y="833"/>
                  </a:cubicBezTo>
                  <a:cubicBezTo>
                    <a:pt x="5355" y="809"/>
                    <a:pt x="5322" y="789"/>
                    <a:pt x="5283" y="765"/>
                  </a:cubicBezTo>
                  <a:cubicBezTo>
                    <a:pt x="5297" y="547"/>
                    <a:pt x="5186" y="329"/>
                    <a:pt x="5079" y="145"/>
                  </a:cubicBezTo>
                  <a:cubicBezTo>
                    <a:pt x="5067" y="121"/>
                    <a:pt x="5043" y="110"/>
                    <a:pt x="5018" y="110"/>
                  </a:cubicBezTo>
                  <a:cubicBezTo>
                    <a:pt x="4983" y="110"/>
                    <a:pt x="4949" y="132"/>
                    <a:pt x="4949" y="174"/>
                  </a:cubicBezTo>
                  <a:cubicBezTo>
                    <a:pt x="4958" y="329"/>
                    <a:pt x="4944" y="484"/>
                    <a:pt x="4900" y="630"/>
                  </a:cubicBezTo>
                  <a:cubicBezTo>
                    <a:pt x="4886" y="630"/>
                    <a:pt x="4871" y="620"/>
                    <a:pt x="4857" y="615"/>
                  </a:cubicBezTo>
                  <a:cubicBezTo>
                    <a:pt x="4837" y="533"/>
                    <a:pt x="4828" y="450"/>
                    <a:pt x="4808" y="368"/>
                  </a:cubicBezTo>
                  <a:cubicBezTo>
                    <a:pt x="4802" y="333"/>
                    <a:pt x="4772" y="315"/>
                    <a:pt x="4740" y="315"/>
                  </a:cubicBezTo>
                  <a:cubicBezTo>
                    <a:pt x="4724" y="315"/>
                    <a:pt x="4707" y="320"/>
                    <a:pt x="4692" y="329"/>
                  </a:cubicBezTo>
                  <a:cubicBezTo>
                    <a:pt x="4605" y="402"/>
                    <a:pt x="4537" y="494"/>
                    <a:pt x="4489" y="596"/>
                  </a:cubicBezTo>
                  <a:cubicBezTo>
                    <a:pt x="4397" y="605"/>
                    <a:pt x="4305" y="620"/>
                    <a:pt x="4222" y="644"/>
                  </a:cubicBezTo>
                  <a:cubicBezTo>
                    <a:pt x="4242" y="586"/>
                    <a:pt x="4251" y="533"/>
                    <a:pt x="4261" y="470"/>
                  </a:cubicBezTo>
                  <a:cubicBezTo>
                    <a:pt x="4269" y="433"/>
                    <a:pt x="4246" y="388"/>
                    <a:pt x="4212" y="388"/>
                  </a:cubicBezTo>
                  <a:cubicBezTo>
                    <a:pt x="4206" y="388"/>
                    <a:pt x="4200" y="390"/>
                    <a:pt x="4193" y="392"/>
                  </a:cubicBezTo>
                  <a:cubicBezTo>
                    <a:pt x="4014" y="446"/>
                    <a:pt x="3840" y="542"/>
                    <a:pt x="3762" y="702"/>
                  </a:cubicBezTo>
                  <a:cubicBezTo>
                    <a:pt x="3680" y="639"/>
                    <a:pt x="3602" y="586"/>
                    <a:pt x="3515" y="547"/>
                  </a:cubicBezTo>
                  <a:cubicBezTo>
                    <a:pt x="3598" y="441"/>
                    <a:pt x="3709" y="349"/>
                    <a:pt x="3835" y="281"/>
                  </a:cubicBezTo>
                  <a:cubicBezTo>
                    <a:pt x="3898" y="249"/>
                    <a:pt x="3865" y="168"/>
                    <a:pt x="3806" y="168"/>
                  </a:cubicBezTo>
                  <a:cubicBezTo>
                    <a:pt x="3801" y="168"/>
                    <a:pt x="3796" y="169"/>
                    <a:pt x="3791" y="170"/>
                  </a:cubicBezTo>
                  <a:cubicBezTo>
                    <a:pt x="3617" y="194"/>
                    <a:pt x="3423" y="295"/>
                    <a:pt x="3307" y="441"/>
                  </a:cubicBezTo>
                  <a:cubicBezTo>
                    <a:pt x="3331" y="329"/>
                    <a:pt x="3326" y="208"/>
                    <a:pt x="3307" y="102"/>
                  </a:cubicBezTo>
                  <a:cubicBezTo>
                    <a:pt x="3302" y="69"/>
                    <a:pt x="3274" y="52"/>
                    <a:pt x="3245" y="52"/>
                  </a:cubicBezTo>
                  <a:cubicBezTo>
                    <a:pt x="3219" y="52"/>
                    <a:pt x="3193" y="67"/>
                    <a:pt x="3186" y="97"/>
                  </a:cubicBezTo>
                  <a:cubicBezTo>
                    <a:pt x="3152" y="218"/>
                    <a:pt x="3113" y="344"/>
                    <a:pt x="3055" y="450"/>
                  </a:cubicBezTo>
                  <a:cubicBezTo>
                    <a:pt x="2997" y="450"/>
                    <a:pt x="2939" y="460"/>
                    <a:pt x="2886" y="470"/>
                  </a:cubicBezTo>
                  <a:cubicBezTo>
                    <a:pt x="2895" y="387"/>
                    <a:pt x="2915" y="271"/>
                    <a:pt x="2963" y="208"/>
                  </a:cubicBezTo>
                  <a:cubicBezTo>
                    <a:pt x="2963" y="208"/>
                    <a:pt x="2963" y="203"/>
                    <a:pt x="2968" y="203"/>
                  </a:cubicBezTo>
                  <a:cubicBezTo>
                    <a:pt x="2973" y="203"/>
                    <a:pt x="2983" y="199"/>
                    <a:pt x="2983" y="199"/>
                  </a:cubicBezTo>
                  <a:cubicBezTo>
                    <a:pt x="3036" y="165"/>
                    <a:pt x="3005" y="90"/>
                    <a:pt x="2953" y="90"/>
                  </a:cubicBezTo>
                  <a:cubicBezTo>
                    <a:pt x="2944" y="90"/>
                    <a:pt x="2934" y="92"/>
                    <a:pt x="2925" y="97"/>
                  </a:cubicBezTo>
                  <a:cubicBezTo>
                    <a:pt x="2779" y="160"/>
                    <a:pt x="2658" y="295"/>
                    <a:pt x="2600" y="450"/>
                  </a:cubicBezTo>
                  <a:cubicBezTo>
                    <a:pt x="2595" y="450"/>
                    <a:pt x="2581" y="446"/>
                    <a:pt x="2576" y="446"/>
                  </a:cubicBezTo>
                  <a:cubicBezTo>
                    <a:pt x="2576" y="441"/>
                    <a:pt x="2581" y="436"/>
                    <a:pt x="2581" y="426"/>
                  </a:cubicBezTo>
                  <a:cubicBezTo>
                    <a:pt x="2600" y="320"/>
                    <a:pt x="2552" y="218"/>
                    <a:pt x="2527" y="111"/>
                  </a:cubicBezTo>
                  <a:cubicBezTo>
                    <a:pt x="2520" y="83"/>
                    <a:pt x="2494" y="68"/>
                    <a:pt x="2468" y="68"/>
                  </a:cubicBezTo>
                  <a:cubicBezTo>
                    <a:pt x="2445" y="68"/>
                    <a:pt x="2422" y="79"/>
                    <a:pt x="2411" y="102"/>
                  </a:cubicBezTo>
                  <a:cubicBezTo>
                    <a:pt x="2280" y="170"/>
                    <a:pt x="2179" y="281"/>
                    <a:pt x="2140" y="421"/>
                  </a:cubicBezTo>
                  <a:cubicBezTo>
                    <a:pt x="2067" y="436"/>
                    <a:pt x="1995" y="450"/>
                    <a:pt x="1927" y="475"/>
                  </a:cubicBezTo>
                  <a:cubicBezTo>
                    <a:pt x="1874" y="349"/>
                    <a:pt x="1835" y="218"/>
                    <a:pt x="1840" y="73"/>
                  </a:cubicBezTo>
                  <a:cubicBezTo>
                    <a:pt x="1840" y="25"/>
                    <a:pt x="1807" y="0"/>
                    <a:pt x="1773"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rot="-487982" flipH="1">
              <a:off x="6535226" y="4139892"/>
              <a:ext cx="255501" cy="203731"/>
            </a:xfrm>
            <a:custGeom>
              <a:avLst/>
              <a:gdLst/>
              <a:ahLst/>
              <a:cxnLst/>
              <a:rect l="l" t="t" r="r" b="b"/>
              <a:pathLst>
                <a:path w="1604" h="1279" extrusionOk="0">
                  <a:moveTo>
                    <a:pt x="601" y="404"/>
                  </a:moveTo>
                  <a:cubicBezTo>
                    <a:pt x="607" y="404"/>
                    <a:pt x="612" y="405"/>
                    <a:pt x="615" y="406"/>
                  </a:cubicBezTo>
                  <a:cubicBezTo>
                    <a:pt x="649" y="416"/>
                    <a:pt x="640" y="445"/>
                    <a:pt x="606" y="469"/>
                  </a:cubicBezTo>
                  <a:cubicBezTo>
                    <a:pt x="589" y="478"/>
                    <a:pt x="562" y="482"/>
                    <a:pt x="536" y="482"/>
                  </a:cubicBezTo>
                  <a:cubicBezTo>
                    <a:pt x="492" y="482"/>
                    <a:pt x="450" y="472"/>
                    <a:pt x="465" y="460"/>
                  </a:cubicBezTo>
                  <a:cubicBezTo>
                    <a:pt x="486" y="443"/>
                    <a:pt x="563" y="404"/>
                    <a:pt x="601" y="404"/>
                  </a:cubicBezTo>
                  <a:close/>
                  <a:moveTo>
                    <a:pt x="262" y="653"/>
                  </a:moveTo>
                  <a:lnTo>
                    <a:pt x="262" y="653"/>
                  </a:lnTo>
                  <a:cubicBezTo>
                    <a:pt x="296" y="692"/>
                    <a:pt x="320" y="726"/>
                    <a:pt x="354" y="755"/>
                  </a:cubicBezTo>
                  <a:cubicBezTo>
                    <a:pt x="342" y="756"/>
                    <a:pt x="331" y="756"/>
                    <a:pt x="321" y="756"/>
                  </a:cubicBezTo>
                  <a:cubicBezTo>
                    <a:pt x="239" y="756"/>
                    <a:pt x="227" y="735"/>
                    <a:pt x="262" y="653"/>
                  </a:cubicBezTo>
                  <a:close/>
                  <a:moveTo>
                    <a:pt x="194" y="1"/>
                  </a:moveTo>
                  <a:cubicBezTo>
                    <a:pt x="156" y="1"/>
                    <a:pt x="84" y="9"/>
                    <a:pt x="49" y="19"/>
                  </a:cubicBezTo>
                  <a:cubicBezTo>
                    <a:pt x="0" y="29"/>
                    <a:pt x="0" y="67"/>
                    <a:pt x="10" y="72"/>
                  </a:cubicBezTo>
                  <a:cubicBezTo>
                    <a:pt x="13" y="73"/>
                    <a:pt x="17" y="74"/>
                    <a:pt x="23" y="74"/>
                  </a:cubicBezTo>
                  <a:cubicBezTo>
                    <a:pt x="50" y="74"/>
                    <a:pt x="102" y="66"/>
                    <a:pt x="121" y="58"/>
                  </a:cubicBezTo>
                  <a:cubicBezTo>
                    <a:pt x="123" y="57"/>
                    <a:pt x="125" y="57"/>
                    <a:pt x="126" y="57"/>
                  </a:cubicBezTo>
                  <a:cubicBezTo>
                    <a:pt x="149" y="57"/>
                    <a:pt x="195" y="108"/>
                    <a:pt x="204" y="130"/>
                  </a:cubicBezTo>
                  <a:cubicBezTo>
                    <a:pt x="218" y="155"/>
                    <a:pt x="199" y="218"/>
                    <a:pt x="189" y="237"/>
                  </a:cubicBezTo>
                  <a:cubicBezTo>
                    <a:pt x="175" y="251"/>
                    <a:pt x="175" y="276"/>
                    <a:pt x="175" y="285"/>
                  </a:cubicBezTo>
                  <a:cubicBezTo>
                    <a:pt x="175" y="286"/>
                    <a:pt x="177" y="286"/>
                    <a:pt x="178" y="286"/>
                  </a:cubicBezTo>
                  <a:cubicBezTo>
                    <a:pt x="188" y="286"/>
                    <a:pt x="215" y="274"/>
                    <a:pt x="228" y="266"/>
                  </a:cubicBezTo>
                  <a:cubicBezTo>
                    <a:pt x="230" y="264"/>
                    <a:pt x="232" y="263"/>
                    <a:pt x="234" y="263"/>
                  </a:cubicBezTo>
                  <a:cubicBezTo>
                    <a:pt x="248" y="263"/>
                    <a:pt x="262" y="298"/>
                    <a:pt x="262" y="314"/>
                  </a:cubicBezTo>
                  <a:cubicBezTo>
                    <a:pt x="262" y="334"/>
                    <a:pt x="339" y="387"/>
                    <a:pt x="335" y="416"/>
                  </a:cubicBezTo>
                  <a:lnTo>
                    <a:pt x="320" y="464"/>
                  </a:lnTo>
                  <a:lnTo>
                    <a:pt x="368" y="479"/>
                  </a:lnTo>
                  <a:lnTo>
                    <a:pt x="388" y="484"/>
                  </a:lnTo>
                  <a:lnTo>
                    <a:pt x="388" y="508"/>
                  </a:lnTo>
                  <a:cubicBezTo>
                    <a:pt x="364" y="557"/>
                    <a:pt x="247" y="600"/>
                    <a:pt x="213" y="600"/>
                  </a:cubicBezTo>
                  <a:cubicBezTo>
                    <a:pt x="170" y="600"/>
                    <a:pt x="131" y="610"/>
                    <a:pt x="131" y="624"/>
                  </a:cubicBezTo>
                  <a:cubicBezTo>
                    <a:pt x="131" y="629"/>
                    <a:pt x="213" y="639"/>
                    <a:pt x="213" y="663"/>
                  </a:cubicBezTo>
                  <a:cubicBezTo>
                    <a:pt x="213" y="687"/>
                    <a:pt x="180" y="711"/>
                    <a:pt x="151" y="721"/>
                  </a:cubicBezTo>
                  <a:lnTo>
                    <a:pt x="126" y="726"/>
                  </a:lnTo>
                  <a:lnTo>
                    <a:pt x="155" y="779"/>
                  </a:lnTo>
                  <a:cubicBezTo>
                    <a:pt x="194" y="803"/>
                    <a:pt x="247" y="842"/>
                    <a:pt x="252" y="847"/>
                  </a:cubicBezTo>
                  <a:cubicBezTo>
                    <a:pt x="253" y="847"/>
                    <a:pt x="254" y="848"/>
                    <a:pt x="256" y="848"/>
                  </a:cubicBezTo>
                  <a:cubicBezTo>
                    <a:pt x="270" y="848"/>
                    <a:pt x="318" y="831"/>
                    <a:pt x="349" y="831"/>
                  </a:cubicBezTo>
                  <a:cubicBezTo>
                    <a:pt x="354" y="831"/>
                    <a:pt x="359" y="831"/>
                    <a:pt x="364" y="833"/>
                  </a:cubicBezTo>
                  <a:cubicBezTo>
                    <a:pt x="382" y="847"/>
                    <a:pt x="403" y="854"/>
                    <a:pt x="415" y="854"/>
                  </a:cubicBezTo>
                  <a:cubicBezTo>
                    <a:pt x="418" y="854"/>
                    <a:pt x="421" y="853"/>
                    <a:pt x="422" y="852"/>
                  </a:cubicBezTo>
                  <a:lnTo>
                    <a:pt x="431" y="852"/>
                  </a:lnTo>
                  <a:cubicBezTo>
                    <a:pt x="459" y="844"/>
                    <a:pt x="479" y="841"/>
                    <a:pt x="495" y="841"/>
                  </a:cubicBezTo>
                  <a:cubicBezTo>
                    <a:pt x="542" y="841"/>
                    <a:pt x="554" y="872"/>
                    <a:pt x="601" y="929"/>
                  </a:cubicBezTo>
                  <a:lnTo>
                    <a:pt x="625" y="968"/>
                  </a:lnTo>
                  <a:cubicBezTo>
                    <a:pt x="630" y="1012"/>
                    <a:pt x="732" y="1070"/>
                    <a:pt x="751" y="1094"/>
                  </a:cubicBezTo>
                  <a:cubicBezTo>
                    <a:pt x="770" y="1118"/>
                    <a:pt x="722" y="1147"/>
                    <a:pt x="698" y="1157"/>
                  </a:cubicBezTo>
                  <a:cubicBezTo>
                    <a:pt x="674" y="1162"/>
                    <a:pt x="659" y="1186"/>
                    <a:pt x="664" y="1191"/>
                  </a:cubicBezTo>
                  <a:cubicBezTo>
                    <a:pt x="664" y="1205"/>
                    <a:pt x="635" y="1210"/>
                    <a:pt x="625" y="1210"/>
                  </a:cubicBezTo>
                  <a:cubicBezTo>
                    <a:pt x="611" y="1210"/>
                    <a:pt x="601" y="1215"/>
                    <a:pt x="601" y="1220"/>
                  </a:cubicBezTo>
                  <a:cubicBezTo>
                    <a:pt x="601" y="1230"/>
                    <a:pt x="635" y="1254"/>
                    <a:pt x="654" y="1259"/>
                  </a:cubicBezTo>
                  <a:cubicBezTo>
                    <a:pt x="664" y="1268"/>
                    <a:pt x="824" y="1278"/>
                    <a:pt x="877" y="1278"/>
                  </a:cubicBezTo>
                  <a:cubicBezTo>
                    <a:pt x="930" y="1278"/>
                    <a:pt x="988" y="1268"/>
                    <a:pt x="988" y="1268"/>
                  </a:cubicBezTo>
                  <a:cubicBezTo>
                    <a:pt x="988" y="1268"/>
                    <a:pt x="1211" y="1133"/>
                    <a:pt x="1255" y="1050"/>
                  </a:cubicBezTo>
                  <a:cubicBezTo>
                    <a:pt x="1293" y="973"/>
                    <a:pt x="1429" y="784"/>
                    <a:pt x="1463" y="736"/>
                  </a:cubicBezTo>
                  <a:cubicBezTo>
                    <a:pt x="1502" y="687"/>
                    <a:pt x="1535" y="649"/>
                    <a:pt x="1535" y="639"/>
                  </a:cubicBezTo>
                  <a:cubicBezTo>
                    <a:pt x="1545" y="634"/>
                    <a:pt x="1521" y="629"/>
                    <a:pt x="1511" y="629"/>
                  </a:cubicBezTo>
                  <a:cubicBezTo>
                    <a:pt x="1502" y="629"/>
                    <a:pt x="1487" y="561"/>
                    <a:pt x="1487" y="537"/>
                  </a:cubicBezTo>
                  <a:cubicBezTo>
                    <a:pt x="1487" y="518"/>
                    <a:pt x="1550" y="445"/>
                    <a:pt x="1569" y="431"/>
                  </a:cubicBezTo>
                  <a:cubicBezTo>
                    <a:pt x="1584" y="411"/>
                    <a:pt x="1603" y="372"/>
                    <a:pt x="1603" y="363"/>
                  </a:cubicBezTo>
                  <a:cubicBezTo>
                    <a:pt x="1603" y="348"/>
                    <a:pt x="1598" y="324"/>
                    <a:pt x="1594" y="319"/>
                  </a:cubicBezTo>
                  <a:cubicBezTo>
                    <a:pt x="1594" y="314"/>
                    <a:pt x="1516" y="314"/>
                    <a:pt x="1487" y="300"/>
                  </a:cubicBezTo>
                  <a:cubicBezTo>
                    <a:pt x="1463" y="290"/>
                    <a:pt x="1434" y="271"/>
                    <a:pt x="1429" y="271"/>
                  </a:cubicBezTo>
                  <a:lnTo>
                    <a:pt x="1419" y="271"/>
                  </a:lnTo>
                  <a:cubicBezTo>
                    <a:pt x="1419" y="271"/>
                    <a:pt x="1400" y="285"/>
                    <a:pt x="1390" y="310"/>
                  </a:cubicBezTo>
                  <a:lnTo>
                    <a:pt x="1385" y="324"/>
                  </a:lnTo>
                  <a:lnTo>
                    <a:pt x="1351" y="421"/>
                  </a:lnTo>
                  <a:cubicBezTo>
                    <a:pt x="1309" y="379"/>
                    <a:pt x="1260" y="360"/>
                    <a:pt x="1228" y="360"/>
                  </a:cubicBezTo>
                  <a:cubicBezTo>
                    <a:pt x="1213" y="360"/>
                    <a:pt x="1201" y="365"/>
                    <a:pt x="1197" y="372"/>
                  </a:cubicBezTo>
                  <a:cubicBezTo>
                    <a:pt x="1187" y="397"/>
                    <a:pt x="1100" y="455"/>
                    <a:pt x="1100" y="489"/>
                  </a:cubicBezTo>
                  <a:cubicBezTo>
                    <a:pt x="1100" y="527"/>
                    <a:pt x="1066" y="557"/>
                    <a:pt x="1046" y="557"/>
                  </a:cubicBezTo>
                  <a:cubicBezTo>
                    <a:pt x="1027" y="557"/>
                    <a:pt x="1012" y="552"/>
                    <a:pt x="1003" y="542"/>
                  </a:cubicBezTo>
                  <a:cubicBezTo>
                    <a:pt x="1003" y="542"/>
                    <a:pt x="1002" y="542"/>
                    <a:pt x="1002" y="542"/>
                  </a:cubicBezTo>
                  <a:cubicBezTo>
                    <a:pt x="992" y="542"/>
                    <a:pt x="920" y="601"/>
                    <a:pt x="896" y="624"/>
                  </a:cubicBezTo>
                  <a:cubicBezTo>
                    <a:pt x="867" y="649"/>
                    <a:pt x="824" y="702"/>
                    <a:pt x="824" y="711"/>
                  </a:cubicBezTo>
                  <a:cubicBezTo>
                    <a:pt x="824" y="726"/>
                    <a:pt x="853" y="736"/>
                    <a:pt x="872" y="736"/>
                  </a:cubicBezTo>
                  <a:cubicBezTo>
                    <a:pt x="891" y="736"/>
                    <a:pt x="920" y="731"/>
                    <a:pt x="930" y="731"/>
                  </a:cubicBezTo>
                  <a:cubicBezTo>
                    <a:pt x="931" y="731"/>
                    <a:pt x="931" y="730"/>
                    <a:pt x="931" y="730"/>
                  </a:cubicBezTo>
                  <a:lnTo>
                    <a:pt x="931" y="730"/>
                  </a:lnTo>
                  <a:cubicBezTo>
                    <a:pt x="938" y="730"/>
                    <a:pt x="921" y="770"/>
                    <a:pt x="930" y="779"/>
                  </a:cubicBezTo>
                  <a:cubicBezTo>
                    <a:pt x="933" y="780"/>
                    <a:pt x="936" y="780"/>
                    <a:pt x="940" y="780"/>
                  </a:cubicBezTo>
                  <a:cubicBezTo>
                    <a:pt x="960" y="780"/>
                    <a:pt x="1000" y="770"/>
                    <a:pt x="1037" y="745"/>
                  </a:cubicBezTo>
                  <a:lnTo>
                    <a:pt x="1090" y="707"/>
                  </a:lnTo>
                  <a:lnTo>
                    <a:pt x="1100" y="770"/>
                  </a:lnTo>
                  <a:cubicBezTo>
                    <a:pt x="1066" y="779"/>
                    <a:pt x="993" y="794"/>
                    <a:pt x="979" y="794"/>
                  </a:cubicBezTo>
                  <a:cubicBezTo>
                    <a:pt x="969" y="794"/>
                    <a:pt x="940" y="833"/>
                    <a:pt x="930" y="852"/>
                  </a:cubicBezTo>
                  <a:cubicBezTo>
                    <a:pt x="925" y="871"/>
                    <a:pt x="969" y="881"/>
                    <a:pt x="988" y="881"/>
                  </a:cubicBezTo>
                  <a:cubicBezTo>
                    <a:pt x="1003" y="881"/>
                    <a:pt x="1017" y="891"/>
                    <a:pt x="1017" y="895"/>
                  </a:cubicBezTo>
                  <a:cubicBezTo>
                    <a:pt x="1017" y="900"/>
                    <a:pt x="954" y="905"/>
                    <a:pt x="930" y="915"/>
                  </a:cubicBezTo>
                  <a:cubicBezTo>
                    <a:pt x="929" y="915"/>
                    <a:pt x="929" y="915"/>
                    <a:pt x="928" y="915"/>
                  </a:cubicBezTo>
                  <a:cubicBezTo>
                    <a:pt x="904" y="915"/>
                    <a:pt x="845" y="863"/>
                    <a:pt x="812" y="863"/>
                  </a:cubicBezTo>
                  <a:cubicBezTo>
                    <a:pt x="807" y="863"/>
                    <a:pt x="803" y="864"/>
                    <a:pt x="799" y="866"/>
                  </a:cubicBezTo>
                  <a:lnTo>
                    <a:pt x="736" y="900"/>
                  </a:lnTo>
                  <a:cubicBezTo>
                    <a:pt x="736" y="900"/>
                    <a:pt x="712" y="900"/>
                    <a:pt x="678" y="905"/>
                  </a:cubicBezTo>
                  <a:lnTo>
                    <a:pt x="649" y="915"/>
                  </a:lnTo>
                  <a:lnTo>
                    <a:pt x="683" y="857"/>
                  </a:lnTo>
                  <a:cubicBezTo>
                    <a:pt x="732" y="818"/>
                    <a:pt x="727" y="745"/>
                    <a:pt x="707" y="731"/>
                  </a:cubicBezTo>
                  <a:cubicBezTo>
                    <a:pt x="699" y="727"/>
                    <a:pt x="684" y="725"/>
                    <a:pt x="668" y="725"/>
                  </a:cubicBezTo>
                  <a:cubicBezTo>
                    <a:pt x="646" y="725"/>
                    <a:pt x="622" y="728"/>
                    <a:pt x="611" y="731"/>
                  </a:cubicBezTo>
                  <a:cubicBezTo>
                    <a:pt x="610" y="731"/>
                    <a:pt x="610" y="731"/>
                    <a:pt x="609" y="731"/>
                  </a:cubicBezTo>
                  <a:cubicBezTo>
                    <a:pt x="593" y="731"/>
                    <a:pt x="642" y="633"/>
                    <a:pt x="727" y="581"/>
                  </a:cubicBezTo>
                  <a:cubicBezTo>
                    <a:pt x="809" y="527"/>
                    <a:pt x="858" y="464"/>
                    <a:pt x="828" y="440"/>
                  </a:cubicBezTo>
                  <a:lnTo>
                    <a:pt x="799" y="431"/>
                  </a:lnTo>
                  <a:lnTo>
                    <a:pt x="703" y="382"/>
                  </a:lnTo>
                  <a:cubicBezTo>
                    <a:pt x="625" y="295"/>
                    <a:pt x="514" y="193"/>
                    <a:pt x="494" y="193"/>
                  </a:cubicBezTo>
                  <a:cubicBezTo>
                    <a:pt x="480" y="193"/>
                    <a:pt x="441" y="198"/>
                    <a:pt x="412" y="213"/>
                  </a:cubicBezTo>
                  <a:lnTo>
                    <a:pt x="373" y="227"/>
                  </a:lnTo>
                  <a:lnTo>
                    <a:pt x="393" y="121"/>
                  </a:lnTo>
                  <a:cubicBezTo>
                    <a:pt x="371" y="63"/>
                    <a:pt x="317" y="40"/>
                    <a:pt x="281" y="40"/>
                  </a:cubicBezTo>
                  <a:cubicBezTo>
                    <a:pt x="269" y="40"/>
                    <a:pt x="258" y="43"/>
                    <a:pt x="252" y="48"/>
                  </a:cubicBezTo>
                  <a:cubicBezTo>
                    <a:pt x="250" y="51"/>
                    <a:pt x="247" y="53"/>
                    <a:pt x="244" y="53"/>
                  </a:cubicBezTo>
                  <a:cubicBezTo>
                    <a:pt x="231" y="53"/>
                    <a:pt x="218" y="20"/>
                    <a:pt x="218" y="4"/>
                  </a:cubicBezTo>
                  <a:cubicBezTo>
                    <a:pt x="218" y="2"/>
                    <a:pt x="209" y="1"/>
                    <a:pt x="19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rot="-487982" flipH="1">
              <a:off x="6559512" y="4010421"/>
              <a:ext cx="130299" cy="120104"/>
            </a:xfrm>
            <a:custGeom>
              <a:avLst/>
              <a:gdLst/>
              <a:ahLst/>
              <a:cxnLst/>
              <a:rect l="l" t="t" r="r" b="b"/>
              <a:pathLst>
                <a:path w="818" h="754" extrusionOk="0">
                  <a:moveTo>
                    <a:pt x="695" y="1"/>
                  </a:moveTo>
                  <a:cubicBezTo>
                    <a:pt x="660" y="1"/>
                    <a:pt x="607" y="25"/>
                    <a:pt x="587" y="41"/>
                  </a:cubicBezTo>
                  <a:cubicBezTo>
                    <a:pt x="563" y="66"/>
                    <a:pt x="485" y="162"/>
                    <a:pt x="471" y="192"/>
                  </a:cubicBezTo>
                  <a:cubicBezTo>
                    <a:pt x="461" y="221"/>
                    <a:pt x="466" y="308"/>
                    <a:pt x="485" y="376"/>
                  </a:cubicBezTo>
                  <a:lnTo>
                    <a:pt x="374" y="390"/>
                  </a:lnTo>
                  <a:lnTo>
                    <a:pt x="301" y="405"/>
                  </a:lnTo>
                  <a:cubicBezTo>
                    <a:pt x="248" y="453"/>
                    <a:pt x="190" y="540"/>
                    <a:pt x="170" y="540"/>
                  </a:cubicBezTo>
                  <a:cubicBezTo>
                    <a:pt x="151" y="531"/>
                    <a:pt x="132" y="531"/>
                    <a:pt x="132" y="531"/>
                  </a:cubicBezTo>
                  <a:cubicBezTo>
                    <a:pt x="1" y="618"/>
                    <a:pt x="30" y="647"/>
                    <a:pt x="107" y="753"/>
                  </a:cubicBezTo>
                  <a:lnTo>
                    <a:pt x="228" y="690"/>
                  </a:lnTo>
                  <a:cubicBezTo>
                    <a:pt x="236" y="630"/>
                    <a:pt x="274" y="593"/>
                    <a:pt x="317" y="593"/>
                  </a:cubicBezTo>
                  <a:cubicBezTo>
                    <a:pt x="326" y="593"/>
                    <a:pt x="335" y="595"/>
                    <a:pt x="345" y="598"/>
                  </a:cubicBezTo>
                  <a:lnTo>
                    <a:pt x="359" y="521"/>
                  </a:lnTo>
                  <a:cubicBezTo>
                    <a:pt x="373" y="534"/>
                    <a:pt x="389" y="539"/>
                    <a:pt x="406" y="539"/>
                  </a:cubicBezTo>
                  <a:cubicBezTo>
                    <a:pt x="502" y="539"/>
                    <a:pt x="645" y="377"/>
                    <a:pt x="698" y="332"/>
                  </a:cubicBezTo>
                  <a:cubicBezTo>
                    <a:pt x="795" y="245"/>
                    <a:pt x="800" y="206"/>
                    <a:pt x="800" y="206"/>
                  </a:cubicBezTo>
                  <a:cubicBezTo>
                    <a:pt x="817" y="113"/>
                    <a:pt x="812" y="81"/>
                    <a:pt x="801" y="81"/>
                  </a:cubicBezTo>
                  <a:cubicBezTo>
                    <a:pt x="796" y="81"/>
                    <a:pt x="791" y="86"/>
                    <a:pt x="785" y="95"/>
                  </a:cubicBezTo>
                  <a:cubicBezTo>
                    <a:pt x="784" y="100"/>
                    <a:pt x="781" y="102"/>
                    <a:pt x="778" y="102"/>
                  </a:cubicBezTo>
                  <a:cubicBezTo>
                    <a:pt x="762" y="102"/>
                    <a:pt x="731" y="49"/>
                    <a:pt x="727" y="17"/>
                  </a:cubicBezTo>
                  <a:cubicBezTo>
                    <a:pt x="723" y="5"/>
                    <a:pt x="711" y="1"/>
                    <a:pt x="695"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rot="-487982" flipH="1">
              <a:off x="6732929" y="4132845"/>
              <a:ext cx="145909" cy="80760"/>
            </a:xfrm>
            <a:custGeom>
              <a:avLst/>
              <a:gdLst/>
              <a:ahLst/>
              <a:cxnLst/>
              <a:rect l="l" t="t" r="r" b="b"/>
              <a:pathLst>
                <a:path w="916" h="507" extrusionOk="0">
                  <a:moveTo>
                    <a:pt x="181" y="1"/>
                  </a:moveTo>
                  <a:cubicBezTo>
                    <a:pt x="170" y="1"/>
                    <a:pt x="159" y="3"/>
                    <a:pt x="150" y="9"/>
                  </a:cubicBezTo>
                  <a:lnTo>
                    <a:pt x="92" y="53"/>
                  </a:lnTo>
                  <a:cubicBezTo>
                    <a:pt x="53" y="68"/>
                    <a:pt x="24" y="92"/>
                    <a:pt x="24" y="101"/>
                  </a:cubicBezTo>
                  <a:cubicBezTo>
                    <a:pt x="24" y="106"/>
                    <a:pt x="44" y="135"/>
                    <a:pt x="53" y="145"/>
                  </a:cubicBezTo>
                  <a:cubicBezTo>
                    <a:pt x="68" y="160"/>
                    <a:pt x="48" y="184"/>
                    <a:pt x="24" y="193"/>
                  </a:cubicBezTo>
                  <a:lnTo>
                    <a:pt x="0" y="208"/>
                  </a:lnTo>
                  <a:lnTo>
                    <a:pt x="126" y="237"/>
                  </a:lnTo>
                  <a:cubicBezTo>
                    <a:pt x="183" y="184"/>
                    <a:pt x="268" y="144"/>
                    <a:pt x="294" y="144"/>
                  </a:cubicBezTo>
                  <a:cubicBezTo>
                    <a:pt x="297" y="144"/>
                    <a:pt x="299" y="144"/>
                    <a:pt x="300" y="145"/>
                  </a:cubicBezTo>
                  <a:cubicBezTo>
                    <a:pt x="320" y="160"/>
                    <a:pt x="291" y="189"/>
                    <a:pt x="276" y="193"/>
                  </a:cubicBezTo>
                  <a:cubicBezTo>
                    <a:pt x="271" y="203"/>
                    <a:pt x="271" y="237"/>
                    <a:pt x="276" y="252"/>
                  </a:cubicBezTo>
                  <a:cubicBezTo>
                    <a:pt x="286" y="256"/>
                    <a:pt x="237" y="300"/>
                    <a:pt x="218" y="310"/>
                  </a:cubicBezTo>
                  <a:cubicBezTo>
                    <a:pt x="203" y="315"/>
                    <a:pt x="194" y="348"/>
                    <a:pt x="199" y="358"/>
                  </a:cubicBezTo>
                  <a:cubicBezTo>
                    <a:pt x="200" y="362"/>
                    <a:pt x="205" y="363"/>
                    <a:pt x="212" y="363"/>
                  </a:cubicBezTo>
                  <a:cubicBezTo>
                    <a:pt x="234" y="363"/>
                    <a:pt x="276" y="350"/>
                    <a:pt x="291" y="339"/>
                  </a:cubicBezTo>
                  <a:cubicBezTo>
                    <a:pt x="310" y="334"/>
                    <a:pt x="334" y="334"/>
                    <a:pt x="334" y="334"/>
                  </a:cubicBezTo>
                  <a:lnTo>
                    <a:pt x="334" y="334"/>
                  </a:lnTo>
                  <a:cubicBezTo>
                    <a:pt x="339" y="339"/>
                    <a:pt x="315" y="373"/>
                    <a:pt x="286" y="407"/>
                  </a:cubicBezTo>
                  <a:lnTo>
                    <a:pt x="247" y="455"/>
                  </a:lnTo>
                  <a:cubicBezTo>
                    <a:pt x="330" y="472"/>
                    <a:pt x="402" y="506"/>
                    <a:pt x="474" y="506"/>
                  </a:cubicBezTo>
                  <a:cubicBezTo>
                    <a:pt x="508" y="506"/>
                    <a:pt x="541" y="499"/>
                    <a:pt x="576" y="479"/>
                  </a:cubicBezTo>
                  <a:lnTo>
                    <a:pt x="615" y="455"/>
                  </a:lnTo>
                  <a:cubicBezTo>
                    <a:pt x="699" y="458"/>
                    <a:pt x="775" y="464"/>
                    <a:pt x="816" y="464"/>
                  </a:cubicBezTo>
                  <a:cubicBezTo>
                    <a:pt x="835" y="464"/>
                    <a:pt x="846" y="463"/>
                    <a:pt x="848" y="460"/>
                  </a:cubicBezTo>
                  <a:cubicBezTo>
                    <a:pt x="848" y="455"/>
                    <a:pt x="891" y="411"/>
                    <a:pt x="896" y="402"/>
                  </a:cubicBezTo>
                  <a:cubicBezTo>
                    <a:pt x="901" y="387"/>
                    <a:pt x="915" y="377"/>
                    <a:pt x="915" y="377"/>
                  </a:cubicBezTo>
                  <a:cubicBezTo>
                    <a:pt x="892" y="372"/>
                    <a:pt x="873" y="370"/>
                    <a:pt x="855" y="370"/>
                  </a:cubicBezTo>
                  <a:cubicBezTo>
                    <a:pt x="824" y="370"/>
                    <a:pt x="797" y="376"/>
                    <a:pt x="760" y="382"/>
                  </a:cubicBezTo>
                  <a:cubicBezTo>
                    <a:pt x="728" y="397"/>
                    <a:pt x="695" y="403"/>
                    <a:pt x="675" y="403"/>
                  </a:cubicBezTo>
                  <a:cubicBezTo>
                    <a:pt x="662" y="403"/>
                    <a:pt x="654" y="401"/>
                    <a:pt x="654" y="397"/>
                  </a:cubicBezTo>
                  <a:cubicBezTo>
                    <a:pt x="649" y="382"/>
                    <a:pt x="625" y="377"/>
                    <a:pt x="610" y="377"/>
                  </a:cubicBezTo>
                  <a:cubicBezTo>
                    <a:pt x="601" y="377"/>
                    <a:pt x="509" y="465"/>
                    <a:pt x="481" y="465"/>
                  </a:cubicBezTo>
                  <a:cubicBezTo>
                    <a:pt x="481" y="465"/>
                    <a:pt x="480" y="465"/>
                    <a:pt x="479" y="465"/>
                  </a:cubicBezTo>
                  <a:cubicBezTo>
                    <a:pt x="455" y="455"/>
                    <a:pt x="504" y="416"/>
                    <a:pt x="533" y="402"/>
                  </a:cubicBezTo>
                  <a:cubicBezTo>
                    <a:pt x="557" y="392"/>
                    <a:pt x="673" y="295"/>
                    <a:pt x="707" y="261"/>
                  </a:cubicBezTo>
                  <a:cubicBezTo>
                    <a:pt x="746" y="232"/>
                    <a:pt x="760" y="198"/>
                    <a:pt x="760" y="189"/>
                  </a:cubicBezTo>
                  <a:cubicBezTo>
                    <a:pt x="756" y="184"/>
                    <a:pt x="741" y="164"/>
                    <a:pt x="722" y="155"/>
                  </a:cubicBezTo>
                  <a:cubicBezTo>
                    <a:pt x="714" y="149"/>
                    <a:pt x="691" y="147"/>
                    <a:pt x="661" y="147"/>
                  </a:cubicBezTo>
                  <a:cubicBezTo>
                    <a:pt x="614" y="147"/>
                    <a:pt x="551" y="152"/>
                    <a:pt x="504" y="155"/>
                  </a:cubicBezTo>
                  <a:lnTo>
                    <a:pt x="446" y="164"/>
                  </a:lnTo>
                  <a:cubicBezTo>
                    <a:pt x="399" y="135"/>
                    <a:pt x="263" y="1"/>
                    <a:pt x="181"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rot="-487982" flipH="1">
              <a:off x="6552646" y="4091923"/>
              <a:ext cx="55751" cy="66742"/>
            </a:xfrm>
            <a:custGeom>
              <a:avLst/>
              <a:gdLst/>
              <a:ahLst/>
              <a:cxnLst/>
              <a:rect l="l" t="t" r="r" b="b"/>
              <a:pathLst>
                <a:path w="350" h="419" extrusionOk="0">
                  <a:moveTo>
                    <a:pt x="212" y="0"/>
                  </a:moveTo>
                  <a:cubicBezTo>
                    <a:pt x="174" y="0"/>
                    <a:pt x="113" y="36"/>
                    <a:pt x="59" y="86"/>
                  </a:cubicBezTo>
                  <a:cubicBezTo>
                    <a:pt x="1" y="149"/>
                    <a:pt x="49" y="362"/>
                    <a:pt x="73" y="362"/>
                  </a:cubicBezTo>
                  <a:cubicBezTo>
                    <a:pt x="98" y="362"/>
                    <a:pt x="151" y="396"/>
                    <a:pt x="161" y="415"/>
                  </a:cubicBezTo>
                  <a:cubicBezTo>
                    <a:pt x="162" y="417"/>
                    <a:pt x="165" y="418"/>
                    <a:pt x="168" y="418"/>
                  </a:cubicBezTo>
                  <a:cubicBezTo>
                    <a:pt x="190" y="418"/>
                    <a:pt x="239" y="364"/>
                    <a:pt x="209" y="347"/>
                  </a:cubicBezTo>
                  <a:cubicBezTo>
                    <a:pt x="180" y="328"/>
                    <a:pt x="243" y="294"/>
                    <a:pt x="277" y="279"/>
                  </a:cubicBezTo>
                  <a:cubicBezTo>
                    <a:pt x="315" y="270"/>
                    <a:pt x="301" y="158"/>
                    <a:pt x="325" y="129"/>
                  </a:cubicBezTo>
                  <a:cubicBezTo>
                    <a:pt x="349" y="100"/>
                    <a:pt x="267" y="23"/>
                    <a:pt x="228" y="3"/>
                  </a:cubicBezTo>
                  <a:cubicBezTo>
                    <a:pt x="223" y="1"/>
                    <a:pt x="218" y="0"/>
                    <a:pt x="212"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rot="-487982" flipH="1">
              <a:off x="6734153" y="4039588"/>
              <a:ext cx="76459" cy="70884"/>
            </a:xfrm>
            <a:custGeom>
              <a:avLst/>
              <a:gdLst/>
              <a:ahLst/>
              <a:cxnLst/>
              <a:rect l="l" t="t" r="r" b="b"/>
              <a:pathLst>
                <a:path w="480" h="445" extrusionOk="0">
                  <a:moveTo>
                    <a:pt x="219" y="1"/>
                  </a:moveTo>
                  <a:cubicBezTo>
                    <a:pt x="199" y="1"/>
                    <a:pt x="184" y="16"/>
                    <a:pt x="184" y="23"/>
                  </a:cubicBezTo>
                  <a:cubicBezTo>
                    <a:pt x="184" y="37"/>
                    <a:pt x="87" y="66"/>
                    <a:pt x="78" y="115"/>
                  </a:cubicBezTo>
                  <a:cubicBezTo>
                    <a:pt x="73" y="158"/>
                    <a:pt x="39" y="226"/>
                    <a:pt x="19" y="236"/>
                  </a:cubicBezTo>
                  <a:cubicBezTo>
                    <a:pt x="0" y="246"/>
                    <a:pt x="19" y="260"/>
                    <a:pt x="53" y="260"/>
                  </a:cubicBezTo>
                  <a:lnTo>
                    <a:pt x="63" y="265"/>
                  </a:lnTo>
                  <a:lnTo>
                    <a:pt x="97" y="352"/>
                  </a:lnTo>
                  <a:cubicBezTo>
                    <a:pt x="199" y="405"/>
                    <a:pt x="286" y="444"/>
                    <a:pt x="291" y="444"/>
                  </a:cubicBezTo>
                  <a:cubicBezTo>
                    <a:pt x="295" y="444"/>
                    <a:pt x="354" y="378"/>
                    <a:pt x="397" y="378"/>
                  </a:cubicBezTo>
                  <a:cubicBezTo>
                    <a:pt x="402" y="378"/>
                    <a:pt x="407" y="379"/>
                    <a:pt x="412" y="381"/>
                  </a:cubicBezTo>
                  <a:cubicBezTo>
                    <a:pt x="450" y="381"/>
                    <a:pt x="479" y="386"/>
                    <a:pt x="479" y="386"/>
                  </a:cubicBezTo>
                  <a:lnTo>
                    <a:pt x="392" y="347"/>
                  </a:lnTo>
                  <a:cubicBezTo>
                    <a:pt x="315" y="347"/>
                    <a:pt x="237" y="279"/>
                    <a:pt x="223" y="255"/>
                  </a:cubicBezTo>
                  <a:cubicBezTo>
                    <a:pt x="215" y="236"/>
                    <a:pt x="279" y="223"/>
                    <a:pt x="331" y="223"/>
                  </a:cubicBezTo>
                  <a:cubicBezTo>
                    <a:pt x="345" y="223"/>
                    <a:pt x="358" y="224"/>
                    <a:pt x="368" y="226"/>
                  </a:cubicBezTo>
                  <a:cubicBezTo>
                    <a:pt x="370" y="226"/>
                    <a:pt x="373" y="227"/>
                    <a:pt x="375" y="227"/>
                  </a:cubicBezTo>
                  <a:cubicBezTo>
                    <a:pt x="416" y="227"/>
                    <a:pt x="416" y="182"/>
                    <a:pt x="407" y="168"/>
                  </a:cubicBezTo>
                  <a:cubicBezTo>
                    <a:pt x="401" y="164"/>
                    <a:pt x="388" y="163"/>
                    <a:pt x="375" y="163"/>
                  </a:cubicBezTo>
                  <a:cubicBezTo>
                    <a:pt x="357" y="163"/>
                    <a:pt x="338" y="165"/>
                    <a:pt x="329" y="168"/>
                  </a:cubicBezTo>
                  <a:cubicBezTo>
                    <a:pt x="327" y="169"/>
                    <a:pt x="326" y="169"/>
                    <a:pt x="324" y="169"/>
                  </a:cubicBezTo>
                  <a:cubicBezTo>
                    <a:pt x="306" y="169"/>
                    <a:pt x="291" y="132"/>
                    <a:pt x="291" y="115"/>
                  </a:cubicBezTo>
                  <a:cubicBezTo>
                    <a:pt x="291" y="95"/>
                    <a:pt x="320" y="86"/>
                    <a:pt x="334" y="86"/>
                  </a:cubicBezTo>
                  <a:cubicBezTo>
                    <a:pt x="344" y="86"/>
                    <a:pt x="271" y="23"/>
                    <a:pt x="242" y="8"/>
                  </a:cubicBezTo>
                  <a:cubicBezTo>
                    <a:pt x="234" y="3"/>
                    <a:pt x="226" y="1"/>
                    <a:pt x="21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rot="-487982" flipH="1">
              <a:off x="6614472" y="4135772"/>
              <a:ext cx="37752" cy="48424"/>
            </a:xfrm>
            <a:custGeom>
              <a:avLst/>
              <a:gdLst/>
              <a:ahLst/>
              <a:cxnLst/>
              <a:rect l="l" t="t" r="r" b="b"/>
              <a:pathLst>
                <a:path w="237" h="304" extrusionOk="0">
                  <a:moveTo>
                    <a:pt x="52" y="1"/>
                  </a:moveTo>
                  <a:cubicBezTo>
                    <a:pt x="45" y="1"/>
                    <a:pt x="1" y="110"/>
                    <a:pt x="14" y="173"/>
                  </a:cubicBezTo>
                  <a:cubicBezTo>
                    <a:pt x="27" y="234"/>
                    <a:pt x="57" y="280"/>
                    <a:pt x="73" y="280"/>
                  </a:cubicBezTo>
                  <a:cubicBezTo>
                    <a:pt x="74" y="280"/>
                    <a:pt x="76" y="280"/>
                    <a:pt x="77" y="279"/>
                  </a:cubicBezTo>
                  <a:cubicBezTo>
                    <a:pt x="84" y="279"/>
                    <a:pt x="149" y="304"/>
                    <a:pt x="189" y="304"/>
                  </a:cubicBezTo>
                  <a:cubicBezTo>
                    <a:pt x="202" y="304"/>
                    <a:pt x="213" y="301"/>
                    <a:pt x="217" y="294"/>
                  </a:cubicBezTo>
                  <a:cubicBezTo>
                    <a:pt x="237" y="265"/>
                    <a:pt x="217" y="216"/>
                    <a:pt x="203" y="211"/>
                  </a:cubicBezTo>
                  <a:cubicBezTo>
                    <a:pt x="193" y="202"/>
                    <a:pt x="193" y="197"/>
                    <a:pt x="198" y="197"/>
                  </a:cubicBezTo>
                  <a:lnTo>
                    <a:pt x="203" y="197"/>
                  </a:lnTo>
                  <a:lnTo>
                    <a:pt x="203" y="95"/>
                  </a:lnTo>
                  <a:cubicBezTo>
                    <a:pt x="157" y="27"/>
                    <a:pt x="112" y="3"/>
                    <a:pt x="92" y="3"/>
                  </a:cubicBezTo>
                  <a:cubicBezTo>
                    <a:pt x="86" y="3"/>
                    <a:pt x="83" y="5"/>
                    <a:pt x="82" y="8"/>
                  </a:cubicBezTo>
                  <a:lnTo>
                    <a:pt x="72" y="47"/>
                  </a:lnTo>
                  <a:cubicBezTo>
                    <a:pt x="72" y="47"/>
                    <a:pt x="58" y="13"/>
                    <a:pt x="53" y="3"/>
                  </a:cubicBezTo>
                  <a:cubicBezTo>
                    <a:pt x="53" y="2"/>
                    <a:pt x="53" y="1"/>
                    <a:pt x="5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rot="-487982" flipH="1">
              <a:off x="6461624" y="4225239"/>
              <a:ext cx="45557" cy="40300"/>
            </a:xfrm>
            <a:custGeom>
              <a:avLst/>
              <a:gdLst/>
              <a:ahLst/>
              <a:cxnLst/>
              <a:rect l="l" t="t" r="r" b="b"/>
              <a:pathLst>
                <a:path w="286" h="253" extrusionOk="0">
                  <a:moveTo>
                    <a:pt x="157" y="0"/>
                  </a:moveTo>
                  <a:cubicBezTo>
                    <a:pt x="156" y="0"/>
                    <a:pt x="156" y="0"/>
                    <a:pt x="156" y="0"/>
                  </a:cubicBezTo>
                  <a:cubicBezTo>
                    <a:pt x="141" y="0"/>
                    <a:pt x="136" y="34"/>
                    <a:pt x="136" y="44"/>
                  </a:cubicBezTo>
                  <a:lnTo>
                    <a:pt x="136" y="73"/>
                  </a:lnTo>
                  <a:cubicBezTo>
                    <a:pt x="136" y="73"/>
                    <a:pt x="30" y="112"/>
                    <a:pt x="49" y="141"/>
                  </a:cubicBezTo>
                  <a:cubicBezTo>
                    <a:pt x="69" y="180"/>
                    <a:pt x="40" y="209"/>
                    <a:pt x="20" y="213"/>
                  </a:cubicBezTo>
                  <a:cubicBezTo>
                    <a:pt x="1" y="223"/>
                    <a:pt x="73" y="247"/>
                    <a:pt x="98" y="252"/>
                  </a:cubicBezTo>
                  <a:cubicBezTo>
                    <a:pt x="100" y="252"/>
                    <a:pt x="103" y="253"/>
                    <a:pt x="105" y="253"/>
                  </a:cubicBezTo>
                  <a:cubicBezTo>
                    <a:pt x="140" y="253"/>
                    <a:pt x="193" y="225"/>
                    <a:pt x="238" y="184"/>
                  </a:cubicBezTo>
                  <a:cubicBezTo>
                    <a:pt x="286" y="141"/>
                    <a:pt x="174" y="0"/>
                    <a:pt x="157"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rot="-487982" flipH="1">
              <a:off x="6493450" y="4180865"/>
              <a:ext cx="34884" cy="32495"/>
            </a:xfrm>
            <a:custGeom>
              <a:avLst/>
              <a:gdLst/>
              <a:ahLst/>
              <a:cxnLst/>
              <a:rect l="l" t="t" r="r" b="b"/>
              <a:pathLst>
                <a:path w="219" h="204" extrusionOk="0">
                  <a:moveTo>
                    <a:pt x="92" y="1"/>
                  </a:moveTo>
                  <a:cubicBezTo>
                    <a:pt x="39" y="97"/>
                    <a:pt x="0" y="194"/>
                    <a:pt x="0" y="199"/>
                  </a:cubicBezTo>
                  <a:cubicBezTo>
                    <a:pt x="0" y="202"/>
                    <a:pt x="3" y="203"/>
                    <a:pt x="8" y="203"/>
                  </a:cubicBezTo>
                  <a:cubicBezTo>
                    <a:pt x="19" y="203"/>
                    <a:pt x="40" y="198"/>
                    <a:pt x="63" y="194"/>
                  </a:cubicBezTo>
                  <a:cubicBezTo>
                    <a:pt x="92" y="189"/>
                    <a:pt x="209" y="117"/>
                    <a:pt x="209" y="117"/>
                  </a:cubicBezTo>
                  <a:cubicBezTo>
                    <a:pt x="218" y="112"/>
                    <a:pt x="209" y="88"/>
                    <a:pt x="184" y="63"/>
                  </a:cubicBezTo>
                  <a:lnTo>
                    <a:pt x="160" y="44"/>
                  </a:lnTo>
                  <a:lnTo>
                    <a:pt x="92" y="1"/>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rot="-487982" flipH="1">
              <a:off x="6737126" y="4100526"/>
              <a:ext cx="61008" cy="23256"/>
            </a:xfrm>
            <a:custGeom>
              <a:avLst/>
              <a:gdLst/>
              <a:ahLst/>
              <a:cxnLst/>
              <a:rect l="l" t="t" r="r" b="b"/>
              <a:pathLst>
                <a:path w="383" h="146" extrusionOk="0">
                  <a:moveTo>
                    <a:pt x="368" y="0"/>
                  </a:moveTo>
                  <a:cubicBezTo>
                    <a:pt x="368" y="0"/>
                    <a:pt x="305" y="68"/>
                    <a:pt x="270" y="68"/>
                  </a:cubicBezTo>
                  <a:cubicBezTo>
                    <a:pt x="269" y="68"/>
                    <a:pt x="268" y="68"/>
                    <a:pt x="267" y="68"/>
                  </a:cubicBezTo>
                  <a:cubicBezTo>
                    <a:pt x="254" y="65"/>
                    <a:pt x="240" y="64"/>
                    <a:pt x="228" y="64"/>
                  </a:cubicBezTo>
                  <a:cubicBezTo>
                    <a:pt x="203" y="64"/>
                    <a:pt x="183" y="68"/>
                    <a:pt x="180" y="68"/>
                  </a:cubicBezTo>
                  <a:cubicBezTo>
                    <a:pt x="175" y="68"/>
                    <a:pt x="151" y="54"/>
                    <a:pt x="131" y="44"/>
                  </a:cubicBezTo>
                  <a:cubicBezTo>
                    <a:pt x="125" y="39"/>
                    <a:pt x="111" y="38"/>
                    <a:pt x="95" y="38"/>
                  </a:cubicBezTo>
                  <a:cubicBezTo>
                    <a:pt x="61" y="38"/>
                    <a:pt x="18" y="45"/>
                    <a:pt x="25" y="49"/>
                  </a:cubicBezTo>
                  <a:cubicBezTo>
                    <a:pt x="15" y="54"/>
                    <a:pt x="10" y="78"/>
                    <a:pt x="5" y="83"/>
                  </a:cubicBezTo>
                  <a:cubicBezTo>
                    <a:pt x="0" y="92"/>
                    <a:pt x="29" y="97"/>
                    <a:pt x="39" y="97"/>
                  </a:cubicBezTo>
                  <a:cubicBezTo>
                    <a:pt x="54" y="97"/>
                    <a:pt x="54" y="112"/>
                    <a:pt x="54" y="121"/>
                  </a:cubicBezTo>
                  <a:cubicBezTo>
                    <a:pt x="54" y="126"/>
                    <a:pt x="59" y="136"/>
                    <a:pt x="59" y="146"/>
                  </a:cubicBezTo>
                  <a:cubicBezTo>
                    <a:pt x="59" y="146"/>
                    <a:pt x="131" y="121"/>
                    <a:pt x="155" y="112"/>
                  </a:cubicBezTo>
                  <a:cubicBezTo>
                    <a:pt x="180" y="107"/>
                    <a:pt x="223" y="92"/>
                    <a:pt x="228" y="92"/>
                  </a:cubicBezTo>
                  <a:cubicBezTo>
                    <a:pt x="233" y="92"/>
                    <a:pt x="320" y="78"/>
                    <a:pt x="349" y="78"/>
                  </a:cubicBezTo>
                  <a:cubicBezTo>
                    <a:pt x="378" y="78"/>
                    <a:pt x="383" y="34"/>
                    <a:pt x="378" y="25"/>
                  </a:cubicBezTo>
                  <a:lnTo>
                    <a:pt x="368" y="0"/>
                  </a:ln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rot="-487982" flipH="1">
              <a:off x="6671960" y="4147627"/>
              <a:ext cx="17840" cy="13221"/>
            </a:xfrm>
            <a:custGeom>
              <a:avLst/>
              <a:gdLst/>
              <a:ahLst/>
              <a:cxnLst/>
              <a:rect l="l" t="t" r="r" b="b"/>
              <a:pathLst>
                <a:path w="112" h="83" extrusionOk="0">
                  <a:moveTo>
                    <a:pt x="34" y="1"/>
                  </a:moveTo>
                  <a:cubicBezTo>
                    <a:pt x="28" y="1"/>
                    <a:pt x="23" y="3"/>
                    <a:pt x="20" y="7"/>
                  </a:cubicBezTo>
                  <a:cubicBezTo>
                    <a:pt x="0" y="26"/>
                    <a:pt x="0" y="56"/>
                    <a:pt x="15" y="75"/>
                  </a:cubicBezTo>
                  <a:cubicBezTo>
                    <a:pt x="18" y="81"/>
                    <a:pt x="26" y="83"/>
                    <a:pt x="37" y="83"/>
                  </a:cubicBezTo>
                  <a:cubicBezTo>
                    <a:pt x="64" y="83"/>
                    <a:pt x="105" y="69"/>
                    <a:pt x="112" y="56"/>
                  </a:cubicBezTo>
                  <a:cubicBezTo>
                    <a:pt x="112" y="40"/>
                    <a:pt x="63" y="1"/>
                    <a:pt x="34"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rot="-487982" flipH="1">
              <a:off x="6866205" y="4112020"/>
              <a:ext cx="23256" cy="32654"/>
            </a:xfrm>
            <a:custGeom>
              <a:avLst/>
              <a:gdLst/>
              <a:ahLst/>
              <a:cxnLst/>
              <a:rect l="l" t="t" r="r" b="b"/>
              <a:pathLst>
                <a:path w="146" h="205" extrusionOk="0">
                  <a:moveTo>
                    <a:pt x="92" y="1"/>
                  </a:moveTo>
                  <a:lnTo>
                    <a:pt x="92" y="1"/>
                  </a:lnTo>
                  <a:cubicBezTo>
                    <a:pt x="58" y="73"/>
                    <a:pt x="29" y="132"/>
                    <a:pt x="0" y="204"/>
                  </a:cubicBezTo>
                  <a:cubicBezTo>
                    <a:pt x="97" y="146"/>
                    <a:pt x="146" y="54"/>
                    <a:pt x="92"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rot="-487982" flipH="1">
              <a:off x="6538941" y="4140953"/>
              <a:ext cx="26123" cy="15451"/>
            </a:xfrm>
            <a:custGeom>
              <a:avLst/>
              <a:gdLst/>
              <a:ahLst/>
              <a:cxnLst/>
              <a:rect l="l" t="t" r="r" b="b"/>
              <a:pathLst>
                <a:path w="164" h="97" extrusionOk="0">
                  <a:moveTo>
                    <a:pt x="140" y="1"/>
                  </a:moveTo>
                  <a:cubicBezTo>
                    <a:pt x="115" y="1"/>
                    <a:pt x="71" y="12"/>
                    <a:pt x="54" y="32"/>
                  </a:cubicBezTo>
                  <a:cubicBezTo>
                    <a:pt x="24" y="66"/>
                    <a:pt x="0" y="90"/>
                    <a:pt x="0" y="95"/>
                  </a:cubicBezTo>
                  <a:cubicBezTo>
                    <a:pt x="0" y="96"/>
                    <a:pt x="1" y="96"/>
                    <a:pt x="2" y="96"/>
                  </a:cubicBezTo>
                  <a:cubicBezTo>
                    <a:pt x="14" y="96"/>
                    <a:pt x="105" y="40"/>
                    <a:pt x="146" y="18"/>
                  </a:cubicBezTo>
                  <a:cubicBezTo>
                    <a:pt x="163" y="6"/>
                    <a:pt x="156" y="1"/>
                    <a:pt x="140"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rot="-487982" flipH="1">
              <a:off x="6556491" y="4187333"/>
              <a:ext cx="14814" cy="9239"/>
            </a:xfrm>
            <a:custGeom>
              <a:avLst/>
              <a:gdLst/>
              <a:ahLst/>
              <a:cxnLst/>
              <a:rect l="l" t="t" r="r" b="b"/>
              <a:pathLst>
                <a:path w="93" h="58" extrusionOk="0">
                  <a:moveTo>
                    <a:pt x="49" y="1"/>
                  </a:moveTo>
                  <a:cubicBezTo>
                    <a:pt x="31" y="1"/>
                    <a:pt x="14" y="8"/>
                    <a:pt x="5" y="14"/>
                  </a:cubicBezTo>
                  <a:cubicBezTo>
                    <a:pt x="0" y="34"/>
                    <a:pt x="29" y="53"/>
                    <a:pt x="44" y="53"/>
                  </a:cubicBezTo>
                  <a:cubicBezTo>
                    <a:pt x="58" y="58"/>
                    <a:pt x="83" y="58"/>
                    <a:pt x="83" y="58"/>
                  </a:cubicBezTo>
                  <a:lnTo>
                    <a:pt x="92" y="58"/>
                  </a:lnTo>
                  <a:cubicBezTo>
                    <a:pt x="92" y="24"/>
                    <a:pt x="92" y="24"/>
                    <a:pt x="83" y="14"/>
                  </a:cubicBezTo>
                  <a:cubicBezTo>
                    <a:pt x="73" y="4"/>
                    <a:pt x="61" y="1"/>
                    <a:pt x="4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rot="-487982" flipH="1">
              <a:off x="6509841" y="4163510"/>
              <a:ext cx="18478" cy="14017"/>
            </a:xfrm>
            <a:custGeom>
              <a:avLst/>
              <a:gdLst/>
              <a:ahLst/>
              <a:cxnLst/>
              <a:rect l="l" t="t" r="r" b="b"/>
              <a:pathLst>
                <a:path w="116" h="88" extrusionOk="0">
                  <a:moveTo>
                    <a:pt x="23" y="1"/>
                  </a:moveTo>
                  <a:lnTo>
                    <a:pt x="23" y="1"/>
                  </a:lnTo>
                  <a:cubicBezTo>
                    <a:pt x="22" y="1"/>
                    <a:pt x="18" y="7"/>
                    <a:pt x="14" y="18"/>
                  </a:cubicBezTo>
                  <a:cubicBezTo>
                    <a:pt x="1" y="45"/>
                    <a:pt x="60" y="87"/>
                    <a:pt x="85" y="87"/>
                  </a:cubicBezTo>
                  <a:cubicBezTo>
                    <a:pt x="87" y="87"/>
                    <a:pt x="90" y="87"/>
                    <a:pt x="91" y="86"/>
                  </a:cubicBezTo>
                  <a:cubicBezTo>
                    <a:pt x="101" y="86"/>
                    <a:pt x="115" y="76"/>
                    <a:pt x="115" y="71"/>
                  </a:cubicBezTo>
                  <a:cubicBezTo>
                    <a:pt x="115" y="67"/>
                    <a:pt x="4" y="52"/>
                    <a:pt x="19" y="23"/>
                  </a:cubicBezTo>
                  <a:cubicBezTo>
                    <a:pt x="24" y="8"/>
                    <a:pt x="25" y="1"/>
                    <a:pt x="23"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rot="-487982" flipH="1">
              <a:off x="6844662" y="4162344"/>
              <a:ext cx="27239" cy="13062"/>
            </a:xfrm>
            <a:custGeom>
              <a:avLst/>
              <a:gdLst/>
              <a:ahLst/>
              <a:cxnLst/>
              <a:rect l="l" t="t" r="r" b="b"/>
              <a:pathLst>
                <a:path w="171" h="82" extrusionOk="0">
                  <a:moveTo>
                    <a:pt x="170" y="0"/>
                  </a:moveTo>
                  <a:lnTo>
                    <a:pt x="170" y="0"/>
                  </a:lnTo>
                  <a:cubicBezTo>
                    <a:pt x="102" y="29"/>
                    <a:pt x="54" y="53"/>
                    <a:pt x="1" y="73"/>
                  </a:cubicBezTo>
                  <a:cubicBezTo>
                    <a:pt x="20" y="79"/>
                    <a:pt x="38" y="82"/>
                    <a:pt x="56" y="82"/>
                  </a:cubicBezTo>
                  <a:cubicBezTo>
                    <a:pt x="107" y="82"/>
                    <a:pt x="148" y="55"/>
                    <a:pt x="17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rot="-487982" flipH="1">
              <a:off x="6592015" y="4164216"/>
              <a:ext cx="17203" cy="7487"/>
            </a:xfrm>
            <a:custGeom>
              <a:avLst/>
              <a:gdLst/>
              <a:ahLst/>
              <a:cxnLst/>
              <a:rect l="l" t="t" r="r" b="b"/>
              <a:pathLst>
                <a:path w="108" h="47" extrusionOk="0">
                  <a:moveTo>
                    <a:pt x="79" y="1"/>
                  </a:moveTo>
                  <a:cubicBezTo>
                    <a:pt x="64" y="1"/>
                    <a:pt x="47" y="2"/>
                    <a:pt x="39" y="4"/>
                  </a:cubicBezTo>
                  <a:cubicBezTo>
                    <a:pt x="20" y="14"/>
                    <a:pt x="1" y="28"/>
                    <a:pt x="10" y="43"/>
                  </a:cubicBezTo>
                  <a:cubicBezTo>
                    <a:pt x="10" y="45"/>
                    <a:pt x="13" y="46"/>
                    <a:pt x="18" y="46"/>
                  </a:cubicBezTo>
                  <a:cubicBezTo>
                    <a:pt x="33" y="46"/>
                    <a:pt x="68" y="36"/>
                    <a:pt x="83" y="28"/>
                  </a:cubicBezTo>
                  <a:cubicBezTo>
                    <a:pt x="93" y="24"/>
                    <a:pt x="107" y="14"/>
                    <a:pt x="107" y="4"/>
                  </a:cubicBezTo>
                  <a:cubicBezTo>
                    <a:pt x="107" y="2"/>
                    <a:pt x="94" y="1"/>
                    <a:pt x="79"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rot="-487982" flipH="1">
              <a:off x="6827830" y="4103058"/>
              <a:ext cx="11787" cy="5257"/>
            </a:xfrm>
            <a:custGeom>
              <a:avLst/>
              <a:gdLst/>
              <a:ahLst/>
              <a:cxnLst/>
              <a:rect l="l" t="t" r="r" b="b"/>
              <a:pathLst>
                <a:path w="74" h="33" extrusionOk="0">
                  <a:moveTo>
                    <a:pt x="40" y="0"/>
                  </a:moveTo>
                  <a:cubicBezTo>
                    <a:pt x="29" y="0"/>
                    <a:pt x="18" y="3"/>
                    <a:pt x="11" y="8"/>
                  </a:cubicBezTo>
                  <a:cubicBezTo>
                    <a:pt x="1" y="22"/>
                    <a:pt x="6" y="32"/>
                    <a:pt x="25" y="32"/>
                  </a:cubicBezTo>
                  <a:cubicBezTo>
                    <a:pt x="27" y="32"/>
                    <a:pt x="29" y="33"/>
                    <a:pt x="32" y="33"/>
                  </a:cubicBezTo>
                  <a:cubicBezTo>
                    <a:pt x="50" y="33"/>
                    <a:pt x="73" y="16"/>
                    <a:pt x="69" y="8"/>
                  </a:cubicBezTo>
                  <a:cubicBezTo>
                    <a:pt x="61" y="3"/>
                    <a:pt x="51" y="0"/>
                    <a:pt x="40"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rot="-487982" flipH="1">
              <a:off x="6484481" y="3997173"/>
              <a:ext cx="1109771" cy="623459"/>
            </a:xfrm>
            <a:custGeom>
              <a:avLst/>
              <a:gdLst/>
              <a:ahLst/>
              <a:cxnLst/>
              <a:rect l="l" t="t" r="r" b="b"/>
              <a:pathLst>
                <a:path w="6967" h="3914" extrusionOk="0">
                  <a:moveTo>
                    <a:pt x="1500" y="0"/>
                  </a:moveTo>
                  <a:cubicBezTo>
                    <a:pt x="1478" y="0"/>
                    <a:pt x="1456" y="13"/>
                    <a:pt x="1446" y="43"/>
                  </a:cubicBezTo>
                  <a:cubicBezTo>
                    <a:pt x="1383" y="202"/>
                    <a:pt x="1363" y="362"/>
                    <a:pt x="1397" y="527"/>
                  </a:cubicBezTo>
                  <a:cubicBezTo>
                    <a:pt x="1388" y="532"/>
                    <a:pt x="1378" y="541"/>
                    <a:pt x="1373" y="546"/>
                  </a:cubicBezTo>
                  <a:cubicBezTo>
                    <a:pt x="1329" y="527"/>
                    <a:pt x="1286" y="517"/>
                    <a:pt x="1233" y="507"/>
                  </a:cubicBezTo>
                  <a:cubicBezTo>
                    <a:pt x="1194" y="504"/>
                    <a:pt x="1150" y="502"/>
                    <a:pt x="1104" y="502"/>
                  </a:cubicBezTo>
                  <a:cubicBezTo>
                    <a:pt x="1014" y="502"/>
                    <a:pt x="918" y="512"/>
                    <a:pt x="850" y="551"/>
                  </a:cubicBezTo>
                  <a:cubicBezTo>
                    <a:pt x="806" y="580"/>
                    <a:pt x="816" y="662"/>
                    <a:pt x="874" y="662"/>
                  </a:cubicBezTo>
                  <a:cubicBezTo>
                    <a:pt x="971" y="662"/>
                    <a:pt x="1039" y="745"/>
                    <a:pt x="1121" y="784"/>
                  </a:cubicBezTo>
                  <a:cubicBezTo>
                    <a:pt x="1131" y="784"/>
                    <a:pt x="1136" y="788"/>
                    <a:pt x="1141" y="788"/>
                  </a:cubicBezTo>
                  <a:cubicBezTo>
                    <a:pt x="1112" y="837"/>
                    <a:pt x="1082" y="885"/>
                    <a:pt x="1049" y="938"/>
                  </a:cubicBezTo>
                  <a:cubicBezTo>
                    <a:pt x="982" y="903"/>
                    <a:pt x="903" y="888"/>
                    <a:pt x="824" y="888"/>
                  </a:cubicBezTo>
                  <a:cubicBezTo>
                    <a:pt x="730" y="888"/>
                    <a:pt x="636" y="909"/>
                    <a:pt x="559" y="943"/>
                  </a:cubicBezTo>
                  <a:cubicBezTo>
                    <a:pt x="511" y="968"/>
                    <a:pt x="526" y="1035"/>
                    <a:pt x="574" y="1055"/>
                  </a:cubicBezTo>
                  <a:cubicBezTo>
                    <a:pt x="724" y="1108"/>
                    <a:pt x="831" y="1171"/>
                    <a:pt x="947" y="1268"/>
                  </a:cubicBezTo>
                  <a:cubicBezTo>
                    <a:pt x="947" y="1282"/>
                    <a:pt x="942" y="1302"/>
                    <a:pt x="942" y="1321"/>
                  </a:cubicBezTo>
                  <a:cubicBezTo>
                    <a:pt x="927" y="1319"/>
                    <a:pt x="911" y="1318"/>
                    <a:pt x="896" y="1318"/>
                  </a:cubicBezTo>
                  <a:cubicBezTo>
                    <a:pt x="783" y="1318"/>
                    <a:pt x="666" y="1362"/>
                    <a:pt x="559" y="1413"/>
                  </a:cubicBezTo>
                  <a:cubicBezTo>
                    <a:pt x="516" y="1428"/>
                    <a:pt x="526" y="1491"/>
                    <a:pt x="555" y="1515"/>
                  </a:cubicBezTo>
                  <a:cubicBezTo>
                    <a:pt x="661" y="1592"/>
                    <a:pt x="777" y="1655"/>
                    <a:pt x="903" y="1665"/>
                  </a:cubicBezTo>
                  <a:cubicBezTo>
                    <a:pt x="802" y="1738"/>
                    <a:pt x="705" y="1825"/>
                    <a:pt x="627" y="1926"/>
                  </a:cubicBezTo>
                  <a:cubicBezTo>
                    <a:pt x="535" y="1825"/>
                    <a:pt x="414" y="1742"/>
                    <a:pt x="288" y="1718"/>
                  </a:cubicBezTo>
                  <a:cubicBezTo>
                    <a:pt x="285" y="1718"/>
                    <a:pt x="281" y="1717"/>
                    <a:pt x="278" y="1717"/>
                  </a:cubicBezTo>
                  <a:cubicBezTo>
                    <a:pt x="227" y="1717"/>
                    <a:pt x="176" y="1779"/>
                    <a:pt x="225" y="1815"/>
                  </a:cubicBezTo>
                  <a:cubicBezTo>
                    <a:pt x="240" y="1830"/>
                    <a:pt x="250" y="1834"/>
                    <a:pt x="264" y="1849"/>
                  </a:cubicBezTo>
                  <a:cubicBezTo>
                    <a:pt x="322" y="1931"/>
                    <a:pt x="385" y="2018"/>
                    <a:pt x="419" y="2115"/>
                  </a:cubicBezTo>
                  <a:cubicBezTo>
                    <a:pt x="429" y="2130"/>
                    <a:pt x="434" y="2149"/>
                    <a:pt x="434" y="2168"/>
                  </a:cubicBezTo>
                  <a:cubicBezTo>
                    <a:pt x="346" y="2076"/>
                    <a:pt x="240" y="2009"/>
                    <a:pt x="129" y="2004"/>
                  </a:cubicBezTo>
                  <a:cubicBezTo>
                    <a:pt x="99" y="2004"/>
                    <a:pt x="80" y="2023"/>
                    <a:pt x="70" y="2047"/>
                  </a:cubicBezTo>
                  <a:cubicBezTo>
                    <a:pt x="41" y="2130"/>
                    <a:pt x="153" y="2198"/>
                    <a:pt x="211" y="2251"/>
                  </a:cubicBezTo>
                  <a:cubicBezTo>
                    <a:pt x="283" y="2323"/>
                    <a:pt x="342" y="2406"/>
                    <a:pt x="395" y="2488"/>
                  </a:cubicBezTo>
                  <a:cubicBezTo>
                    <a:pt x="395" y="2517"/>
                    <a:pt x="390" y="2551"/>
                    <a:pt x="390" y="2580"/>
                  </a:cubicBezTo>
                  <a:cubicBezTo>
                    <a:pt x="350" y="2572"/>
                    <a:pt x="310" y="2567"/>
                    <a:pt x="271" y="2567"/>
                  </a:cubicBezTo>
                  <a:cubicBezTo>
                    <a:pt x="197" y="2567"/>
                    <a:pt x="124" y="2584"/>
                    <a:pt x="51" y="2629"/>
                  </a:cubicBezTo>
                  <a:cubicBezTo>
                    <a:pt x="0" y="2661"/>
                    <a:pt x="20" y="2745"/>
                    <a:pt x="84" y="2745"/>
                  </a:cubicBezTo>
                  <a:cubicBezTo>
                    <a:pt x="88" y="2745"/>
                    <a:pt x="91" y="2745"/>
                    <a:pt x="95" y="2745"/>
                  </a:cubicBezTo>
                  <a:cubicBezTo>
                    <a:pt x="107" y="2742"/>
                    <a:pt x="119" y="2741"/>
                    <a:pt x="131" y="2741"/>
                  </a:cubicBezTo>
                  <a:cubicBezTo>
                    <a:pt x="206" y="2741"/>
                    <a:pt x="268" y="2790"/>
                    <a:pt x="322" y="2832"/>
                  </a:cubicBezTo>
                  <a:cubicBezTo>
                    <a:pt x="235" y="2876"/>
                    <a:pt x="148" y="2938"/>
                    <a:pt x="75" y="3016"/>
                  </a:cubicBezTo>
                  <a:cubicBezTo>
                    <a:pt x="36" y="3060"/>
                    <a:pt x="64" y="3124"/>
                    <a:pt x="121" y="3124"/>
                  </a:cubicBezTo>
                  <a:cubicBezTo>
                    <a:pt x="126" y="3124"/>
                    <a:pt x="132" y="3124"/>
                    <a:pt x="138" y="3122"/>
                  </a:cubicBezTo>
                  <a:cubicBezTo>
                    <a:pt x="235" y="3108"/>
                    <a:pt x="337" y="3113"/>
                    <a:pt x="434" y="3098"/>
                  </a:cubicBezTo>
                  <a:cubicBezTo>
                    <a:pt x="438" y="3098"/>
                    <a:pt x="443" y="3098"/>
                    <a:pt x="453" y="3093"/>
                  </a:cubicBezTo>
                  <a:lnTo>
                    <a:pt x="453" y="3093"/>
                  </a:lnTo>
                  <a:cubicBezTo>
                    <a:pt x="405" y="3282"/>
                    <a:pt x="530" y="3481"/>
                    <a:pt x="681" y="3607"/>
                  </a:cubicBezTo>
                  <a:cubicBezTo>
                    <a:pt x="696" y="3621"/>
                    <a:pt x="712" y="3627"/>
                    <a:pt x="728" y="3627"/>
                  </a:cubicBezTo>
                  <a:cubicBezTo>
                    <a:pt x="777" y="3627"/>
                    <a:pt x="817" y="3569"/>
                    <a:pt x="773" y="3524"/>
                  </a:cubicBezTo>
                  <a:cubicBezTo>
                    <a:pt x="710" y="3461"/>
                    <a:pt x="695" y="3389"/>
                    <a:pt x="695" y="3316"/>
                  </a:cubicBezTo>
                  <a:lnTo>
                    <a:pt x="695" y="3316"/>
                  </a:lnTo>
                  <a:cubicBezTo>
                    <a:pt x="749" y="3537"/>
                    <a:pt x="925" y="3741"/>
                    <a:pt x="1152" y="3741"/>
                  </a:cubicBezTo>
                  <a:cubicBezTo>
                    <a:pt x="1169" y="3741"/>
                    <a:pt x="1186" y="3740"/>
                    <a:pt x="1204" y="3737"/>
                  </a:cubicBezTo>
                  <a:cubicBezTo>
                    <a:pt x="1252" y="3728"/>
                    <a:pt x="1257" y="3645"/>
                    <a:pt x="1208" y="3641"/>
                  </a:cubicBezTo>
                  <a:cubicBezTo>
                    <a:pt x="1170" y="3631"/>
                    <a:pt x="1136" y="3607"/>
                    <a:pt x="1107" y="3578"/>
                  </a:cubicBezTo>
                  <a:lnTo>
                    <a:pt x="1107" y="3578"/>
                  </a:lnTo>
                  <a:cubicBezTo>
                    <a:pt x="1179" y="3602"/>
                    <a:pt x="1252" y="3616"/>
                    <a:pt x="1329" y="3621"/>
                  </a:cubicBezTo>
                  <a:cubicBezTo>
                    <a:pt x="1419" y="3704"/>
                    <a:pt x="1544" y="3742"/>
                    <a:pt x="1665" y="3742"/>
                  </a:cubicBezTo>
                  <a:cubicBezTo>
                    <a:pt x="1715" y="3742"/>
                    <a:pt x="1764" y="3736"/>
                    <a:pt x="1809" y="3723"/>
                  </a:cubicBezTo>
                  <a:cubicBezTo>
                    <a:pt x="1862" y="3704"/>
                    <a:pt x="1882" y="3621"/>
                    <a:pt x="1814" y="3602"/>
                  </a:cubicBezTo>
                  <a:cubicBezTo>
                    <a:pt x="1785" y="3597"/>
                    <a:pt x="1760" y="3583"/>
                    <a:pt x="1736" y="3573"/>
                  </a:cubicBezTo>
                  <a:cubicBezTo>
                    <a:pt x="1848" y="3534"/>
                    <a:pt x="1954" y="3476"/>
                    <a:pt x="2051" y="3408"/>
                  </a:cubicBezTo>
                  <a:cubicBezTo>
                    <a:pt x="2206" y="3645"/>
                    <a:pt x="2477" y="3776"/>
                    <a:pt x="2777" y="3796"/>
                  </a:cubicBezTo>
                  <a:cubicBezTo>
                    <a:pt x="2794" y="3796"/>
                    <a:pt x="2811" y="3797"/>
                    <a:pt x="2828" y="3797"/>
                  </a:cubicBezTo>
                  <a:cubicBezTo>
                    <a:pt x="3179" y="3797"/>
                    <a:pt x="3518" y="3608"/>
                    <a:pt x="3722" y="3326"/>
                  </a:cubicBezTo>
                  <a:cubicBezTo>
                    <a:pt x="3929" y="3505"/>
                    <a:pt x="4204" y="3610"/>
                    <a:pt x="4479" y="3610"/>
                  </a:cubicBezTo>
                  <a:cubicBezTo>
                    <a:pt x="4634" y="3610"/>
                    <a:pt x="4789" y="3577"/>
                    <a:pt x="4932" y="3505"/>
                  </a:cubicBezTo>
                  <a:cubicBezTo>
                    <a:pt x="4990" y="3534"/>
                    <a:pt x="5063" y="3558"/>
                    <a:pt x="5131" y="3578"/>
                  </a:cubicBezTo>
                  <a:cubicBezTo>
                    <a:pt x="5261" y="3690"/>
                    <a:pt x="5427" y="3756"/>
                    <a:pt x="5604" y="3756"/>
                  </a:cubicBezTo>
                  <a:cubicBezTo>
                    <a:pt x="5657" y="3756"/>
                    <a:pt x="5711" y="3750"/>
                    <a:pt x="5765" y="3737"/>
                  </a:cubicBezTo>
                  <a:cubicBezTo>
                    <a:pt x="5780" y="3737"/>
                    <a:pt x="5785" y="3728"/>
                    <a:pt x="5794" y="3728"/>
                  </a:cubicBezTo>
                  <a:cubicBezTo>
                    <a:pt x="5780" y="3767"/>
                    <a:pt x="5741" y="3810"/>
                    <a:pt x="5756" y="3849"/>
                  </a:cubicBezTo>
                  <a:cubicBezTo>
                    <a:pt x="5767" y="3897"/>
                    <a:pt x="5795" y="3914"/>
                    <a:pt x="5829" y="3914"/>
                  </a:cubicBezTo>
                  <a:cubicBezTo>
                    <a:pt x="5870" y="3914"/>
                    <a:pt x="5917" y="3889"/>
                    <a:pt x="5949" y="3868"/>
                  </a:cubicBezTo>
                  <a:cubicBezTo>
                    <a:pt x="5998" y="3839"/>
                    <a:pt x="6036" y="3796"/>
                    <a:pt x="6075" y="3747"/>
                  </a:cubicBezTo>
                  <a:cubicBezTo>
                    <a:pt x="6080" y="3747"/>
                    <a:pt x="6080" y="3747"/>
                    <a:pt x="6085" y="3742"/>
                  </a:cubicBezTo>
                  <a:cubicBezTo>
                    <a:pt x="6119" y="3723"/>
                    <a:pt x="6124" y="3694"/>
                    <a:pt x="6109" y="3670"/>
                  </a:cubicBezTo>
                  <a:cubicBezTo>
                    <a:pt x="6124" y="3631"/>
                    <a:pt x="6133" y="3592"/>
                    <a:pt x="6133" y="3549"/>
                  </a:cubicBezTo>
                  <a:cubicBezTo>
                    <a:pt x="6148" y="3568"/>
                    <a:pt x="6153" y="3592"/>
                    <a:pt x="6167" y="3607"/>
                  </a:cubicBezTo>
                  <a:cubicBezTo>
                    <a:pt x="6173" y="3628"/>
                    <a:pt x="6200" y="3640"/>
                    <a:pt x="6223" y="3640"/>
                  </a:cubicBezTo>
                  <a:cubicBezTo>
                    <a:pt x="6236" y="3640"/>
                    <a:pt x="6249" y="3635"/>
                    <a:pt x="6254" y="3626"/>
                  </a:cubicBezTo>
                  <a:cubicBezTo>
                    <a:pt x="6317" y="3549"/>
                    <a:pt x="6312" y="3471"/>
                    <a:pt x="6288" y="3379"/>
                  </a:cubicBezTo>
                  <a:cubicBezTo>
                    <a:pt x="6279" y="3360"/>
                    <a:pt x="6274" y="3350"/>
                    <a:pt x="6274" y="3331"/>
                  </a:cubicBezTo>
                  <a:cubicBezTo>
                    <a:pt x="6312" y="3263"/>
                    <a:pt x="6337" y="3185"/>
                    <a:pt x="6346" y="3113"/>
                  </a:cubicBezTo>
                  <a:cubicBezTo>
                    <a:pt x="6366" y="3214"/>
                    <a:pt x="6385" y="3316"/>
                    <a:pt x="6390" y="3428"/>
                  </a:cubicBezTo>
                  <a:cubicBezTo>
                    <a:pt x="6390" y="3461"/>
                    <a:pt x="6416" y="3489"/>
                    <a:pt x="6445" y="3489"/>
                  </a:cubicBezTo>
                  <a:cubicBezTo>
                    <a:pt x="6454" y="3489"/>
                    <a:pt x="6463" y="3486"/>
                    <a:pt x="6472" y="3481"/>
                  </a:cubicBezTo>
                  <a:cubicBezTo>
                    <a:pt x="6555" y="3437"/>
                    <a:pt x="6540" y="3316"/>
                    <a:pt x="6521" y="3219"/>
                  </a:cubicBezTo>
                  <a:cubicBezTo>
                    <a:pt x="6579" y="3181"/>
                    <a:pt x="6569" y="3074"/>
                    <a:pt x="6579" y="3021"/>
                  </a:cubicBezTo>
                  <a:cubicBezTo>
                    <a:pt x="6584" y="2968"/>
                    <a:pt x="6584" y="2914"/>
                    <a:pt x="6579" y="2856"/>
                  </a:cubicBezTo>
                  <a:cubicBezTo>
                    <a:pt x="6603" y="2827"/>
                    <a:pt x="6618" y="2793"/>
                    <a:pt x="6637" y="2754"/>
                  </a:cubicBezTo>
                  <a:cubicBezTo>
                    <a:pt x="6666" y="2832"/>
                    <a:pt x="6685" y="2919"/>
                    <a:pt x="6685" y="3011"/>
                  </a:cubicBezTo>
                  <a:cubicBezTo>
                    <a:pt x="6685" y="3047"/>
                    <a:pt x="6715" y="3068"/>
                    <a:pt x="6744" y="3068"/>
                  </a:cubicBezTo>
                  <a:cubicBezTo>
                    <a:pt x="6768" y="3068"/>
                    <a:pt x="6791" y="3055"/>
                    <a:pt x="6802" y="3026"/>
                  </a:cubicBezTo>
                  <a:cubicBezTo>
                    <a:pt x="6879" y="2827"/>
                    <a:pt x="6811" y="2629"/>
                    <a:pt x="6705" y="2454"/>
                  </a:cubicBezTo>
                  <a:lnTo>
                    <a:pt x="6705" y="2420"/>
                  </a:lnTo>
                  <a:cubicBezTo>
                    <a:pt x="6758" y="2478"/>
                    <a:pt x="6806" y="2551"/>
                    <a:pt x="6850" y="2629"/>
                  </a:cubicBezTo>
                  <a:cubicBezTo>
                    <a:pt x="6860" y="2648"/>
                    <a:pt x="6881" y="2658"/>
                    <a:pt x="6903" y="2658"/>
                  </a:cubicBezTo>
                  <a:cubicBezTo>
                    <a:pt x="6934" y="2658"/>
                    <a:pt x="6966" y="2639"/>
                    <a:pt x="6966" y="2604"/>
                  </a:cubicBezTo>
                  <a:cubicBezTo>
                    <a:pt x="6942" y="2391"/>
                    <a:pt x="6802" y="2125"/>
                    <a:pt x="6598" y="2086"/>
                  </a:cubicBezTo>
                  <a:cubicBezTo>
                    <a:pt x="6564" y="2038"/>
                    <a:pt x="6535" y="1989"/>
                    <a:pt x="6501" y="1951"/>
                  </a:cubicBezTo>
                  <a:cubicBezTo>
                    <a:pt x="6584" y="1931"/>
                    <a:pt x="6671" y="1897"/>
                    <a:pt x="6743" y="1849"/>
                  </a:cubicBezTo>
                  <a:cubicBezTo>
                    <a:pt x="6794" y="1812"/>
                    <a:pt x="6775" y="1737"/>
                    <a:pt x="6711" y="1737"/>
                  </a:cubicBezTo>
                  <a:cubicBezTo>
                    <a:pt x="6708" y="1737"/>
                    <a:pt x="6704" y="1737"/>
                    <a:pt x="6700" y="1738"/>
                  </a:cubicBezTo>
                  <a:cubicBezTo>
                    <a:pt x="6663" y="1744"/>
                    <a:pt x="6625" y="1746"/>
                    <a:pt x="6587" y="1746"/>
                  </a:cubicBezTo>
                  <a:cubicBezTo>
                    <a:pt x="6504" y="1746"/>
                    <a:pt x="6420" y="1736"/>
                    <a:pt x="6340" y="1736"/>
                  </a:cubicBezTo>
                  <a:cubicBezTo>
                    <a:pt x="6323" y="1736"/>
                    <a:pt x="6305" y="1736"/>
                    <a:pt x="6288" y="1738"/>
                  </a:cubicBezTo>
                  <a:cubicBezTo>
                    <a:pt x="6288" y="1733"/>
                    <a:pt x="6283" y="1723"/>
                    <a:pt x="6283" y="1713"/>
                  </a:cubicBezTo>
                  <a:cubicBezTo>
                    <a:pt x="6332" y="1704"/>
                    <a:pt x="6380" y="1684"/>
                    <a:pt x="6414" y="1655"/>
                  </a:cubicBezTo>
                  <a:cubicBezTo>
                    <a:pt x="6458" y="1621"/>
                    <a:pt x="6477" y="1578"/>
                    <a:pt x="6516" y="1549"/>
                  </a:cubicBezTo>
                  <a:cubicBezTo>
                    <a:pt x="6555" y="1524"/>
                    <a:pt x="6555" y="1471"/>
                    <a:pt x="6511" y="1452"/>
                  </a:cubicBezTo>
                  <a:cubicBezTo>
                    <a:pt x="6434" y="1423"/>
                    <a:pt x="6356" y="1389"/>
                    <a:pt x="6269" y="1379"/>
                  </a:cubicBezTo>
                  <a:cubicBezTo>
                    <a:pt x="6263" y="1379"/>
                    <a:pt x="6258" y="1378"/>
                    <a:pt x="6253" y="1378"/>
                  </a:cubicBezTo>
                  <a:cubicBezTo>
                    <a:pt x="6207" y="1378"/>
                    <a:pt x="6167" y="1396"/>
                    <a:pt x="6128" y="1418"/>
                  </a:cubicBezTo>
                  <a:lnTo>
                    <a:pt x="6056" y="1326"/>
                  </a:lnTo>
                  <a:cubicBezTo>
                    <a:pt x="6124" y="1253"/>
                    <a:pt x="6153" y="1161"/>
                    <a:pt x="6153" y="1055"/>
                  </a:cubicBezTo>
                  <a:cubicBezTo>
                    <a:pt x="6153" y="1018"/>
                    <a:pt x="6129" y="999"/>
                    <a:pt x="6104" y="999"/>
                  </a:cubicBezTo>
                  <a:cubicBezTo>
                    <a:pt x="6086" y="999"/>
                    <a:pt x="6068" y="1008"/>
                    <a:pt x="6056" y="1026"/>
                  </a:cubicBezTo>
                  <a:cubicBezTo>
                    <a:pt x="6003" y="1089"/>
                    <a:pt x="5915" y="1123"/>
                    <a:pt x="5838" y="1137"/>
                  </a:cubicBezTo>
                  <a:cubicBezTo>
                    <a:pt x="5760" y="1089"/>
                    <a:pt x="5678" y="1050"/>
                    <a:pt x="5586" y="1016"/>
                  </a:cubicBezTo>
                  <a:cubicBezTo>
                    <a:pt x="5655" y="994"/>
                    <a:pt x="5727" y="983"/>
                    <a:pt x="5801" y="983"/>
                  </a:cubicBezTo>
                  <a:cubicBezTo>
                    <a:pt x="5826" y="983"/>
                    <a:pt x="5851" y="984"/>
                    <a:pt x="5877" y="987"/>
                  </a:cubicBezTo>
                  <a:cubicBezTo>
                    <a:pt x="5878" y="987"/>
                    <a:pt x="5880" y="987"/>
                    <a:pt x="5881" y="987"/>
                  </a:cubicBezTo>
                  <a:cubicBezTo>
                    <a:pt x="5931" y="987"/>
                    <a:pt x="5948" y="914"/>
                    <a:pt x="5906" y="890"/>
                  </a:cubicBezTo>
                  <a:cubicBezTo>
                    <a:pt x="5829" y="841"/>
                    <a:pt x="5746" y="819"/>
                    <a:pt x="5663" y="819"/>
                  </a:cubicBezTo>
                  <a:cubicBezTo>
                    <a:pt x="5543" y="819"/>
                    <a:pt x="5424" y="866"/>
                    <a:pt x="5329" y="943"/>
                  </a:cubicBezTo>
                  <a:cubicBezTo>
                    <a:pt x="5329" y="909"/>
                    <a:pt x="5344" y="880"/>
                    <a:pt x="5368" y="856"/>
                  </a:cubicBezTo>
                  <a:cubicBezTo>
                    <a:pt x="5373" y="846"/>
                    <a:pt x="5378" y="837"/>
                    <a:pt x="5388" y="832"/>
                  </a:cubicBezTo>
                  <a:cubicBezTo>
                    <a:pt x="5441" y="813"/>
                    <a:pt x="5421" y="725"/>
                    <a:pt x="5368" y="721"/>
                  </a:cubicBezTo>
                  <a:cubicBezTo>
                    <a:pt x="5358" y="720"/>
                    <a:pt x="5348" y="719"/>
                    <a:pt x="5338" y="719"/>
                  </a:cubicBezTo>
                  <a:cubicBezTo>
                    <a:pt x="5249" y="719"/>
                    <a:pt x="5149" y="758"/>
                    <a:pt x="5097" y="832"/>
                  </a:cubicBezTo>
                  <a:lnTo>
                    <a:pt x="5097" y="837"/>
                  </a:lnTo>
                  <a:cubicBezTo>
                    <a:pt x="5049" y="880"/>
                    <a:pt x="5015" y="934"/>
                    <a:pt x="5005" y="992"/>
                  </a:cubicBezTo>
                  <a:cubicBezTo>
                    <a:pt x="4957" y="1006"/>
                    <a:pt x="4913" y="1026"/>
                    <a:pt x="4869" y="1040"/>
                  </a:cubicBezTo>
                  <a:cubicBezTo>
                    <a:pt x="4840" y="1001"/>
                    <a:pt x="4816" y="963"/>
                    <a:pt x="4782" y="919"/>
                  </a:cubicBezTo>
                  <a:cubicBezTo>
                    <a:pt x="4806" y="890"/>
                    <a:pt x="4831" y="861"/>
                    <a:pt x="4845" y="832"/>
                  </a:cubicBezTo>
                  <a:cubicBezTo>
                    <a:pt x="4889" y="759"/>
                    <a:pt x="4957" y="638"/>
                    <a:pt x="4937" y="551"/>
                  </a:cubicBezTo>
                  <a:cubicBezTo>
                    <a:pt x="4929" y="505"/>
                    <a:pt x="4904" y="490"/>
                    <a:pt x="4873" y="490"/>
                  </a:cubicBezTo>
                  <a:cubicBezTo>
                    <a:pt x="4833" y="490"/>
                    <a:pt x="4784" y="515"/>
                    <a:pt x="4748" y="532"/>
                  </a:cubicBezTo>
                  <a:cubicBezTo>
                    <a:pt x="4666" y="575"/>
                    <a:pt x="4593" y="629"/>
                    <a:pt x="4530" y="701"/>
                  </a:cubicBezTo>
                  <a:lnTo>
                    <a:pt x="4443" y="648"/>
                  </a:lnTo>
                  <a:cubicBezTo>
                    <a:pt x="4458" y="469"/>
                    <a:pt x="4361" y="280"/>
                    <a:pt x="4274" y="120"/>
                  </a:cubicBezTo>
                  <a:cubicBezTo>
                    <a:pt x="4264" y="100"/>
                    <a:pt x="4242" y="91"/>
                    <a:pt x="4221" y="91"/>
                  </a:cubicBezTo>
                  <a:cubicBezTo>
                    <a:pt x="4190" y="91"/>
                    <a:pt x="4160" y="110"/>
                    <a:pt x="4162" y="144"/>
                  </a:cubicBezTo>
                  <a:cubicBezTo>
                    <a:pt x="4167" y="280"/>
                    <a:pt x="4158" y="406"/>
                    <a:pt x="4119" y="527"/>
                  </a:cubicBezTo>
                  <a:cubicBezTo>
                    <a:pt x="4109" y="527"/>
                    <a:pt x="4095" y="522"/>
                    <a:pt x="4085" y="522"/>
                  </a:cubicBezTo>
                  <a:cubicBezTo>
                    <a:pt x="4070" y="449"/>
                    <a:pt x="4061" y="382"/>
                    <a:pt x="4041" y="314"/>
                  </a:cubicBezTo>
                  <a:cubicBezTo>
                    <a:pt x="4038" y="284"/>
                    <a:pt x="4017" y="271"/>
                    <a:pt x="3992" y="271"/>
                  </a:cubicBezTo>
                  <a:cubicBezTo>
                    <a:pt x="3976" y="271"/>
                    <a:pt x="3959" y="276"/>
                    <a:pt x="3944" y="285"/>
                  </a:cubicBezTo>
                  <a:cubicBezTo>
                    <a:pt x="3867" y="348"/>
                    <a:pt x="3814" y="425"/>
                    <a:pt x="3775" y="507"/>
                  </a:cubicBezTo>
                  <a:cubicBezTo>
                    <a:pt x="3697" y="517"/>
                    <a:pt x="3625" y="527"/>
                    <a:pt x="3552" y="546"/>
                  </a:cubicBezTo>
                  <a:cubicBezTo>
                    <a:pt x="3572" y="498"/>
                    <a:pt x="3581" y="449"/>
                    <a:pt x="3586" y="401"/>
                  </a:cubicBezTo>
                  <a:cubicBezTo>
                    <a:pt x="3595" y="366"/>
                    <a:pt x="3576" y="332"/>
                    <a:pt x="3541" y="332"/>
                  </a:cubicBezTo>
                  <a:cubicBezTo>
                    <a:pt x="3537" y="332"/>
                    <a:pt x="3533" y="332"/>
                    <a:pt x="3528" y="333"/>
                  </a:cubicBezTo>
                  <a:cubicBezTo>
                    <a:pt x="3378" y="382"/>
                    <a:pt x="3237" y="459"/>
                    <a:pt x="3170" y="595"/>
                  </a:cubicBezTo>
                  <a:cubicBezTo>
                    <a:pt x="3102" y="546"/>
                    <a:pt x="3039" y="498"/>
                    <a:pt x="2966" y="469"/>
                  </a:cubicBezTo>
                  <a:cubicBezTo>
                    <a:pt x="3039" y="377"/>
                    <a:pt x="3126" y="299"/>
                    <a:pt x="3237" y="241"/>
                  </a:cubicBezTo>
                  <a:cubicBezTo>
                    <a:pt x="3289" y="213"/>
                    <a:pt x="3259" y="144"/>
                    <a:pt x="3204" y="144"/>
                  </a:cubicBezTo>
                  <a:cubicBezTo>
                    <a:pt x="3202" y="144"/>
                    <a:pt x="3201" y="144"/>
                    <a:pt x="3199" y="144"/>
                  </a:cubicBezTo>
                  <a:cubicBezTo>
                    <a:pt x="3053" y="164"/>
                    <a:pt x="2884" y="251"/>
                    <a:pt x="2797" y="377"/>
                  </a:cubicBezTo>
                  <a:cubicBezTo>
                    <a:pt x="2811" y="285"/>
                    <a:pt x="2811" y="183"/>
                    <a:pt x="2797" y="91"/>
                  </a:cubicBezTo>
                  <a:cubicBezTo>
                    <a:pt x="2792" y="64"/>
                    <a:pt x="2768" y="50"/>
                    <a:pt x="2744" y="50"/>
                  </a:cubicBezTo>
                  <a:cubicBezTo>
                    <a:pt x="2721" y="50"/>
                    <a:pt x="2697" y="63"/>
                    <a:pt x="2690" y="86"/>
                  </a:cubicBezTo>
                  <a:cubicBezTo>
                    <a:pt x="2661" y="188"/>
                    <a:pt x="2632" y="290"/>
                    <a:pt x="2584" y="382"/>
                  </a:cubicBezTo>
                  <a:cubicBezTo>
                    <a:pt x="2535" y="382"/>
                    <a:pt x="2487" y="386"/>
                    <a:pt x="2438" y="396"/>
                  </a:cubicBezTo>
                  <a:cubicBezTo>
                    <a:pt x="2443" y="323"/>
                    <a:pt x="2463" y="227"/>
                    <a:pt x="2506" y="178"/>
                  </a:cubicBezTo>
                  <a:cubicBezTo>
                    <a:pt x="2506" y="178"/>
                    <a:pt x="2506" y="169"/>
                    <a:pt x="2511" y="169"/>
                  </a:cubicBezTo>
                  <a:cubicBezTo>
                    <a:pt x="2516" y="169"/>
                    <a:pt x="2516" y="164"/>
                    <a:pt x="2521" y="164"/>
                  </a:cubicBezTo>
                  <a:cubicBezTo>
                    <a:pt x="2570" y="139"/>
                    <a:pt x="2547" y="74"/>
                    <a:pt x="2500" y="74"/>
                  </a:cubicBezTo>
                  <a:cubicBezTo>
                    <a:pt x="2492" y="74"/>
                    <a:pt x="2482" y="76"/>
                    <a:pt x="2472" y="81"/>
                  </a:cubicBezTo>
                  <a:cubicBezTo>
                    <a:pt x="2351" y="139"/>
                    <a:pt x="2250" y="251"/>
                    <a:pt x="2201" y="382"/>
                  </a:cubicBezTo>
                  <a:cubicBezTo>
                    <a:pt x="2196" y="382"/>
                    <a:pt x="2191" y="377"/>
                    <a:pt x="2177" y="377"/>
                  </a:cubicBezTo>
                  <a:cubicBezTo>
                    <a:pt x="2177" y="372"/>
                    <a:pt x="2177" y="362"/>
                    <a:pt x="2182" y="362"/>
                  </a:cubicBezTo>
                  <a:cubicBezTo>
                    <a:pt x="2196" y="275"/>
                    <a:pt x="2158" y="188"/>
                    <a:pt x="2133" y="106"/>
                  </a:cubicBezTo>
                  <a:cubicBezTo>
                    <a:pt x="2128" y="79"/>
                    <a:pt x="2106" y="67"/>
                    <a:pt x="2083" y="67"/>
                  </a:cubicBezTo>
                  <a:cubicBezTo>
                    <a:pt x="2064" y="67"/>
                    <a:pt x="2045" y="76"/>
                    <a:pt x="2036" y="91"/>
                  </a:cubicBezTo>
                  <a:cubicBezTo>
                    <a:pt x="1920" y="144"/>
                    <a:pt x="1843" y="241"/>
                    <a:pt x="1809" y="357"/>
                  </a:cubicBezTo>
                  <a:cubicBezTo>
                    <a:pt x="1746" y="372"/>
                    <a:pt x="1688" y="382"/>
                    <a:pt x="1630" y="401"/>
                  </a:cubicBezTo>
                  <a:cubicBezTo>
                    <a:pt x="1591" y="290"/>
                    <a:pt x="1557" y="183"/>
                    <a:pt x="1557" y="62"/>
                  </a:cubicBezTo>
                  <a:cubicBezTo>
                    <a:pt x="1557" y="23"/>
                    <a:pt x="1529" y="0"/>
                    <a:pt x="1500" y="0"/>
                  </a:cubicBezTo>
                  <a:close/>
                </a:path>
              </a:pathLst>
            </a:custGeom>
            <a:solidFill>
              <a:srgbClr val="1F6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rot="-487982" flipH="1">
              <a:off x="6833339" y="4143295"/>
              <a:ext cx="111025" cy="100671"/>
            </a:xfrm>
            <a:custGeom>
              <a:avLst/>
              <a:gdLst/>
              <a:ahLst/>
              <a:cxnLst/>
              <a:rect l="l" t="t" r="r" b="b"/>
              <a:pathLst>
                <a:path w="697" h="632" extrusionOk="0">
                  <a:moveTo>
                    <a:pt x="594" y="0"/>
                  </a:moveTo>
                  <a:cubicBezTo>
                    <a:pt x="565" y="0"/>
                    <a:pt x="521" y="23"/>
                    <a:pt x="504" y="36"/>
                  </a:cubicBezTo>
                  <a:cubicBezTo>
                    <a:pt x="480" y="51"/>
                    <a:pt x="417" y="133"/>
                    <a:pt x="407" y="162"/>
                  </a:cubicBezTo>
                  <a:cubicBezTo>
                    <a:pt x="393" y="186"/>
                    <a:pt x="393" y="259"/>
                    <a:pt x="412" y="312"/>
                  </a:cubicBezTo>
                  <a:lnTo>
                    <a:pt x="320" y="332"/>
                  </a:lnTo>
                  <a:lnTo>
                    <a:pt x="262" y="341"/>
                  </a:lnTo>
                  <a:cubicBezTo>
                    <a:pt x="214" y="380"/>
                    <a:pt x="165" y="453"/>
                    <a:pt x="146" y="453"/>
                  </a:cubicBezTo>
                  <a:cubicBezTo>
                    <a:pt x="127" y="448"/>
                    <a:pt x="117" y="448"/>
                    <a:pt x="117" y="448"/>
                  </a:cubicBezTo>
                  <a:cubicBezTo>
                    <a:pt x="1" y="520"/>
                    <a:pt x="25" y="545"/>
                    <a:pt x="112" y="632"/>
                  </a:cubicBezTo>
                  <a:lnTo>
                    <a:pt x="214" y="578"/>
                  </a:lnTo>
                  <a:cubicBezTo>
                    <a:pt x="218" y="531"/>
                    <a:pt x="248" y="496"/>
                    <a:pt x="285" y="496"/>
                  </a:cubicBezTo>
                  <a:cubicBezTo>
                    <a:pt x="294" y="496"/>
                    <a:pt x="302" y="498"/>
                    <a:pt x="311" y="501"/>
                  </a:cubicBezTo>
                  <a:lnTo>
                    <a:pt x="315" y="433"/>
                  </a:lnTo>
                  <a:cubicBezTo>
                    <a:pt x="327" y="445"/>
                    <a:pt x="342" y="450"/>
                    <a:pt x="357" y="450"/>
                  </a:cubicBezTo>
                  <a:cubicBezTo>
                    <a:pt x="437" y="450"/>
                    <a:pt x="553" y="319"/>
                    <a:pt x="601" y="278"/>
                  </a:cubicBezTo>
                  <a:cubicBezTo>
                    <a:pt x="679" y="210"/>
                    <a:pt x="683" y="172"/>
                    <a:pt x="683" y="172"/>
                  </a:cubicBezTo>
                  <a:cubicBezTo>
                    <a:pt x="697" y="97"/>
                    <a:pt x="692" y="73"/>
                    <a:pt x="684" y="73"/>
                  </a:cubicBezTo>
                  <a:cubicBezTo>
                    <a:pt x="681" y="73"/>
                    <a:pt x="677" y="77"/>
                    <a:pt x="674" y="85"/>
                  </a:cubicBezTo>
                  <a:cubicBezTo>
                    <a:pt x="671" y="88"/>
                    <a:pt x="668" y="90"/>
                    <a:pt x="664" y="90"/>
                  </a:cubicBezTo>
                  <a:cubicBezTo>
                    <a:pt x="646" y="90"/>
                    <a:pt x="625" y="41"/>
                    <a:pt x="621" y="17"/>
                  </a:cubicBezTo>
                  <a:cubicBezTo>
                    <a:pt x="618" y="5"/>
                    <a:pt x="608" y="0"/>
                    <a:pt x="594"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rot="-487982" flipH="1">
              <a:off x="7797200" y="3877380"/>
              <a:ext cx="1315732" cy="740697"/>
            </a:xfrm>
            <a:custGeom>
              <a:avLst/>
              <a:gdLst/>
              <a:ahLst/>
              <a:cxnLst/>
              <a:rect l="l" t="t" r="r" b="b"/>
              <a:pathLst>
                <a:path w="8260" h="4650" extrusionOk="0">
                  <a:moveTo>
                    <a:pt x="1770" y="0"/>
                  </a:moveTo>
                  <a:cubicBezTo>
                    <a:pt x="1741" y="0"/>
                    <a:pt x="1713" y="15"/>
                    <a:pt x="1700" y="47"/>
                  </a:cubicBezTo>
                  <a:cubicBezTo>
                    <a:pt x="1628" y="236"/>
                    <a:pt x="1608" y="429"/>
                    <a:pt x="1647" y="623"/>
                  </a:cubicBezTo>
                  <a:cubicBezTo>
                    <a:pt x="1632" y="628"/>
                    <a:pt x="1628" y="638"/>
                    <a:pt x="1618" y="643"/>
                  </a:cubicBezTo>
                  <a:cubicBezTo>
                    <a:pt x="1569" y="618"/>
                    <a:pt x="1511" y="604"/>
                    <a:pt x="1453" y="599"/>
                  </a:cubicBezTo>
                  <a:cubicBezTo>
                    <a:pt x="1401" y="595"/>
                    <a:pt x="1343" y="591"/>
                    <a:pt x="1283" y="591"/>
                  </a:cubicBezTo>
                  <a:cubicBezTo>
                    <a:pt x="1182" y="591"/>
                    <a:pt x="1077" y="603"/>
                    <a:pt x="998" y="652"/>
                  </a:cubicBezTo>
                  <a:cubicBezTo>
                    <a:pt x="945" y="686"/>
                    <a:pt x="954" y="783"/>
                    <a:pt x="1027" y="783"/>
                  </a:cubicBezTo>
                  <a:cubicBezTo>
                    <a:pt x="1143" y="783"/>
                    <a:pt x="1221" y="880"/>
                    <a:pt x="1318" y="928"/>
                  </a:cubicBezTo>
                  <a:cubicBezTo>
                    <a:pt x="1323" y="933"/>
                    <a:pt x="1332" y="933"/>
                    <a:pt x="1337" y="933"/>
                  </a:cubicBezTo>
                  <a:cubicBezTo>
                    <a:pt x="1293" y="986"/>
                    <a:pt x="1264" y="1054"/>
                    <a:pt x="1235" y="1112"/>
                  </a:cubicBezTo>
                  <a:cubicBezTo>
                    <a:pt x="1157" y="1072"/>
                    <a:pt x="1060" y="1053"/>
                    <a:pt x="963" y="1053"/>
                  </a:cubicBezTo>
                  <a:cubicBezTo>
                    <a:pt x="852" y="1053"/>
                    <a:pt x="740" y="1078"/>
                    <a:pt x="654" y="1122"/>
                  </a:cubicBezTo>
                  <a:cubicBezTo>
                    <a:pt x="596" y="1151"/>
                    <a:pt x="611" y="1229"/>
                    <a:pt x="664" y="1248"/>
                  </a:cubicBezTo>
                  <a:cubicBezTo>
                    <a:pt x="843" y="1316"/>
                    <a:pt x="974" y="1388"/>
                    <a:pt x="1114" y="1500"/>
                  </a:cubicBezTo>
                  <a:cubicBezTo>
                    <a:pt x="1109" y="1519"/>
                    <a:pt x="1109" y="1543"/>
                    <a:pt x="1109" y="1563"/>
                  </a:cubicBezTo>
                  <a:cubicBezTo>
                    <a:pt x="1093" y="1561"/>
                    <a:pt x="1077" y="1560"/>
                    <a:pt x="1061" y="1560"/>
                  </a:cubicBezTo>
                  <a:cubicBezTo>
                    <a:pt x="922" y="1560"/>
                    <a:pt x="785" y="1613"/>
                    <a:pt x="659" y="1669"/>
                  </a:cubicBezTo>
                  <a:cubicBezTo>
                    <a:pt x="611" y="1693"/>
                    <a:pt x="615" y="1761"/>
                    <a:pt x="654" y="1790"/>
                  </a:cubicBezTo>
                  <a:cubicBezTo>
                    <a:pt x="780" y="1882"/>
                    <a:pt x="921" y="1955"/>
                    <a:pt x="1071" y="1969"/>
                  </a:cubicBezTo>
                  <a:cubicBezTo>
                    <a:pt x="945" y="2052"/>
                    <a:pt x="833" y="2153"/>
                    <a:pt x="737" y="2274"/>
                  </a:cubicBezTo>
                  <a:cubicBezTo>
                    <a:pt x="630" y="2153"/>
                    <a:pt x="485" y="2066"/>
                    <a:pt x="339" y="2032"/>
                  </a:cubicBezTo>
                  <a:cubicBezTo>
                    <a:pt x="336" y="2032"/>
                    <a:pt x="332" y="2032"/>
                    <a:pt x="329" y="2032"/>
                  </a:cubicBezTo>
                  <a:cubicBezTo>
                    <a:pt x="269" y="2032"/>
                    <a:pt x="208" y="2103"/>
                    <a:pt x="267" y="2153"/>
                  </a:cubicBezTo>
                  <a:cubicBezTo>
                    <a:pt x="277" y="2168"/>
                    <a:pt x="291" y="2178"/>
                    <a:pt x="310" y="2192"/>
                  </a:cubicBezTo>
                  <a:cubicBezTo>
                    <a:pt x="383" y="2294"/>
                    <a:pt x="456" y="2391"/>
                    <a:pt x="494" y="2512"/>
                  </a:cubicBezTo>
                  <a:cubicBezTo>
                    <a:pt x="504" y="2531"/>
                    <a:pt x="509" y="2555"/>
                    <a:pt x="514" y="2580"/>
                  </a:cubicBezTo>
                  <a:cubicBezTo>
                    <a:pt x="412" y="2468"/>
                    <a:pt x="277" y="2391"/>
                    <a:pt x="151" y="2386"/>
                  </a:cubicBezTo>
                  <a:cubicBezTo>
                    <a:pt x="122" y="2386"/>
                    <a:pt x="92" y="2405"/>
                    <a:pt x="78" y="2434"/>
                  </a:cubicBezTo>
                  <a:cubicBezTo>
                    <a:pt x="44" y="2536"/>
                    <a:pt x="180" y="2613"/>
                    <a:pt x="243" y="2676"/>
                  </a:cubicBezTo>
                  <a:cubicBezTo>
                    <a:pt x="335" y="2768"/>
                    <a:pt x="407" y="2856"/>
                    <a:pt x="465" y="2962"/>
                  </a:cubicBezTo>
                  <a:cubicBezTo>
                    <a:pt x="461" y="2996"/>
                    <a:pt x="461" y="3035"/>
                    <a:pt x="461" y="3064"/>
                  </a:cubicBezTo>
                  <a:cubicBezTo>
                    <a:pt x="411" y="3055"/>
                    <a:pt x="363" y="3050"/>
                    <a:pt x="316" y="3050"/>
                  </a:cubicBezTo>
                  <a:cubicBezTo>
                    <a:pt x="228" y="3050"/>
                    <a:pt x="143" y="3069"/>
                    <a:pt x="59" y="3122"/>
                  </a:cubicBezTo>
                  <a:cubicBezTo>
                    <a:pt x="1" y="3162"/>
                    <a:pt x="21" y="3260"/>
                    <a:pt x="89" y="3260"/>
                  </a:cubicBezTo>
                  <a:cubicBezTo>
                    <a:pt x="94" y="3260"/>
                    <a:pt x="101" y="3259"/>
                    <a:pt x="107" y="3258"/>
                  </a:cubicBezTo>
                  <a:cubicBezTo>
                    <a:pt x="122" y="3254"/>
                    <a:pt x="137" y="3253"/>
                    <a:pt x="151" y="3253"/>
                  </a:cubicBezTo>
                  <a:cubicBezTo>
                    <a:pt x="241" y="3253"/>
                    <a:pt x="313" y="3314"/>
                    <a:pt x="388" y="3364"/>
                  </a:cubicBezTo>
                  <a:cubicBezTo>
                    <a:pt x="277" y="3412"/>
                    <a:pt x="180" y="3485"/>
                    <a:pt x="97" y="3582"/>
                  </a:cubicBezTo>
                  <a:cubicBezTo>
                    <a:pt x="47" y="3637"/>
                    <a:pt x="88" y="3718"/>
                    <a:pt x="158" y="3718"/>
                  </a:cubicBezTo>
                  <a:cubicBezTo>
                    <a:pt x="162" y="3718"/>
                    <a:pt x="166" y="3718"/>
                    <a:pt x="170" y="3718"/>
                  </a:cubicBezTo>
                  <a:cubicBezTo>
                    <a:pt x="291" y="3698"/>
                    <a:pt x="407" y="3703"/>
                    <a:pt x="528" y="3689"/>
                  </a:cubicBezTo>
                  <a:cubicBezTo>
                    <a:pt x="533" y="3689"/>
                    <a:pt x="538" y="3689"/>
                    <a:pt x="543" y="3679"/>
                  </a:cubicBezTo>
                  <a:lnTo>
                    <a:pt x="543" y="3679"/>
                  </a:lnTo>
                  <a:cubicBezTo>
                    <a:pt x="485" y="3906"/>
                    <a:pt x="640" y="4139"/>
                    <a:pt x="819" y="4294"/>
                  </a:cubicBezTo>
                  <a:cubicBezTo>
                    <a:pt x="835" y="4307"/>
                    <a:pt x="853" y="4312"/>
                    <a:pt x="870" y="4312"/>
                  </a:cubicBezTo>
                  <a:cubicBezTo>
                    <a:pt x="930" y="4312"/>
                    <a:pt x="982" y="4244"/>
                    <a:pt x="925" y="4187"/>
                  </a:cubicBezTo>
                  <a:cubicBezTo>
                    <a:pt x="853" y="4115"/>
                    <a:pt x="829" y="4032"/>
                    <a:pt x="829" y="3940"/>
                  </a:cubicBezTo>
                  <a:lnTo>
                    <a:pt x="829" y="3940"/>
                  </a:lnTo>
                  <a:cubicBezTo>
                    <a:pt x="892" y="4202"/>
                    <a:pt x="1107" y="4443"/>
                    <a:pt x="1375" y="4443"/>
                  </a:cubicBezTo>
                  <a:cubicBezTo>
                    <a:pt x="1394" y="4443"/>
                    <a:pt x="1414" y="4442"/>
                    <a:pt x="1434" y="4439"/>
                  </a:cubicBezTo>
                  <a:cubicBezTo>
                    <a:pt x="1497" y="4429"/>
                    <a:pt x="1502" y="4333"/>
                    <a:pt x="1439" y="4323"/>
                  </a:cubicBezTo>
                  <a:cubicBezTo>
                    <a:pt x="1390" y="4308"/>
                    <a:pt x="1356" y="4284"/>
                    <a:pt x="1318" y="4250"/>
                  </a:cubicBezTo>
                  <a:lnTo>
                    <a:pt x="1318" y="4250"/>
                  </a:lnTo>
                  <a:cubicBezTo>
                    <a:pt x="1405" y="4279"/>
                    <a:pt x="1497" y="4299"/>
                    <a:pt x="1584" y="4304"/>
                  </a:cubicBezTo>
                  <a:cubicBezTo>
                    <a:pt x="1688" y="4400"/>
                    <a:pt x="1840" y="4448"/>
                    <a:pt x="1986" y="4448"/>
                  </a:cubicBezTo>
                  <a:cubicBezTo>
                    <a:pt x="2045" y="4448"/>
                    <a:pt x="2103" y="4440"/>
                    <a:pt x="2155" y="4425"/>
                  </a:cubicBezTo>
                  <a:cubicBezTo>
                    <a:pt x="2214" y="4405"/>
                    <a:pt x="2238" y="4299"/>
                    <a:pt x="2160" y="4284"/>
                  </a:cubicBezTo>
                  <a:cubicBezTo>
                    <a:pt x="2126" y="4279"/>
                    <a:pt x="2092" y="4270"/>
                    <a:pt x="2063" y="4250"/>
                  </a:cubicBezTo>
                  <a:cubicBezTo>
                    <a:pt x="2199" y="4207"/>
                    <a:pt x="2325" y="4134"/>
                    <a:pt x="2441" y="4057"/>
                  </a:cubicBezTo>
                  <a:cubicBezTo>
                    <a:pt x="2625" y="4342"/>
                    <a:pt x="2950" y="4497"/>
                    <a:pt x="3298" y="4517"/>
                  </a:cubicBezTo>
                  <a:cubicBezTo>
                    <a:pt x="3319" y="4518"/>
                    <a:pt x="3340" y="4518"/>
                    <a:pt x="3361" y="4518"/>
                  </a:cubicBezTo>
                  <a:cubicBezTo>
                    <a:pt x="3780" y="4518"/>
                    <a:pt x="4182" y="4291"/>
                    <a:pt x="4417" y="3955"/>
                  </a:cubicBezTo>
                  <a:cubicBezTo>
                    <a:pt x="4665" y="4172"/>
                    <a:pt x="4992" y="4296"/>
                    <a:pt x="5320" y="4296"/>
                  </a:cubicBezTo>
                  <a:cubicBezTo>
                    <a:pt x="5505" y="4296"/>
                    <a:pt x="5689" y="4256"/>
                    <a:pt x="5860" y="4173"/>
                  </a:cubicBezTo>
                  <a:cubicBezTo>
                    <a:pt x="5933" y="4207"/>
                    <a:pt x="6015" y="4236"/>
                    <a:pt x="6097" y="4255"/>
                  </a:cubicBezTo>
                  <a:cubicBezTo>
                    <a:pt x="6250" y="4385"/>
                    <a:pt x="6445" y="4467"/>
                    <a:pt x="6658" y="4467"/>
                  </a:cubicBezTo>
                  <a:cubicBezTo>
                    <a:pt x="6721" y="4467"/>
                    <a:pt x="6787" y="4460"/>
                    <a:pt x="6853" y="4444"/>
                  </a:cubicBezTo>
                  <a:cubicBezTo>
                    <a:pt x="6862" y="4444"/>
                    <a:pt x="6877" y="4439"/>
                    <a:pt x="6887" y="4429"/>
                  </a:cubicBezTo>
                  <a:lnTo>
                    <a:pt x="6887" y="4429"/>
                  </a:lnTo>
                  <a:cubicBezTo>
                    <a:pt x="6862" y="4473"/>
                    <a:pt x="6824" y="4521"/>
                    <a:pt x="6833" y="4575"/>
                  </a:cubicBezTo>
                  <a:cubicBezTo>
                    <a:pt x="6844" y="4630"/>
                    <a:pt x="6880" y="4649"/>
                    <a:pt x="6922" y="4649"/>
                  </a:cubicBezTo>
                  <a:cubicBezTo>
                    <a:pt x="6971" y="4649"/>
                    <a:pt x="7029" y="4623"/>
                    <a:pt x="7066" y="4599"/>
                  </a:cubicBezTo>
                  <a:cubicBezTo>
                    <a:pt x="7124" y="4565"/>
                    <a:pt x="7172" y="4512"/>
                    <a:pt x="7211" y="4454"/>
                  </a:cubicBezTo>
                  <a:cubicBezTo>
                    <a:pt x="7216" y="4454"/>
                    <a:pt x="7221" y="4449"/>
                    <a:pt x="7221" y="4449"/>
                  </a:cubicBezTo>
                  <a:cubicBezTo>
                    <a:pt x="7259" y="4429"/>
                    <a:pt x="7264" y="4396"/>
                    <a:pt x="7250" y="4366"/>
                  </a:cubicBezTo>
                  <a:cubicBezTo>
                    <a:pt x="7269" y="4318"/>
                    <a:pt x="7284" y="4270"/>
                    <a:pt x="7284" y="4221"/>
                  </a:cubicBezTo>
                  <a:lnTo>
                    <a:pt x="7318" y="4294"/>
                  </a:lnTo>
                  <a:cubicBezTo>
                    <a:pt x="7329" y="4314"/>
                    <a:pt x="7359" y="4330"/>
                    <a:pt x="7386" y="4330"/>
                  </a:cubicBezTo>
                  <a:cubicBezTo>
                    <a:pt x="7403" y="4330"/>
                    <a:pt x="7420" y="4323"/>
                    <a:pt x="7429" y="4308"/>
                  </a:cubicBezTo>
                  <a:cubicBezTo>
                    <a:pt x="7502" y="4221"/>
                    <a:pt x="7492" y="4124"/>
                    <a:pt x="7463" y="4013"/>
                  </a:cubicBezTo>
                  <a:cubicBezTo>
                    <a:pt x="7458" y="3994"/>
                    <a:pt x="7453" y="3979"/>
                    <a:pt x="7444" y="3955"/>
                  </a:cubicBezTo>
                  <a:cubicBezTo>
                    <a:pt x="7487" y="3868"/>
                    <a:pt x="7516" y="3785"/>
                    <a:pt x="7531" y="3693"/>
                  </a:cubicBezTo>
                  <a:cubicBezTo>
                    <a:pt x="7555" y="3814"/>
                    <a:pt x="7574" y="3935"/>
                    <a:pt x="7579" y="4061"/>
                  </a:cubicBezTo>
                  <a:cubicBezTo>
                    <a:pt x="7579" y="4100"/>
                    <a:pt x="7613" y="4136"/>
                    <a:pt x="7652" y="4136"/>
                  </a:cubicBezTo>
                  <a:cubicBezTo>
                    <a:pt x="7662" y="4136"/>
                    <a:pt x="7671" y="4134"/>
                    <a:pt x="7681" y="4129"/>
                  </a:cubicBezTo>
                  <a:cubicBezTo>
                    <a:pt x="7773" y="4076"/>
                    <a:pt x="7758" y="3935"/>
                    <a:pt x="7734" y="3819"/>
                  </a:cubicBezTo>
                  <a:cubicBezTo>
                    <a:pt x="7797" y="3766"/>
                    <a:pt x="7797" y="3650"/>
                    <a:pt x="7797" y="3577"/>
                  </a:cubicBezTo>
                  <a:cubicBezTo>
                    <a:pt x="7802" y="3519"/>
                    <a:pt x="7802" y="3451"/>
                    <a:pt x="7797" y="3383"/>
                  </a:cubicBezTo>
                  <a:cubicBezTo>
                    <a:pt x="7821" y="3350"/>
                    <a:pt x="7845" y="3306"/>
                    <a:pt x="7865" y="3262"/>
                  </a:cubicBezTo>
                  <a:cubicBezTo>
                    <a:pt x="7899" y="3359"/>
                    <a:pt x="7923" y="3456"/>
                    <a:pt x="7923" y="3567"/>
                  </a:cubicBezTo>
                  <a:cubicBezTo>
                    <a:pt x="7923" y="3612"/>
                    <a:pt x="7960" y="3639"/>
                    <a:pt x="7997" y="3639"/>
                  </a:cubicBezTo>
                  <a:cubicBezTo>
                    <a:pt x="8024" y="3639"/>
                    <a:pt x="8051" y="3624"/>
                    <a:pt x="8063" y="3592"/>
                  </a:cubicBezTo>
                  <a:cubicBezTo>
                    <a:pt x="8155" y="3350"/>
                    <a:pt x="8073" y="3112"/>
                    <a:pt x="7947" y="2904"/>
                  </a:cubicBezTo>
                  <a:lnTo>
                    <a:pt x="7947" y="2870"/>
                  </a:lnTo>
                  <a:cubicBezTo>
                    <a:pt x="8015" y="2938"/>
                    <a:pt x="8068" y="3020"/>
                    <a:pt x="8121" y="3112"/>
                  </a:cubicBezTo>
                  <a:cubicBezTo>
                    <a:pt x="8136" y="3135"/>
                    <a:pt x="8163" y="3146"/>
                    <a:pt x="8190" y="3146"/>
                  </a:cubicBezTo>
                  <a:cubicBezTo>
                    <a:pt x="8226" y="3146"/>
                    <a:pt x="8260" y="3125"/>
                    <a:pt x="8257" y="3083"/>
                  </a:cubicBezTo>
                  <a:cubicBezTo>
                    <a:pt x="8257" y="2841"/>
                    <a:pt x="8092" y="2521"/>
                    <a:pt x="7845" y="2473"/>
                  </a:cubicBezTo>
                  <a:cubicBezTo>
                    <a:pt x="7807" y="2410"/>
                    <a:pt x="7773" y="2357"/>
                    <a:pt x="7724" y="2308"/>
                  </a:cubicBezTo>
                  <a:cubicBezTo>
                    <a:pt x="7826" y="2284"/>
                    <a:pt x="7928" y="2241"/>
                    <a:pt x="8015" y="2187"/>
                  </a:cubicBezTo>
                  <a:cubicBezTo>
                    <a:pt x="8080" y="2146"/>
                    <a:pt x="8047" y="2051"/>
                    <a:pt x="7977" y="2051"/>
                  </a:cubicBezTo>
                  <a:cubicBezTo>
                    <a:pt x="7973" y="2051"/>
                    <a:pt x="7970" y="2051"/>
                    <a:pt x="7967" y="2052"/>
                  </a:cubicBezTo>
                  <a:cubicBezTo>
                    <a:pt x="7926" y="2058"/>
                    <a:pt x="7885" y="2060"/>
                    <a:pt x="7845" y="2060"/>
                  </a:cubicBezTo>
                  <a:cubicBezTo>
                    <a:pt x="7739" y="2060"/>
                    <a:pt x="7633" y="2045"/>
                    <a:pt x="7532" y="2045"/>
                  </a:cubicBezTo>
                  <a:cubicBezTo>
                    <a:pt x="7513" y="2045"/>
                    <a:pt x="7495" y="2046"/>
                    <a:pt x="7477" y="2047"/>
                  </a:cubicBezTo>
                  <a:cubicBezTo>
                    <a:pt x="7468" y="2032"/>
                    <a:pt x="7468" y="2028"/>
                    <a:pt x="7468" y="2018"/>
                  </a:cubicBezTo>
                  <a:cubicBezTo>
                    <a:pt x="7526" y="2003"/>
                    <a:pt x="7584" y="1979"/>
                    <a:pt x="7632" y="1950"/>
                  </a:cubicBezTo>
                  <a:cubicBezTo>
                    <a:pt x="7681" y="1911"/>
                    <a:pt x="7705" y="1858"/>
                    <a:pt x="7753" y="1824"/>
                  </a:cubicBezTo>
                  <a:cubicBezTo>
                    <a:pt x="7802" y="1790"/>
                    <a:pt x="7797" y="1727"/>
                    <a:pt x="7744" y="1708"/>
                  </a:cubicBezTo>
                  <a:cubicBezTo>
                    <a:pt x="7652" y="1669"/>
                    <a:pt x="7555" y="1630"/>
                    <a:pt x="7458" y="1626"/>
                  </a:cubicBezTo>
                  <a:cubicBezTo>
                    <a:pt x="7446" y="1624"/>
                    <a:pt x="7435" y="1623"/>
                    <a:pt x="7424" y="1623"/>
                  </a:cubicBezTo>
                  <a:cubicBezTo>
                    <a:pt x="7372" y="1623"/>
                    <a:pt x="7329" y="1641"/>
                    <a:pt x="7289" y="1669"/>
                  </a:cubicBezTo>
                  <a:cubicBezTo>
                    <a:pt x="7264" y="1635"/>
                    <a:pt x="7235" y="1597"/>
                    <a:pt x="7201" y="1567"/>
                  </a:cubicBezTo>
                  <a:cubicBezTo>
                    <a:pt x="7284" y="1485"/>
                    <a:pt x="7318" y="1369"/>
                    <a:pt x="7318" y="1243"/>
                  </a:cubicBezTo>
                  <a:cubicBezTo>
                    <a:pt x="7318" y="1201"/>
                    <a:pt x="7288" y="1177"/>
                    <a:pt x="7254" y="1177"/>
                  </a:cubicBezTo>
                  <a:cubicBezTo>
                    <a:pt x="7234" y="1177"/>
                    <a:pt x="7213" y="1186"/>
                    <a:pt x="7197" y="1204"/>
                  </a:cubicBezTo>
                  <a:cubicBezTo>
                    <a:pt x="7129" y="1291"/>
                    <a:pt x="7032" y="1321"/>
                    <a:pt x="6935" y="1345"/>
                  </a:cubicBezTo>
                  <a:cubicBezTo>
                    <a:pt x="6848" y="1282"/>
                    <a:pt x="6741" y="1233"/>
                    <a:pt x="6640" y="1199"/>
                  </a:cubicBezTo>
                  <a:cubicBezTo>
                    <a:pt x="6725" y="1170"/>
                    <a:pt x="6810" y="1157"/>
                    <a:pt x="6904" y="1157"/>
                  </a:cubicBezTo>
                  <a:cubicBezTo>
                    <a:pt x="6933" y="1157"/>
                    <a:pt x="6962" y="1158"/>
                    <a:pt x="6993" y="1161"/>
                  </a:cubicBezTo>
                  <a:cubicBezTo>
                    <a:pt x="6996" y="1161"/>
                    <a:pt x="6999" y="1161"/>
                    <a:pt x="7002" y="1161"/>
                  </a:cubicBezTo>
                  <a:cubicBezTo>
                    <a:pt x="7058" y="1161"/>
                    <a:pt x="7078" y="1077"/>
                    <a:pt x="7027" y="1049"/>
                  </a:cubicBezTo>
                  <a:cubicBezTo>
                    <a:pt x="6936" y="990"/>
                    <a:pt x="6837" y="963"/>
                    <a:pt x="6738" y="963"/>
                  </a:cubicBezTo>
                  <a:cubicBezTo>
                    <a:pt x="6598" y="963"/>
                    <a:pt x="6458" y="1018"/>
                    <a:pt x="6344" y="1112"/>
                  </a:cubicBezTo>
                  <a:cubicBezTo>
                    <a:pt x="6344" y="1074"/>
                    <a:pt x="6354" y="1035"/>
                    <a:pt x="6393" y="1011"/>
                  </a:cubicBezTo>
                  <a:cubicBezTo>
                    <a:pt x="6402" y="1006"/>
                    <a:pt x="6412" y="991"/>
                    <a:pt x="6412" y="982"/>
                  </a:cubicBezTo>
                  <a:cubicBezTo>
                    <a:pt x="6470" y="962"/>
                    <a:pt x="6451" y="860"/>
                    <a:pt x="6388" y="856"/>
                  </a:cubicBezTo>
                  <a:cubicBezTo>
                    <a:pt x="6374" y="854"/>
                    <a:pt x="6360" y="853"/>
                    <a:pt x="6346" y="853"/>
                  </a:cubicBezTo>
                  <a:cubicBezTo>
                    <a:pt x="6240" y="853"/>
                    <a:pt x="6123" y="901"/>
                    <a:pt x="6059" y="986"/>
                  </a:cubicBezTo>
                  <a:cubicBezTo>
                    <a:pt x="6059" y="986"/>
                    <a:pt x="6059" y="991"/>
                    <a:pt x="6054" y="991"/>
                  </a:cubicBezTo>
                  <a:cubicBezTo>
                    <a:pt x="6000" y="1040"/>
                    <a:pt x="5957" y="1107"/>
                    <a:pt x="5942" y="1180"/>
                  </a:cubicBezTo>
                  <a:cubicBezTo>
                    <a:pt x="5889" y="1195"/>
                    <a:pt x="5836" y="1209"/>
                    <a:pt x="5783" y="1233"/>
                  </a:cubicBezTo>
                  <a:cubicBezTo>
                    <a:pt x="5749" y="1185"/>
                    <a:pt x="5715" y="1136"/>
                    <a:pt x="5676" y="1098"/>
                  </a:cubicBezTo>
                  <a:cubicBezTo>
                    <a:pt x="5710" y="1059"/>
                    <a:pt x="5739" y="1030"/>
                    <a:pt x="5763" y="986"/>
                  </a:cubicBezTo>
                  <a:cubicBezTo>
                    <a:pt x="5816" y="904"/>
                    <a:pt x="5889" y="759"/>
                    <a:pt x="5870" y="652"/>
                  </a:cubicBezTo>
                  <a:cubicBezTo>
                    <a:pt x="5859" y="599"/>
                    <a:pt x="5831" y="581"/>
                    <a:pt x="5797" y="581"/>
                  </a:cubicBezTo>
                  <a:cubicBezTo>
                    <a:pt x="5749" y="581"/>
                    <a:pt x="5689" y="615"/>
                    <a:pt x="5647" y="638"/>
                  </a:cubicBezTo>
                  <a:cubicBezTo>
                    <a:pt x="5545" y="691"/>
                    <a:pt x="5458" y="749"/>
                    <a:pt x="5385" y="836"/>
                  </a:cubicBezTo>
                  <a:cubicBezTo>
                    <a:pt x="5352" y="812"/>
                    <a:pt x="5322" y="793"/>
                    <a:pt x="5279" y="768"/>
                  </a:cubicBezTo>
                  <a:cubicBezTo>
                    <a:pt x="5298" y="551"/>
                    <a:pt x="5182" y="333"/>
                    <a:pt x="5080" y="144"/>
                  </a:cubicBezTo>
                  <a:cubicBezTo>
                    <a:pt x="5067" y="122"/>
                    <a:pt x="5042" y="112"/>
                    <a:pt x="5017" y="112"/>
                  </a:cubicBezTo>
                  <a:cubicBezTo>
                    <a:pt x="4981" y="112"/>
                    <a:pt x="4945" y="134"/>
                    <a:pt x="4945" y="178"/>
                  </a:cubicBezTo>
                  <a:cubicBezTo>
                    <a:pt x="4959" y="333"/>
                    <a:pt x="4940" y="488"/>
                    <a:pt x="4896" y="628"/>
                  </a:cubicBezTo>
                  <a:cubicBezTo>
                    <a:pt x="4887" y="628"/>
                    <a:pt x="4867" y="623"/>
                    <a:pt x="4853" y="618"/>
                  </a:cubicBezTo>
                  <a:cubicBezTo>
                    <a:pt x="4838" y="531"/>
                    <a:pt x="4824" y="454"/>
                    <a:pt x="4804" y="371"/>
                  </a:cubicBezTo>
                  <a:cubicBezTo>
                    <a:pt x="4798" y="334"/>
                    <a:pt x="4770" y="317"/>
                    <a:pt x="4740" y="317"/>
                  </a:cubicBezTo>
                  <a:cubicBezTo>
                    <a:pt x="4724" y="317"/>
                    <a:pt x="4707" y="322"/>
                    <a:pt x="4693" y="333"/>
                  </a:cubicBezTo>
                  <a:cubicBezTo>
                    <a:pt x="4601" y="405"/>
                    <a:pt x="4533" y="497"/>
                    <a:pt x="4485" y="599"/>
                  </a:cubicBezTo>
                  <a:cubicBezTo>
                    <a:pt x="4393" y="604"/>
                    <a:pt x="4306" y="623"/>
                    <a:pt x="4218" y="647"/>
                  </a:cubicBezTo>
                  <a:cubicBezTo>
                    <a:pt x="4238" y="589"/>
                    <a:pt x="4247" y="531"/>
                    <a:pt x="4262" y="473"/>
                  </a:cubicBezTo>
                  <a:cubicBezTo>
                    <a:pt x="4266" y="436"/>
                    <a:pt x="4245" y="391"/>
                    <a:pt x="4209" y="391"/>
                  </a:cubicBezTo>
                  <a:cubicBezTo>
                    <a:pt x="4203" y="391"/>
                    <a:pt x="4196" y="393"/>
                    <a:pt x="4189" y="396"/>
                  </a:cubicBezTo>
                  <a:cubicBezTo>
                    <a:pt x="4015" y="449"/>
                    <a:pt x="3836" y="546"/>
                    <a:pt x="3758" y="701"/>
                  </a:cubicBezTo>
                  <a:cubicBezTo>
                    <a:pt x="3681" y="643"/>
                    <a:pt x="3603" y="589"/>
                    <a:pt x="3511" y="551"/>
                  </a:cubicBezTo>
                  <a:cubicBezTo>
                    <a:pt x="3594" y="444"/>
                    <a:pt x="3705" y="352"/>
                    <a:pt x="3831" y="284"/>
                  </a:cubicBezTo>
                  <a:cubicBezTo>
                    <a:pt x="3895" y="252"/>
                    <a:pt x="3859" y="167"/>
                    <a:pt x="3797" y="167"/>
                  </a:cubicBezTo>
                  <a:cubicBezTo>
                    <a:pt x="3794" y="167"/>
                    <a:pt x="3791" y="168"/>
                    <a:pt x="3787" y="168"/>
                  </a:cubicBezTo>
                  <a:cubicBezTo>
                    <a:pt x="3613" y="192"/>
                    <a:pt x="3419" y="299"/>
                    <a:pt x="3303" y="444"/>
                  </a:cubicBezTo>
                  <a:cubicBezTo>
                    <a:pt x="3327" y="333"/>
                    <a:pt x="3322" y="212"/>
                    <a:pt x="3303" y="105"/>
                  </a:cubicBezTo>
                  <a:cubicBezTo>
                    <a:pt x="3298" y="72"/>
                    <a:pt x="3268" y="55"/>
                    <a:pt x="3240" y="55"/>
                  </a:cubicBezTo>
                  <a:cubicBezTo>
                    <a:pt x="3214" y="55"/>
                    <a:pt x="3189" y="68"/>
                    <a:pt x="3182" y="95"/>
                  </a:cubicBezTo>
                  <a:cubicBezTo>
                    <a:pt x="3148" y="216"/>
                    <a:pt x="3109" y="347"/>
                    <a:pt x="3051" y="454"/>
                  </a:cubicBezTo>
                  <a:cubicBezTo>
                    <a:pt x="2998" y="454"/>
                    <a:pt x="2935" y="459"/>
                    <a:pt x="2882" y="473"/>
                  </a:cubicBezTo>
                  <a:cubicBezTo>
                    <a:pt x="2892" y="386"/>
                    <a:pt x="2911" y="275"/>
                    <a:pt x="2959" y="212"/>
                  </a:cubicBezTo>
                  <a:cubicBezTo>
                    <a:pt x="2959" y="212"/>
                    <a:pt x="2959" y="207"/>
                    <a:pt x="2964" y="207"/>
                  </a:cubicBezTo>
                  <a:cubicBezTo>
                    <a:pt x="2974" y="207"/>
                    <a:pt x="2979" y="202"/>
                    <a:pt x="2979" y="202"/>
                  </a:cubicBezTo>
                  <a:cubicBezTo>
                    <a:pt x="3038" y="168"/>
                    <a:pt x="3001" y="90"/>
                    <a:pt x="2949" y="90"/>
                  </a:cubicBezTo>
                  <a:cubicBezTo>
                    <a:pt x="2941" y="90"/>
                    <a:pt x="2933" y="92"/>
                    <a:pt x="2925" y="95"/>
                  </a:cubicBezTo>
                  <a:cubicBezTo>
                    <a:pt x="2780" y="163"/>
                    <a:pt x="2659" y="299"/>
                    <a:pt x="2596" y="454"/>
                  </a:cubicBezTo>
                  <a:cubicBezTo>
                    <a:pt x="2591" y="454"/>
                    <a:pt x="2577" y="449"/>
                    <a:pt x="2572" y="449"/>
                  </a:cubicBezTo>
                  <a:cubicBezTo>
                    <a:pt x="2572" y="444"/>
                    <a:pt x="2577" y="434"/>
                    <a:pt x="2577" y="429"/>
                  </a:cubicBezTo>
                  <a:cubicBezTo>
                    <a:pt x="2596" y="323"/>
                    <a:pt x="2548" y="216"/>
                    <a:pt x="2523" y="115"/>
                  </a:cubicBezTo>
                  <a:cubicBezTo>
                    <a:pt x="2518" y="86"/>
                    <a:pt x="2492" y="72"/>
                    <a:pt x="2465" y="72"/>
                  </a:cubicBezTo>
                  <a:cubicBezTo>
                    <a:pt x="2442" y="72"/>
                    <a:pt x="2418" y="83"/>
                    <a:pt x="2407" y="105"/>
                  </a:cubicBezTo>
                  <a:cubicBezTo>
                    <a:pt x="2276" y="168"/>
                    <a:pt x="2180" y="284"/>
                    <a:pt x="2136" y="425"/>
                  </a:cubicBezTo>
                  <a:cubicBezTo>
                    <a:pt x="2063" y="434"/>
                    <a:pt x="1991" y="454"/>
                    <a:pt x="1923" y="478"/>
                  </a:cubicBezTo>
                  <a:cubicBezTo>
                    <a:pt x="1870" y="352"/>
                    <a:pt x="1836" y="216"/>
                    <a:pt x="1841" y="71"/>
                  </a:cubicBezTo>
                  <a:cubicBezTo>
                    <a:pt x="1841" y="25"/>
                    <a:pt x="1805" y="0"/>
                    <a:pt x="1770" y="0"/>
                  </a:cubicBezTo>
                  <a:close/>
                </a:path>
              </a:pathLst>
            </a:custGeom>
            <a:solidFill>
              <a:srgbClr val="004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rot="-487982" flipH="1">
              <a:off x="5048040" y="4053693"/>
              <a:ext cx="1729726" cy="968321"/>
            </a:xfrm>
            <a:custGeom>
              <a:avLst/>
              <a:gdLst/>
              <a:ahLst/>
              <a:cxnLst/>
              <a:rect l="l" t="t" r="r" b="b"/>
              <a:pathLst>
                <a:path w="10859" h="6079" extrusionOk="0">
                  <a:moveTo>
                    <a:pt x="2318" y="1"/>
                  </a:moveTo>
                  <a:cubicBezTo>
                    <a:pt x="2281" y="1"/>
                    <a:pt x="2243" y="21"/>
                    <a:pt x="2226" y="63"/>
                  </a:cubicBezTo>
                  <a:cubicBezTo>
                    <a:pt x="2139" y="306"/>
                    <a:pt x="2105" y="567"/>
                    <a:pt x="2154" y="819"/>
                  </a:cubicBezTo>
                  <a:cubicBezTo>
                    <a:pt x="2144" y="824"/>
                    <a:pt x="2130" y="838"/>
                    <a:pt x="2120" y="843"/>
                  </a:cubicBezTo>
                  <a:cubicBezTo>
                    <a:pt x="2057" y="814"/>
                    <a:pt x="1979" y="795"/>
                    <a:pt x="1907" y="790"/>
                  </a:cubicBezTo>
                  <a:cubicBezTo>
                    <a:pt x="1843" y="783"/>
                    <a:pt x="1768" y="777"/>
                    <a:pt x="1693" y="777"/>
                  </a:cubicBezTo>
                  <a:cubicBezTo>
                    <a:pt x="1557" y="777"/>
                    <a:pt x="1415" y="795"/>
                    <a:pt x="1316" y="858"/>
                  </a:cubicBezTo>
                  <a:cubicBezTo>
                    <a:pt x="1248" y="896"/>
                    <a:pt x="1258" y="1017"/>
                    <a:pt x="1350" y="1017"/>
                  </a:cubicBezTo>
                  <a:cubicBezTo>
                    <a:pt x="1500" y="1017"/>
                    <a:pt x="1607" y="1148"/>
                    <a:pt x="1732" y="1206"/>
                  </a:cubicBezTo>
                  <a:cubicBezTo>
                    <a:pt x="1737" y="1211"/>
                    <a:pt x="1752" y="1211"/>
                    <a:pt x="1761" y="1221"/>
                  </a:cubicBezTo>
                  <a:cubicBezTo>
                    <a:pt x="1708" y="1293"/>
                    <a:pt x="1665" y="1376"/>
                    <a:pt x="1621" y="1453"/>
                  </a:cubicBezTo>
                  <a:cubicBezTo>
                    <a:pt x="1518" y="1397"/>
                    <a:pt x="1393" y="1372"/>
                    <a:pt x="1267" y="1372"/>
                  </a:cubicBezTo>
                  <a:cubicBezTo>
                    <a:pt x="1122" y="1372"/>
                    <a:pt x="975" y="1406"/>
                    <a:pt x="861" y="1463"/>
                  </a:cubicBezTo>
                  <a:cubicBezTo>
                    <a:pt x="788" y="1497"/>
                    <a:pt x="807" y="1598"/>
                    <a:pt x="880" y="1632"/>
                  </a:cubicBezTo>
                  <a:cubicBezTo>
                    <a:pt x="1108" y="1720"/>
                    <a:pt x="1292" y="1812"/>
                    <a:pt x="1466" y="1962"/>
                  </a:cubicBezTo>
                  <a:cubicBezTo>
                    <a:pt x="1461" y="1986"/>
                    <a:pt x="1461" y="2020"/>
                    <a:pt x="1452" y="2044"/>
                  </a:cubicBezTo>
                  <a:cubicBezTo>
                    <a:pt x="1431" y="2042"/>
                    <a:pt x="1410" y="2041"/>
                    <a:pt x="1389" y="2041"/>
                  </a:cubicBezTo>
                  <a:cubicBezTo>
                    <a:pt x="1210" y="2041"/>
                    <a:pt x="1030" y="2110"/>
                    <a:pt x="861" y="2180"/>
                  </a:cubicBezTo>
                  <a:cubicBezTo>
                    <a:pt x="793" y="2213"/>
                    <a:pt x="798" y="2301"/>
                    <a:pt x="856" y="2339"/>
                  </a:cubicBezTo>
                  <a:cubicBezTo>
                    <a:pt x="1025" y="2460"/>
                    <a:pt x="1205" y="2557"/>
                    <a:pt x="1398" y="2567"/>
                  </a:cubicBezTo>
                  <a:cubicBezTo>
                    <a:pt x="1234" y="2678"/>
                    <a:pt x="1084" y="2819"/>
                    <a:pt x="962" y="2974"/>
                  </a:cubicBezTo>
                  <a:cubicBezTo>
                    <a:pt x="822" y="2819"/>
                    <a:pt x="628" y="2698"/>
                    <a:pt x="435" y="2654"/>
                  </a:cubicBezTo>
                  <a:cubicBezTo>
                    <a:pt x="428" y="2653"/>
                    <a:pt x="421" y="2652"/>
                    <a:pt x="414" y="2652"/>
                  </a:cubicBezTo>
                  <a:cubicBezTo>
                    <a:pt x="338" y="2652"/>
                    <a:pt x="267" y="2743"/>
                    <a:pt x="338" y="2809"/>
                  </a:cubicBezTo>
                  <a:cubicBezTo>
                    <a:pt x="357" y="2828"/>
                    <a:pt x="377" y="2843"/>
                    <a:pt x="396" y="2858"/>
                  </a:cubicBezTo>
                  <a:cubicBezTo>
                    <a:pt x="493" y="2993"/>
                    <a:pt x="590" y="3119"/>
                    <a:pt x="643" y="3284"/>
                  </a:cubicBezTo>
                  <a:cubicBezTo>
                    <a:pt x="653" y="3313"/>
                    <a:pt x="662" y="3337"/>
                    <a:pt x="667" y="3366"/>
                  </a:cubicBezTo>
                  <a:cubicBezTo>
                    <a:pt x="531" y="3230"/>
                    <a:pt x="357" y="3119"/>
                    <a:pt x="188" y="3114"/>
                  </a:cubicBezTo>
                  <a:cubicBezTo>
                    <a:pt x="144" y="3114"/>
                    <a:pt x="110" y="3138"/>
                    <a:pt x="96" y="3182"/>
                  </a:cubicBezTo>
                  <a:cubicBezTo>
                    <a:pt x="47" y="3313"/>
                    <a:pt x="231" y="3424"/>
                    <a:pt x="314" y="3502"/>
                  </a:cubicBezTo>
                  <a:cubicBezTo>
                    <a:pt x="435" y="3618"/>
                    <a:pt x="527" y="3739"/>
                    <a:pt x="614" y="3870"/>
                  </a:cubicBezTo>
                  <a:cubicBezTo>
                    <a:pt x="604" y="3918"/>
                    <a:pt x="604" y="3962"/>
                    <a:pt x="604" y="4010"/>
                  </a:cubicBezTo>
                  <a:cubicBezTo>
                    <a:pt x="543" y="3997"/>
                    <a:pt x="481" y="3989"/>
                    <a:pt x="420" y="3989"/>
                  </a:cubicBezTo>
                  <a:cubicBezTo>
                    <a:pt x="302" y="3989"/>
                    <a:pt x="186" y="4017"/>
                    <a:pt x="81" y="4088"/>
                  </a:cubicBezTo>
                  <a:cubicBezTo>
                    <a:pt x="1" y="4137"/>
                    <a:pt x="32" y="4265"/>
                    <a:pt x="121" y="4265"/>
                  </a:cubicBezTo>
                  <a:cubicBezTo>
                    <a:pt x="128" y="4265"/>
                    <a:pt x="136" y="4264"/>
                    <a:pt x="144" y="4262"/>
                  </a:cubicBezTo>
                  <a:cubicBezTo>
                    <a:pt x="162" y="4258"/>
                    <a:pt x="179" y="4257"/>
                    <a:pt x="195" y="4257"/>
                  </a:cubicBezTo>
                  <a:cubicBezTo>
                    <a:pt x="312" y="4257"/>
                    <a:pt x="410" y="4339"/>
                    <a:pt x="507" y="4402"/>
                  </a:cubicBezTo>
                  <a:cubicBezTo>
                    <a:pt x="362" y="4470"/>
                    <a:pt x="236" y="4567"/>
                    <a:pt x="120" y="4688"/>
                  </a:cubicBezTo>
                  <a:cubicBezTo>
                    <a:pt x="61" y="4755"/>
                    <a:pt x="103" y="4864"/>
                    <a:pt x="191" y="4864"/>
                  </a:cubicBezTo>
                  <a:cubicBezTo>
                    <a:pt x="197" y="4864"/>
                    <a:pt x="204" y="4864"/>
                    <a:pt x="212" y="4862"/>
                  </a:cubicBezTo>
                  <a:cubicBezTo>
                    <a:pt x="372" y="4838"/>
                    <a:pt x="522" y="4843"/>
                    <a:pt x="677" y="4828"/>
                  </a:cubicBezTo>
                  <a:cubicBezTo>
                    <a:pt x="686" y="4828"/>
                    <a:pt x="696" y="4819"/>
                    <a:pt x="701" y="4819"/>
                  </a:cubicBezTo>
                  <a:lnTo>
                    <a:pt x="701" y="4819"/>
                  </a:lnTo>
                  <a:cubicBezTo>
                    <a:pt x="623" y="5119"/>
                    <a:pt x="832" y="5424"/>
                    <a:pt x="1059" y="5627"/>
                  </a:cubicBezTo>
                  <a:cubicBezTo>
                    <a:pt x="1081" y="5645"/>
                    <a:pt x="1105" y="5652"/>
                    <a:pt x="1128" y="5652"/>
                  </a:cubicBezTo>
                  <a:cubicBezTo>
                    <a:pt x="1207" y="5652"/>
                    <a:pt x="1276" y="5562"/>
                    <a:pt x="1205" y="5487"/>
                  </a:cubicBezTo>
                  <a:cubicBezTo>
                    <a:pt x="1113" y="5390"/>
                    <a:pt x="1084" y="5279"/>
                    <a:pt x="1079" y="5158"/>
                  </a:cubicBezTo>
                  <a:lnTo>
                    <a:pt x="1079" y="5158"/>
                  </a:lnTo>
                  <a:cubicBezTo>
                    <a:pt x="1163" y="5492"/>
                    <a:pt x="1437" y="5814"/>
                    <a:pt x="1786" y="5814"/>
                  </a:cubicBezTo>
                  <a:cubicBezTo>
                    <a:pt x="1816" y="5814"/>
                    <a:pt x="1847" y="5812"/>
                    <a:pt x="1878" y="5807"/>
                  </a:cubicBezTo>
                  <a:cubicBezTo>
                    <a:pt x="1955" y="5797"/>
                    <a:pt x="1960" y="5666"/>
                    <a:pt x="1883" y="5652"/>
                  </a:cubicBezTo>
                  <a:cubicBezTo>
                    <a:pt x="1824" y="5637"/>
                    <a:pt x="1766" y="5603"/>
                    <a:pt x="1728" y="5555"/>
                  </a:cubicBezTo>
                  <a:lnTo>
                    <a:pt x="1728" y="5555"/>
                  </a:lnTo>
                  <a:cubicBezTo>
                    <a:pt x="1834" y="5589"/>
                    <a:pt x="1955" y="5613"/>
                    <a:pt x="2076" y="5627"/>
                  </a:cubicBezTo>
                  <a:cubicBezTo>
                    <a:pt x="2214" y="5751"/>
                    <a:pt x="2412" y="5814"/>
                    <a:pt x="2603" y="5814"/>
                  </a:cubicBezTo>
                  <a:cubicBezTo>
                    <a:pt x="2680" y="5814"/>
                    <a:pt x="2757" y="5804"/>
                    <a:pt x="2827" y="5782"/>
                  </a:cubicBezTo>
                  <a:cubicBezTo>
                    <a:pt x="2914" y="5758"/>
                    <a:pt x="2938" y="5618"/>
                    <a:pt x="2832" y="5594"/>
                  </a:cubicBezTo>
                  <a:cubicBezTo>
                    <a:pt x="2783" y="5584"/>
                    <a:pt x="2745" y="5569"/>
                    <a:pt x="2706" y="5545"/>
                  </a:cubicBezTo>
                  <a:cubicBezTo>
                    <a:pt x="2880" y="5487"/>
                    <a:pt x="3045" y="5400"/>
                    <a:pt x="3195" y="5293"/>
                  </a:cubicBezTo>
                  <a:cubicBezTo>
                    <a:pt x="3447" y="5666"/>
                    <a:pt x="3863" y="5870"/>
                    <a:pt x="4328" y="5894"/>
                  </a:cubicBezTo>
                  <a:cubicBezTo>
                    <a:pt x="4354" y="5895"/>
                    <a:pt x="4379" y="5896"/>
                    <a:pt x="4405" y="5896"/>
                  </a:cubicBezTo>
                  <a:cubicBezTo>
                    <a:pt x="4958" y="5896"/>
                    <a:pt x="5486" y="5597"/>
                    <a:pt x="5805" y="5153"/>
                  </a:cubicBezTo>
                  <a:cubicBezTo>
                    <a:pt x="6135" y="5436"/>
                    <a:pt x="6568" y="5601"/>
                    <a:pt x="6997" y="5601"/>
                  </a:cubicBezTo>
                  <a:cubicBezTo>
                    <a:pt x="7237" y="5601"/>
                    <a:pt x="7475" y="5550"/>
                    <a:pt x="7694" y="5439"/>
                  </a:cubicBezTo>
                  <a:cubicBezTo>
                    <a:pt x="7790" y="5487"/>
                    <a:pt x="7902" y="5521"/>
                    <a:pt x="8008" y="5555"/>
                  </a:cubicBezTo>
                  <a:cubicBezTo>
                    <a:pt x="8214" y="5727"/>
                    <a:pt x="8472" y="5830"/>
                    <a:pt x="8750" y="5830"/>
                  </a:cubicBezTo>
                  <a:cubicBezTo>
                    <a:pt x="8832" y="5830"/>
                    <a:pt x="8916" y="5821"/>
                    <a:pt x="9001" y="5802"/>
                  </a:cubicBezTo>
                  <a:cubicBezTo>
                    <a:pt x="9016" y="5797"/>
                    <a:pt x="9030" y="5797"/>
                    <a:pt x="9045" y="5787"/>
                  </a:cubicBezTo>
                  <a:lnTo>
                    <a:pt x="9045" y="5787"/>
                  </a:lnTo>
                  <a:cubicBezTo>
                    <a:pt x="9016" y="5850"/>
                    <a:pt x="8958" y="5908"/>
                    <a:pt x="8972" y="5981"/>
                  </a:cubicBezTo>
                  <a:cubicBezTo>
                    <a:pt x="8988" y="6054"/>
                    <a:pt x="9033" y="6078"/>
                    <a:pt x="9087" y="6078"/>
                  </a:cubicBezTo>
                  <a:cubicBezTo>
                    <a:pt x="9150" y="6078"/>
                    <a:pt x="9225" y="6044"/>
                    <a:pt x="9272" y="6015"/>
                  </a:cubicBezTo>
                  <a:cubicBezTo>
                    <a:pt x="9355" y="5966"/>
                    <a:pt x="9418" y="5899"/>
                    <a:pt x="9466" y="5821"/>
                  </a:cubicBezTo>
                  <a:cubicBezTo>
                    <a:pt x="9476" y="5821"/>
                    <a:pt x="9481" y="5812"/>
                    <a:pt x="9485" y="5812"/>
                  </a:cubicBezTo>
                  <a:cubicBezTo>
                    <a:pt x="9534" y="5787"/>
                    <a:pt x="9539" y="5739"/>
                    <a:pt x="9529" y="5700"/>
                  </a:cubicBezTo>
                  <a:cubicBezTo>
                    <a:pt x="9553" y="5637"/>
                    <a:pt x="9563" y="5569"/>
                    <a:pt x="9573" y="5511"/>
                  </a:cubicBezTo>
                  <a:cubicBezTo>
                    <a:pt x="9587" y="5540"/>
                    <a:pt x="9602" y="5569"/>
                    <a:pt x="9611" y="5608"/>
                  </a:cubicBezTo>
                  <a:cubicBezTo>
                    <a:pt x="9626" y="5638"/>
                    <a:pt x="9665" y="5657"/>
                    <a:pt x="9700" y="5657"/>
                  </a:cubicBezTo>
                  <a:cubicBezTo>
                    <a:pt x="9722" y="5657"/>
                    <a:pt x="9743" y="5649"/>
                    <a:pt x="9757" y="5632"/>
                  </a:cubicBezTo>
                  <a:cubicBezTo>
                    <a:pt x="9853" y="5511"/>
                    <a:pt x="9844" y="5385"/>
                    <a:pt x="9805" y="5245"/>
                  </a:cubicBezTo>
                  <a:cubicBezTo>
                    <a:pt x="9800" y="5221"/>
                    <a:pt x="9795" y="5196"/>
                    <a:pt x="9781" y="5167"/>
                  </a:cubicBezTo>
                  <a:cubicBezTo>
                    <a:pt x="9839" y="5056"/>
                    <a:pt x="9873" y="4940"/>
                    <a:pt x="9892" y="4819"/>
                  </a:cubicBezTo>
                  <a:cubicBezTo>
                    <a:pt x="9921" y="4979"/>
                    <a:pt x="9945" y="5143"/>
                    <a:pt x="9960" y="5313"/>
                  </a:cubicBezTo>
                  <a:cubicBezTo>
                    <a:pt x="9964" y="5362"/>
                    <a:pt x="10000" y="5408"/>
                    <a:pt x="10047" y="5408"/>
                  </a:cubicBezTo>
                  <a:cubicBezTo>
                    <a:pt x="10061" y="5408"/>
                    <a:pt x="10076" y="5404"/>
                    <a:pt x="10091" y="5395"/>
                  </a:cubicBezTo>
                  <a:cubicBezTo>
                    <a:pt x="10212" y="5322"/>
                    <a:pt x="10192" y="5143"/>
                    <a:pt x="10163" y="4988"/>
                  </a:cubicBezTo>
                  <a:cubicBezTo>
                    <a:pt x="10241" y="4925"/>
                    <a:pt x="10241" y="4766"/>
                    <a:pt x="10250" y="4674"/>
                  </a:cubicBezTo>
                  <a:cubicBezTo>
                    <a:pt x="10255" y="4591"/>
                    <a:pt x="10255" y="4504"/>
                    <a:pt x="10250" y="4422"/>
                  </a:cubicBezTo>
                  <a:cubicBezTo>
                    <a:pt x="10284" y="4373"/>
                    <a:pt x="10313" y="4315"/>
                    <a:pt x="10338" y="4262"/>
                  </a:cubicBezTo>
                  <a:cubicBezTo>
                    <a:pt x="10386" y="4383"/>
                    <a:pt x="10420" y="4519"/>
                    <a:pt x="10420" y="4654"/>
                  </a:cubicBezTo>
                  <a:cubicBezTo>
                    <a:pt x="10420" y="4717"/>
                    <a:pt x="10467" y="4752"/>
                    <a:pt x="10513" y="4752"/>
                  </a:cubicBezTo>
                  <a:cubicBezTo>
                    <a:pt x="10549" y="4752"/>
                    <a:pt x="10584" y="4732"/>
                    <a:pt x="10599" y="4688"/>
                  </a:cubicBezTo>
                  <a:cubicBezTo>
                    <a:pt x="10720" y="4373"/>
                    <a:pt x="10619" y="4063"/>
                    <a:pt x="10449" y="3792"/>
                  </a:cubicBezTo>
                  <a:lnTo>
                    <a:pt x="10449" y="3744"/>
                  </a:lnTo>
                  <a:cubicBezTo>
                    <a:pt x="10541" y="3836"/>
                    <a:pt x="10604" y="3942"/>
                    <a:pt x="10677" y="4063"/>
                  </a:cubicBezTo>
                  <a:cubicBezTo>
                    <a:pt x="10695" y="4094"/>
                    <a:pt x="10731" y="4110"/>
                    <a:pt x="10766" y="4110"/>
                  </a:cubicBezTo>
                  <a:cubicBezTo>
                    <a:pt x="10813" y="4110"/>
                    <a:pt x="10859" y="4081"/>
                    <a:pt x="10856" y="4020"/>
                  </a:cubicBezTo>
                  <a:cubicBezTo>
                    <a:pt x="10822" y="3744"/>
                    <a:pt x="10604" y="3327"/>
                    <a:pt x="10280" y="3259"/>
                  </a:cubicBezTo>
                  <a:cubicBezTo>
                    <a:pt x="10236" y="3182"/>
                    <a:pt x="10183" y="3114"/>
                    <a:pt x="10120" y="3046"/>
                  </a:cubicBezTo>
                  <a:cubicBezTo>
                    <a:pt x="10255" y="3017"/>
                    <a:pt x="10386" y="2964"/>
                    <a:pt x="10502" y="2891"/>
                  </a:cubicBezTo>
                  <a:cubicBezTo>
                    <a:pt x="10588" y="2833"/>
                    <a:pt x="10552" y="2710"/>
                    <a:pt x="10456" y="2710"/>
                  </a:cubicBezTo>
                  <a:cubicBezTo>
                    <a:pt x="10449" y="2710"/>
                    <a:pt x="10442" y="2711"/>
                    <a:pt x="10435" y="2712"/>
                  </a:cubicBezTo>
                  <a:cubicBezTo>
                    <a:pt x="10384" y="2722"/>
                    <a:pt x="10331" y="2725"/>
                    <a:pt x="10279" y="2725"/>
                  </a:cubicBezTo>
                  <a:cubicBezTo>
                    <a:pt x="10146" y="2725"/>
                    <a:pt x="10011" y="2704"/>
                    <a:pt x="9882" y="2704"/>
                  </a:cubicBezTo>
                  <a:cubicBezTo>
                    <a:pt x="9852" y="2704"/>
                    <a:pt x="9824" y="2705"/>
                    <a:pt x="9795" y="2707"/>
                  </a:cubicBezTo>
                  <a:cubicBezTo>
                    <a:pt x="9790" y="2693"/>
                    <a:pt x="9790" y="2683"/>
                    <a:pt x="9781" y="2674"/>
                  </a:cubicBezTo>
                  <a:cubicBezTo>
                    <a:pt x="9853" y="2654"/>
                    <a:pt x="9936" y="2625"/>
                    <a:pt x="9994" y="2582"/>
                  </a:cubicBezTo>
                  <a:cubicBezTo>
                    <a:pt x="10057" y="2533"/>
                    <a:pt x="10091" y="2460"/>
                    <a:pt x="10158" y="2417"/>
                  </a:cubicBezTo>
                  <a:cubicBezTo>
                    <a:pt x="10217" y="2378"/>
                    <a:pt x="10212" y="2291"/>
                    <a:pt x="10144" y="2267"/>
                  </a:cubicBezTo>
                  <a:cubicBezTo>
                    <a:pt x="10023" y="2223"/>
                    <a:pt x="9897" y="2170"/>
                    <a:pt x="9771" y="2155"/>
                  </a:cubicBezTo>
                  <a:cubicBezTo>
                    <a:pt x="9764" y="2155"/>
                    <a:pt x="9756" y="2155"/>
                    <a:pt x="9749" y="2155"/>
                  </a:cubicBezTo>
                  <a:cubicBezTo>
                    <a:pt x="9672" y="2155"/>
                    <a:pt x="9606" y="2178"/>
                    <a:pt x="9553" y="2218"/>
                  </a:cubicBezTo>
                  <a:cubicBezTo>
                    <a:pt x="9514" y="2170"/>
                    <a:pt x="9481" y="2121"/>
                    <a:pt x="9442" y="2078"/>
                  </a:cubicBezTo>
                  <a:cubicBezTo>
                    <a:pt x="9548" y="1971"/>
                    <a:pt x="9597" y="1816"/>
                    <a:pt x="9597" y="1647"/>
                  </a:cubicBezTo>
                  <a:cubicBezTo>
                    <a:pt x="9597" y="1591"/>
                    <a:pt x="9558" y="1564"/>
                    <a:pt x="9515" y="1564"/>
                  </a:cubicBezTo>
                  <a:cubicBezTo>
                    <a:pt x="9487" y="1564"/>
                    <a:pt x="9458" y="1576"/>
                    <a:pt x="9437" y="1598"/>
                  </a:cubicBezTo>
                  <a:cubicBezTo>
                    <a:pt x="9355" y="1710"/>
                    <a:pt x="9224" y="1753"/>
                    <a:pt x="9093" y="1783"/>
                  </a:cubicBezTo>
                  <a:cubicBezTo>
                    <a:pt x="8972" y="1705"/>
                    <a:pt x="8836" y="1642"/>
                    <a:pt x="8701" y="1594"/>
                  </a:cubicBezTo>
                  <a:cubicBezTo>
                    <a:pt x="8809" y="1558"/>
                    <a:pt x="8916" y="1538"/>
                    <a:pt x="9034" y="1538"/>
                  </a:cubicBezTo>
                  <a:cubicBezTo>
                    <a:pt x="9075" y="1538"/>
                    <a:pt x="9117" y="1540"/>
                    <a:pt x="9161" y="1545"/>
                  </a:cubicBezTo>
                  <a:cubicBezTo>
                    <a:pt x="9163" y="1545"/>
                    <a:pt x="9164" y="1545"/>
                    <a:pt x="9166" y="1545"/>
                  </a:cubicBezTo>
                  <a:cubicBezTo>
                    <a:pt x="9244" y="1545"/>
                    <a:pt x="9271" y="1438"/>
                    <a:pt x="9209" y="1390"/>
                  </a:cubicBezTo>
                  <a:cubicBezTo>
                    <a:pt x="9086" y="1309"/>
                    <a:pt x="8955" y="1272"/>
                    <a:pt x="8827" y="1272"/>
                  </a:cubicBezTo>
                  <a:cubicBezTo>
                    <a:pt x="8641" y="1272"/>
                    <a:pt x="8459" y="1349"/>
                    <a:pt x="8313" y="1477"/>
                  </a:cubicBezTo>
                  <a:cubicBezTo>
                    <a:pt x="8313" y="1424"/>
                    <a:pt x="8328" y="1376"/>
                    <a:pt x="8372" y="1342"/>
                  </a:cubicBezTo>
                  <a:cubicBezTo>
                    <a:pt x="8386" y="1327"/>
                    <a:pt x="8391" y="1318"/>
                    <a:pt x="8396" y="1303"/>
                  </a:cubicBezTo>
                  <a:cubicBezTo>
                    <a:pt x="8483" y="1279"/>
                    <a:pt x="8459" y="1148"/>
                    <a:pt x="8367" y="1138"/>
                  </a:cubicBezTo>
                  <a:cubicBezTo>
                    <a:pt x="8352" y="1137"/>
                    <a:pt x="8338" y="1136"/>
                    <a:pt x="8323" y="1136"/>
                  </a:cubicBezTo>
                  <a:cubicBezTo>
                    <a:pt x="8182" y="1136"/>
                    <a:pt x="8023" y="1198"/>
                    <a:pt x="7936" y="1308"/>
                  </a:cubicBezTo>
                  <a:cubicBezTo>
                    <a:pt x="7936" y="1308"/>
                    <a:pt x="7936" y="1313"/>
                    <a:pt x="7931" y="1313"/>
                  </a:cubicBezTo>
                  <a:cubicBezTo>
                    <a:pt x="7858" y="1376"/>
                    <a:pt x="7805" y="1468"/>
                    <a:pt x="7786" y="1565"/>
                  </a:cubicBezTo>
                  <a:cubicBezTo>
                    <a:pt x="7713" y="1579"/>
                    <a:pt x="7640" y="1608"/>
                    <a:pt x="7573" y="1637"/>
                  </a:cubicBezTo>
                  <a:cubicBezTo>
                    <a:pt x="7529" y="1569"/>
                    <a:pt x="7481" y="1511"/>
                    <a:pt x="7432" y="1453"/>
                  </a:cubicBezTo>
                  <a:cubicBezTo>
                    <a:pt x="7476" y="1414"/>
                    <a:pt x="7514" y="1366"/>
                    <a:pt x="7543" y="1318"/>
                  </a:cubicBezTo>
                  <a:cubicBezTo>
                    <a:pt x="7611" y="1206"/>
                    <a:pt x="7713" y="1013"/>
                    <a:pt x="7689" y="882"/>
                  </a:cubicBezTo>
                  <a:cubicBezTo>
                    <a:pt x="7676" y="810"/>
                    <a:pt x="7639" y="786"/>
                    <a:pt x="7592" y="786"/>
                  </a:cubicBezTo>
                  <a:cubicBezTo>
                    <a:pt x="7530" y="786"/>
                    <a:pt x="7451" y="830"/>
                    <a:pt x="7398" y="858"/>
                  </a:cubicBezTo>
                  <a:cubicBezTo>
                    <a:pt x="7263" y="921"/>
                    <a:pt x="7151" y="1008"/>
                    <a:pt x="7054" y="1124"/>
                  </a:cubicBezTo>
                  <a:cubicBezTo>
                    <a:pt x="7011" y="1090"/>
                    <a:pt x="6962" y="1061"/>
                    <a:pt x="6914" y="1037"/>
                  </a:cubicBezTo>
                  <a:cubicBezTo>
                    <a:pt x="6938" y="751"/>
                    <a:pt x="6793" y="460"/>
                    <a:pt x="6648" y="218"/>
                  </a:cubicBezTo>
                  <a:cubicBezTo>
                    <a:pt x="6630" y="188"/>
                    <a:pt x="6597" y="174"/>
                    <a:pt x="6565" y="174"/>
                  </a:cubicBezTo>
                  <a:cubicBezTo>
                    <a:pt x="6519" y="174"/>
                    <a:pt x="6475" y="203"/>
                    <a:pt x="6478" y="257"/>
                  </a:cubicBezTo>
                  <a:cubicBezTo>
                    <a:pt x="6488" y="460"/>
                    <a:pt x="6473" y="664"/>
                    <a:pt x="6410" y="848"/>
                  </a:cubicBezTo>
                  <a:cubicBezTo>
                    <a:pt x="6391" y="843"/>
                    <a:pt x="6376" y="843"/>
                    <a:pt x="6352" y="838"/>
                  </a:cubicBezTo>
                  <a:cubicBezTo>
                    <a:pt x="6333" y="727"/>
                    <a:pt x="6309" y="620"/>
                    <a:pt x="6289" y="509"/>
                  </a:cubicBezTo>
                  <a:cubicBezTo>
                    <a:pt x="6283" y="462"/>
                    <a:pt x="6245" y="442"/>
                    <a:pt x="6205" y="442"/>
                  </a:cubicBezTo>
                  <a:cubicBezTo>
                    <a:pt x="6182" y="442"/>
                    <a:pt x="6158" y="448"/>
                    <a:pt x="6139" y="460"/>
                  </a:cubicBezTo>
                  <a:cubicBezTo>
                    <a:pt x="6018" y="557"/>
                    <a:pt x="5926" y="674"/>
                    <a:pt x="5873" y="814"/>
                  </a:cubicBezTo>
                  <a:cubicBezTo>
                    <a:pt x="5752" y="824"/>
                    <a:pt x="5636" y="843"/>
                    <a:pt x="5519" y="872"/>
                  </a:cubicBezTo>
                  <a:cubicBezTo>
                    <a:pt x="5544" y="795"/>
                    <a:pt x="5563" y="717"/>
                    <a:pt x="5577" y="645"/>
                  </a:cubicBezTo>
                  <a:cubicBezTo>
                    <a:pt x="5586" y="596"/>
                    <a:pt x="5551" y="531"/>
                    <a:pt x="5497" y="531"/>
                  </a:cubicBezTo>
                  <a:cubicBezTo>
                    <a:pt x="5492" y="531"/>
                    <a:pt x="5486" y="532"/>
                    <a:pt x="5481" y="533"/>
                  </a:cubicBezTo>
                  <a:cubicBezTo>
                    <a:pt x="5248" y="606"/>
                    <a:pt x="5021" y="727"/>
                    <a:pt x="4914" y="940"/>
                  </a:cubicBezTo>
                  <a:cubicBezTo>
                    <a:pt x="4817" y="862"/>
                    <a:pt x="4711" y="795"/>
                    <a:pt x="4590" y="741"/>
                  </a:cubicBezTo>
                  <a:cubicBezTo>
                    <a:pt x="4706" y="596"/>
                    <a:pt x="4837" y="480"/>
                    <a:pt x="5011" y="388"/>
                  </a:cubicBezTo>
                  <a:cubicBezTo>
                    <a:pt x="5095" y="351"/>
                    <a:pt x="5049" y="237"/>
                    <a:pt x="4967" y="237"/>
                  </a:cubicBezTo>
                  <a:cubicBezTo>
                    <a:pt x="4964" y="237"/>
                    <a:pt x="4961" y="237"/>
                    <a:pt x="4958" y="238"/>
                  </a:cubicBezTo>
                  <a:cubicBezTo>
                    <a:pt x="4730" y="267"/>
                    <a:pt x="4468" y="402"/>
                    <a:pt x="4323" y="601"/>
                  </a:cubicBezTo>
                  <a:cubicBezTo>
                    <a:pt x="4352" y="456"/>
                    <a:pt x="4347" y="301"/>
                    <a:pt x="4328" y="155"/>
                  </a:cubicBezTo>
                  <a:cubicBezTo>
                    <a:pt x="4323" y="111"/>
                    <a:pt x="4286" y="89"/>
                    <a:pt x="4248" y="89"/>
                  </a:cubicBezTo>
                  <a:cubicBezTo>
                    <a:pt x="4212" y="89"/>
                    <a:pt x="4175" y="108"/>
                    <a:pt x="4163" y="146"/>
                  </a:cubicBezTo>
                  <a:cubicBezTo>
                    <a:pt x="4125" y="306"/>
                    <a:pt x="4076" y="470"/>
                    <a:pt x="3989" y="615"/>
                  </a:cubicBezTo>
                  <a:cubicBezTo>
                    <a:pt x="3916" y="615"/>
                    <a:pt x="3839" y="620"/>
                    <a:pt x="3766" y="640"/>
                  </a:cubicBezTo>
                  <a:cubicBezTo>
                    <a:pt x="3776" y="528"/>
                    <a:pt x="3800" y="378"/>
                    <a:pt x="3873" y="291"/>
                  </a:cubicBezTo>
                  <a:lnTo>
                    <a:pt x="3883" y="286"/>
                  </a:lnTo>
                  <a:cubicBezTo>
                    <a:pt x="3887" y="281"/>
                    <a:pt x="3892" y="281"/>
                    <a:pt x="3897" y="276"/>
                  </a:cubicBezTo>
                  <a:cubicBezTo>
                    <a:pt x="3976" y="235"/>
                    <a:pt x="3933" y="132"/>
                    <a:pt x="3861" y="132"/>
                  </a:cubicBezTo>
                  <a:cubicBezTo>
                    <a:pt x="3850" y="132"/>
                    <a:pt x="3837" y="135"/>
                    <a:pt x="3824" y="141"/>
                  </a:cubicBezTo>
                  <a:cubicBezTo>
                    <a:pt x="3631" y="233"/>
                    <a:pt x="3476" y="407"/>
                    <a:pt x="3403" y="606"/>
                  </a:cubicBezTo>
                  <a:cubicBezTo>
                    <a:pt x="3389" y="601"/>
                    <a:pt x="3379" y="601"/>
                    <a:pt x="3364" y="596"/>
                  </a:cubicBezTo>
                  <a:cubicBezTo>
                    <a:pt x="3364" y="591"/>
                    <a:pt x="3374" y="582"/>
                    <a:pt x="3374" y="572"/>
                  </a:cubicBezTo>
                  <a:cubicBezTo>
                    <a:pt x="3398" y="431"/>
                    <a:pt x="3330" y="291"/>
                    <a:pt x="3301" y="160"/>
                  </a:cubicBezTo>
                  <a:cubicBezTo>
                    <a:pt x="3291" y="121"/>
                    <a:pt x="3256" y="101"/>
                    <a:pt x="3222" y="101"/>
                  </a:cubicBezTo>
                  <a:cubicBezTo>
                    <a:pt x="3194" y="101"/>
                    <a:pt x="3167" y="115"/>
                    <a:pt x="3156" y="141"/>
                  </a:cubicBezTo>
                  <a:cubicBezTo>
                    <a:pt x="2977" y="233"/>
                    <a:pt x="2851" y="378"/>
                    <a:pt x="2798" y="557"/>
                  </a:cubicBezTo>
                  <a:cubicBezTo>
                    <a:pt x="2701" y="572"/>
                    <a:pt x="2609" y="596"/>
                    <a:pt x="2517" y="625"/>
                  </a:cubicBezTo>
                  <a:cubicBezTo>
                    <a:pt x="2444" y="456"/>
                    <a:pt x="2406" y="286"/>
                    <a:pt x="2410" y="92"/>
                  </a:cubicBezTo>
                  <a:cubicBezTo>
                    <a:pt x="2410" y="33"/>
                    <a:pt x="2365" y="1"/>
                    <a:pt x="2318" y="1"/>
                  </a:cubicBezTo>
                  <a:close/>
                </a:path>
              </a:pathLst>
            </a:custGeom>
            <a:solidFill>
              <a:srgbClr val="003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rot="-487982" flipH="1">
              <a:off x="5593740" y="4284378"/>
              <a:ext cx="173626" cy="156900"/>
            </a:xfrm>
            <a:custGeom>
              <a:avLst/>
              <a:gdLst/>
              <a:ahLst/>
              <a:cxnLst/>
              <a:rect l="l" t="t" r="r" b="b"/>
              <a:pathLst>
                <a:path w="1090" h="985" extrusionOk="0">
                  <a:moveTo>
                    <a:pt x="931" y="0"/>
                  </a:moveTo>
                  <a:cubicBezTo>
                    <a:pt x="885" y="0"/>
                    <a:pt x="813" y="30"/>
                    <a:pt x="789" y="50"/>
                  </a:cubicBezTo>
                  <a:cubicBezTo>
                    <a:pt x="751" y="79"/>
                    <a:pt x="654" y="200"/>
                    <a:pt x="639" y="244"/>
                  </a:cubicBezTo>
                  <a:cubicBezTo>
                    <a:pt x="620" y="287"/>
                    <a:pt x="625" y="389"/>
                    <a:pt x="649" y="481"/>
                  </a:cubicBezTo>
                  <a:lnTo>
                    <a:pt x="509" y="505"/>
                  </a:lnTo>
                  <a:lnTo>
                    <a:pt x="412" y="525"/>
                  </a:lnTo>
                  <a:cubicBezTo>
                    <a:pt x="336" y="577"/>
                    <a:pt x="260" y="694"/>
                    <a:pt x="234" y="694"/>
                  </a:cubicBezTo>
                  <a:cubicBezTo>
                    <a:pt x="233" y="694"/>
                    <a:pt x="233" y="694"/>
                    <a:pt x="232" y="694"/>
                  </a:cubicBezTo>
                  <a:cubicBezTo>
                    <a:pt x="203" y="694"/>
                    <a:pt x="184" y="684"/>
                    <a:pt x="184" y="684"/>
                  </a:cubicBezTo>
                  <a:cubicBezTo>
                    <a:pt x="0" y="786"/>
                    <a:pt x="44" y="830"/>
                    <a:pt x="160" y="985"/>
                  </a:cubicBezTo>
                  <a:lnTo>
                    <a:pt x="325" y="898"/>
                  </a:lnTo>
                  <a:cubicBezTo>
                    <a:pt x="332" y="822"/>
                    <a:pt x="380" y="769"/>
                    <a:pt x="437" y="769"/>
                  </a:cubicBezTo>
                  <a:cubicBezTo>
                    <a:pt x="449" y="769"/>
                    <a:pt x="462" y="771"/>
                    <a:pt x="475" y="776"/>
                  </a:cubicBezTo>
                  <a:lnTo>
                    <a:pt x="484" y="675"/>
                  </a:lnTo>
                  <a:cubicBezTo>
                    <a:pt x="504" y="694"/>
                    <a:pt x="527" y="702"/>
                    <a:pt x="552" y="702"/>
                  </a:cubicBezTo>
                  <a:cubicBezTo>
                    <a:pt x="680" y="702"/>
                    <a:pt x="862" y="489"/>
                    <a:pt x="935" y="428"/>
                  </a:cubicBezTo>
                  <a:cubicBezTo>
                    <a:pt x="1056" y="316"/>
                    <a:pt x="1065" y="263"/>
                    <a:pt x="1065" y="263"/>
                  </a:cubicBezTo>
                  <a:cubicBezTo>
                    <a:pt x="1089" y="146"/>
                    <a:pt x="1079" y="103"/>
                    <a:pt x="1066" y="103"/>
                  </a:cubicBezTo>
                  <a:cubicBezTo>
                    <a:pt x="1061" y="103"/>
                    <a:pt x="1055" y="110"/>
                    <a:pt x="1051" y="123"/>
                  </a:cubicBezTo>
                  <a:cubicBezTo>
                    <a:pt x="1047" y="130"/>
                    <a:pt x="1043" y="134"/>
                    <a:pt x="1038" y="134"/>
                  </a:cubicBezTo>
                  <a:cubicBezTo>
                    <a:pt x="1016" y="134"/>
                    <a:pt x="981" y="61"/>
                    <a:pt x="969" y="21"/>
                  </a:cubicBezTo>
                  <a:cubicBezTo>
                    <a:pt x="966" y="6"/>
                    <a:pt x="951" y="0"/>
                    <a:pt x="931" y="0"/>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rot="-487982" flipH="1">
              <a:off x="5824254" y="4317493"/>
              <a:ext cx="100512" cy="94937"/>
            </a:xfrm>
            <a:custGeom>
              <a:avLst/>
              <a:gdLst/>
              <a:ahLst/>
              <a:cxnLst/>
              <a:rect l="l" t="t" r="r" b="b"/>
              <a:pathLst>
                <a:path w="631" h="596" extrusionOk="0">
                  <a:moveTo>
                    <a:pt x="287" y="1"/>
                  </a:moveTo>
                  <a:cubicBezTo>
                    <a:pt x="260" y="1"/>
                    <a:pt x="238" y="22"/>
                    <a:pt x="238" y="33"/>
                  </a:cubicBezTo>
                  <a:cubicBezTo>
                    <a:pt x="238" y="43"/>
                    <a:pt x="107" y="91"/>
                    <a:pt x="102" y="154"/>
                  </a:cubicBezTo>
                  <a:cubicBezTo>
                    <a:pt x="98" y="212"/>
                    <a:pt x="44" y="304"/>
                    <a:pt x="25" y="319"/>
                  </a:cubicBezTo>
                  <a:cubicBezTo>
                    <a:pt x="1" y="334"/>
                    <a:pt x="25" y="348"/>
                    <a:pt x="73" y="348"/>
                  </a:cubicBezTo>
                  <a:lnTo>
                    <a:pt x="78" y="363"/>
                  </a:lnTo>
                  <a:lnTo>
                    <a:pt x="127" y="474"/>
                  </a:lnTo>
                  <a:cubicBezTo>
                    <a:pt x="262" y="547"/>
                    <a:pt x="378" y="595"/>
                    <a:pt x="383" y="595"/>
                  </a:cubicBezTo>
                  <a:cubicBezTo>
                    <a:pt x="388" y="595"/>
                    <a:pt x="480" y="507"/>
                    <a:pt x="531" y="507"/>
                  </a:cubicBezTo>
                  <a:cubicBezTo>
                    <a:pt x="533" y="507"/>
                    <a:pt x="536" y="507"/>
                    <a:pt x="538" y="508"/>
                  </a:cubicBezTo>
                  <a:cubicBezTo>
                    <a:pt x="587" y="513"/>
                    <a:pt x="630" y="518"/>
                    <a:pt x="630" y="518"/>
                  </a:cubicBezTo>
                  <a:lnTo>
                    <a:pt x="514" y="464"/>
                  </a:lnTo>
                  <a:cubicBezTo>
                    <a:pt x="412" y="459"/>
                    <a:pt x="301" y="377"/>
                    <a:pt x="291" y="343"/>
                  </a:cubicBezTo>
                  <a:cubicBezTo>
                    <a:pt x="279" y="310"/>
                    <a:pt x="381" y="298"/>
                    <a:pt x="451" y="298"/>
                  </a:cubicBezTo>
                  <a:cubicBezTo>
                    <a:pt x="464" y="298"/>
                    <a:pt x="475" y="299"/>
                    <a:pt x="485" y="300"/>
                  </a:cubicBezTo>
                  <a:cubicBezTo>
                    <a:pt x="487" y="300"/>
                    <a:pt x="489" y="300"/>
                    <a:pt x="492" y="300"/>
                  </a:cubicBezTo>
                  <a:cubicBezTo>
                    <a:pt x="543" y="300"/>
                    <a:pt x="543" y="246"/>
                    <a:pt x="533" y="227"/>
                  </a:cubicBezTo>
                  <a:cubicBezTo>
                    <a:pt x="529" y="217"/>
                    <a:pt x="515" y="213"/>
                    <a:pt x="497" y="213"/>
                  </a:cubicBezTo>
                  <a:cubicBezTo>
                    <a:pt x="474" y="213"/>
                    <a:pt x="446" y="219"/>
                    <a:pt x="432" y="222"/>
                  </a:cubicBezTo>
                  <a:cubicBezTo>
                    <a:pt x="431" y="222"/>
                    <a:pt x="430" y="222"/>
                    <a:pt x="429" y="222"/>
                  </a:cubicBezTo>
                  <a:cubicBezTo>
                    <a:pt x="406" y="222"/>
                    <a:pt x="383" y="163"/>
                    <a:pt x="383" y="150"/>
                  </a:cubicBezTo>
                  <a:cubicBezTo>
                    <a:pt x="383" y="130"/>
                    <a:pt x="417" y="111"/>
                    <a:pt x="437" y="111"/>
                  </a:cubicBezTo>
                  <a:cubicBezTo>
                    <a:pt x="456" y="111"/>
                    <a:pt x="349" y="33"/>
                    <a:pt x="315" y="9"/>
                  </a:cubicBezTo>
                  <a:cubicBezTo>
                    <a:pt x="306" y="3"/>
                    <a:pt x="296" y="1"/>
                    <a:pt x="287" y="1"/>
                  </a:cubicBezTo>
                  <a:close/>
                </a:path>
              </a:pathLst>
            </a:custGeom>
            <a:solidFill>
              <a:srgbClr val="001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rot="-487982" flipH="1">
              <a:off x="5839358" y="3364256"/>
              <a:ext cx="1317803" cy="752325"/>
            </a:xfrm>
            <a:custGeom>
              <a:avLst/>
              <a:gdLst/>
              <a:ahLst/>
              <a:cxnLst/>
              <a:rect l="l" t="t" r="r" b="b"/>
              <a:pathLst>
                <a:path w="8273" h="4723" extrusionOk="0">
                  <a:moveTo>
                    <a:pt x="7856" y="2495"/>
                  </a:moveTo>
                  <a:cubicBezTo>
                    <a:pt x="7817" y="2436"/>
                    <a:pt x="7783" y="2378"/>
                    <a:pt x="7735" y="2330"/>
                  </a:cubicBezTo>
                  <a:cubicBezTo>
                    <a:pt x="7836" y="2306"/>
                    <a:pt x="7938" y="2267"/>
                    <a:pt x="8025" y="2209"/>
                  </a:cubicBezTo>
                  <a:cubicBezTo>
                    <a:pt x="8088" y="2165"/>
                    <a:pt x="8054" y="2064"/>
                    <a:pt x="7977" y="2078"/>
                  </a:cubicBezTo>
                  <a:cubicBezTo>
                    <a:pt x="7812" y="2102"/>
                    <a:pt x="7643" y="2059"/>
                    <a:pt x="7483" y="2068"/>
                  </a:cubicBezTo>
                  <a:cubicBezTo>
                    <a:pt x="7478" y="2059"/>
                    <a:pt x="7478" y="2054"/>
                    <a:pt x="7478" y="2039"/>
                  </a:cubicBezTo>
                  <a:cubicBezTo>
                    <a:pt x="7531" y="2030"/>
                    <a:pt x="7594" y="2005"/>
                    <a:pt x="7643" y="1972"/>
                  </a:cubicBezTo>
                  <a:cubicBezTo>
                    <a:pt x="7691" y="1938"/>
                    <a:pt x="7715" y="1884"/>
                    <a:pt x="7764" y="1846"/>
                  </a:cubicBezTo>
                  <a:cubicBezTo>
                    <a:pt x="7812" y="1817"/>
                    <a:pt x="7807" y="1749"/>
                    <a:pt x="7749" y="1729"/>
                  </a:cubicBezTo>
                  <a:cubicBezTo>
                    <a:pt x="7662" y="1696"/>
                    <a:pt x="7565" y="1652"/>
                    <a:pt x="7468" y="1647"/>
                  </a:cubicBezTo>
                  <a:cubicBezTo>
                    <a:pt x="7400" y="1642"/>
                    <a:pt x="7347" y="1662"/>
                    <a:pt x="7299" y="1696"/>
                  </a:cubicBezTo>
                  <a:cubicBezTo>
                    <a:pt x="7274" y="1657"/>
                    <a:pt x="7241" y="1623"/>
                    <a:pt x="7212" y="1594"/>
                  </a:cubicBezTo>
                  <a:cubicBezTo>
                    <a:pt x="7289" y="1507"/>
                    <a:pt x="7328" y="1390"/>
                    <a:pt x="7328" y="1265"/>
                  </a:cubicBezTo>
                  <a:cubicBezTo>
                    <a:pt x="7328" y="1197"/>
                    <a:pt x="7250" y="1182"/>
                    <a:pt x="7207" y="1231"/>
                  </a:cubicBezTo>
                  <a:cubicBezTo>
                    <a:pt x="7139" y="1313"/>
                    <a:pt x="7042" y="1342"/>
                    <a:pt x="6945" y="1366"/>
                  </a:cubicBezTo>
                  <a:cubicBezTo>
                    <a:pt x="6853" y="1308"/>
                    <a:pt x="6752" y="1260"/>
                    <a:pt x="6650" y="1221"/>
                  </a:cubicBezTo>
                  <a:cubicBezTo>
                    <a:pt x="6756" y="1187"/>
                    <a:pt x="6873" y="1173"/>
                    <a:pt x="6998" y="1187"/>
                  </a:cubicBezTo>
                  <a:cubicBezTo>
                    <a:pt x="7066" y="1192"/>
                    <a:pt x="7090" y="1100"/>
                    <a:pt x="7037" y="1071"/>
                  </a:cubicBezTo>
                  <a:cubicBezTo>
                    <a:pt x="6814" y="926"/>
                    <a:pt x="6548" y="974"/>
                    <a:pt x="6354" y="1139"/>
                  </a:cubicBezTo>
                  <a:cubicBezTo>
                    <a:pt x="6354" y="1095"/>
                    <a:pt x="6364" y="1061"/>
                    <a:pt x="6403" y="1037"/>
                  </a:cubicBezTo>
                  <a:cubicBezTo>
                    <a:pt x="6413" y="1027"/>
                    <a:pt x="6417" y="1018"/>
                    <a:pt x="6417" y="1003"/>
                  </a:cubicBezTo>
                  <a:cubicBezTo>
                    <a:pt x="6480" y="989"/>
                    <a:pt x="6461" y="882"/>
                    <a:pt x="6393" y="877"/>
                  </a:cubicBezTo>
                  <a:cubicBezTo>
                    <a:pt x="6282" y="867"/>
                    <a:pt x="6141" y="916"/>
                    <a:pt x="6069" y="1013"/>
                  </a:cubicBezTo>
                  <a:cubicBezTo>
                    <a:pt x="6069" y="1013"/>
                    <a:pt x="6069" y="1018"/>
                    <a:pt x="6064" y="1018"/>
                  </a:cubicBezTo>
                  <a:cubicBezTo>
                    <a:pt x="6006" y="1066"/>
                    <a:pt x="5967" y="1134"/>
                    <a:pt x="5952" y="1206"/>
                  </a:cubicBezTo>
                  <a:cubicBezTo>
                    <a:pt x="5899" y="1216"/>
                    <a:pt x="5846" y="1235"/>
                    <a:pt x="5788" y="1260"/>
                  </a:cubicBezTo>
                  <a:cubicBezTo>
                    <a:pt x="5759" y="1211"/>
                    <a:pt x="5725" y="1163"/>
                    <a:pt x="5686" y="1119"/>
                  </a:cubicBezTo>
                  <a:cubicBezTo>
                    <a:pt x="5715" y="1085"/>
                    <a:pt x="5749" y="1051"/>
                    <a:pt x="5773" y="1013"/>
                  </a:cubicBezTo>
                  <a:cubicBezTo>
                    <a:pt x="5827" y="926"/>
                    <a:pt x="5899" y="780"/>
                    <a:pt x="5880" y="679"/>
                  </a:cubicBezTo>
                  <a:cubicBezTo>
                    <a:pt x="5856" y="553"/>
                    <a:pt x="5730" y="625"/>
                    <a:pt x="5657" y="659"/>
                  </a:cubicBezTo>
                  <a:cubicBezTo>
                    <a:pt x="5555" y="712"/>
                    <a:pt x="5468" y="775"/>
                    <a:pt x="5396" y="858"/>
                  </a:cubicBezTo>
                  <a:cubicBezTo>
                    <a:pt x="5362" y="834"/>
                    <a:pt x="5328" y="819"/>
                    <a:pt x="5289" y="795"/>
                  </a:cubicBezTo>
                  <a:cubicBezTo>
                    <a:pt x="5304" y="577"/>
                    <a:pt x="5192" y="359"/>
                    <a:pt x="5086" y="170"/>
                  </a:cubicBezTo>
                  <a:cubicBezTo>
                    <a:pt x="5057" y="117"/>
                    <a:pt x="4955" y="127"/>
                    <a:pt x="4955" y="199"/>
                  </a:cubicBezTo>
                  <a:cubicBezTo>
                    <a:pt x="4965" y="359"/>
                    <a:pt x="4950" y="509"/>
                    <a:pt x="4906" y="654"/>
                  </a:cubicBezTo>
                  <a:cubicBezTo>
                    <a:pt x="4892" y="654"/>
                    <a:pt x="4877" y="650"/>
                    <a:pt x="4863" y="640"/>
                  </a:cubicBezTo>
                  <a:cubicBezTo>
                    <a:pt x="4844" y="558"/>
                    <a:pt x="4834" y="480"/>
                    <a:pt x="4814" y="393"/>
                  </a:cubicBezTo>
                  <a:cubicBezTo>
                    <a:pt x="4805" y="340"/>
                    <a:pt x="4742" y="325"/>
                    <a:pt x="4698" y="359"/>
                  </a:cubicBezTo>
                  <a:cubicBezTo>
                    <a:pt x="4611" y="432"/>
                    <a:pt x="4543" y="519"/>
                    <a:pt x="4495" y="625"/>
                  </a:cubicBezTo>
                  <a:cubicBezTo>
                    <a:pt x="4403" y="630"/>
                    <a:pt x="4311" y="650"/>
                    <a:pt x="4229" y="674"/>
                  </a:cubicBezTo>
                  <a:cubicBezTo>
                    <a:pt x="4248" y="611"/>
                    <a:pt x="4258" y="558"/>
                    <a:pt x="4272" y="495"/>
                  </a:cubicBezTo>
                  <a:cubicBezTo>
                    <a:pt x="4277" y="456"/>
                    <a:pt x="4243" y="398"/>
                    <a:pt x="4199" y="417"/>
                  </a:cubicBezTo>
                  <a:cubicBezTo>
                    <a:pt x="4020" y="470"/>
                    <a:pt x="3846" y="567"/>
                    <a:pt x="3768" y="727"/>
                  </a:cubicBezTo>
                  <a:cubicBezTo>
                    <a:pt x="3691" y="664"/>
                    <a:pt x="3609" y="611"/>
                    <a:pt x="3522" y="577"/>
                  </a:cubicBezTo>
                  <a:cubicBezTo>
                    <a:pt x="3604" y="466"/>
                    <a:pt x="3715" y="374"/>
                    <a:pt x="3841" y="311"/>
                  </a:cubicBezTo>
                  <a:cubicBezTo>
                    <a:pt x="3909" y="272"/>
                    <a:pt x="3865" y="180"/>
                    <a:pt x="3798" y="194"/>
                  </a:cubicBezTo>
                  <a:cubicBezTo>
                    <a:pt x="3623" y="219"/>
                    <a:pt x="3425" y="320"/>
                    <a:pt x="3313" y="466"/>
                  </a:cubicBezTo>
                  <a:cubicBezTo>
                    <a:pt x="3337" y="359"/>
                    <a:pt x="3333" y="238"/>
                    <a:pt x="3313" y="127"/>
                  </a:cubicBezTo>
                  <a:cubicBezTo>
                    <a:pt x="3304" y="68"/>
                    <a:pt x="3207" y="59"/>
                    <a:pt x="3192" y="122"/>
                  </a:cubicBezTo>
                  <a:cubicBezTo>
                    <a:pt x="3158" y="243"/>
                    <a:pt x="3120" y="369"/>
                    <a:pt x="3061" y="480"/>
                  </a:cubicBezTo>
                  <a:cubicBezTo>
                    <a:pt x="3003" y="480"/>
                    <a:pt x="2945" y="485"/>
                    <a:pt x="2892" y="495"/>
                  </a:cubicBezTo>
                  <a:cubicBezTo>
                    <a:pt x="2902" y="412"/>
                    <a:pt x="2921" y="296"/>
                    <a:pt x="2969" y="238"/>
                  </a:cubicBezTo>
                  <a:cubicBezTo>
                    <a:pt x="2969" y="238"/>
                    <a:pt x="2969" y="228"/>
                    <a:pt x="2974" y="228"/>
                  </a:cubicBezTo>
                  <a:cubicBezTo>
                    <a:pt x="2979" y="228"/>
                    <a:pt x="2989" y="223"/>
                    <a:pt x="2989" y="223"/>
                  </a:cubicBezTo>
                  <a:cubicBezTo>
                    <a:pt x="3052" y="189"/>
                    <a:pt x="2999" y="93"/>
                    <a:pt x="2931" y="122"/>
                  </a:cubicBezTo>
                  <a:cubicBezTo>
                    <a:pt x="2785" y="189"/>
                    <a:pt x="2664" y="320"/>
                    <a:pt x="2606" y="480"/>
                  </a:cubicBezTo>
                  <a:cubicBezTo>
                    <a:pt x="2601" y="480"/>
                    <a:pt x="2587" y="470"/>
                    <a:pt x="2582" y="470"/>
                  </a:cubicBezTo>
                  <a:cubicBezTo>
                    <a:pt x="2582" y="466"/>
                    <a:pt x="2587" y="461"/>
                    <a:pt x="2587" y="456"/>
                  </a:cubicBezTo>
                  <a:cubicBezTo>
                    <a:pt x="2606" y="344"/>
                    <a:pt x="2558" y="243"/>
                    <a:pt x="2534" y="141"/>
                  </a:cubicBezTo>
                  <a:cubicBezTo>
                    <a:pt x="2519" y="83"/>
                    <a:pt x="2442" y="78"/>
                    <a:pt x="2417" y="127"/>
                  </a:cubicBezTo>
                  <a:cubicBezTo>
                    <a:pt x="2287" y="194"/>
                    <a:pt x="2185" y="311"/>
                    <a:pt x="2146" y="446"/>
                  </a:cubicBezTo>
                  <a:cubicBezTo>
                    <a:pt x="2074" y="461"/>
                    <a:pt x="2001" y="480"/>
                    <a:pt x="1933" y="504"/>
                  </a:cubicBezTo>
                  <a:cubicBezTo>
                    <a:pt x="1880" y="374"/>
                    <a:pt x="1841" y="243"/>
                    <a:pt x="1851" y="97"/>
                  </a:cubicBezTo>
                  <a:cubicBezTo>
                    <a:pt x="1851" y="10"/>
                    <a:pt x="1739" y="1"/>
                    <a:pt x="1710" y="73"/>
                  </a:cubicBezTo>
                  <a:cubicBezTo>
                    <a:pt x="1638" y="262"/>
                    <a:pt x="1618" y="456"/>
                    <a:pt x="1652" y="650"/>
                  </a:cubicBezTo>
                  <a:cubicBezTo>
                    <a:pt x="1643" y="654"/>
                    <a:pt x="1638" y="659"/>
                    <a:pt x="1623" y="664"/>
                  </a:cubicBezTo>
                  <a:cubicBezTo>
                    <a:pt x="1575" y="640"/>
                    <a:pt x="1522" y="630"/>
                    <a:pt x="1459" y="625"/>
                  </a:cubicBezTo>
                  <a:cubicBezTo>
                    <a:pt x="1323" y="611"/>
                    <a:pt x="1134" y="601"/>
                    <a:pt x="1008" y="679"/>
                  </a:cubicBezTo>
                  <a:cubicBezTo>
                    <a:pt x="950" y="708"/>
                    <a:pt x="965" y="804"/>
                    <a:pt x="1037" y="804"/>
                  </a:cubicBezTo>
                  <a:cubicBezTo>
                    <a:pt x="1153" y="804"/>
                    <a:pt x="1231" y="901"/>
                    <a:pt x="1328" y="950"/>
                  </a:cubicBezTo>
                  <a:cubicBezTo>
                    <a:pt x="1333" y="955"/>
                    <a:pt x="1338" y="955"/>
                    <a:pt x="1347" y="955"/>
                  </a:cubicBezTo>
                  <a:cubicBezTo>
                    <a:pt x="1304" y="1013"/>
                    <a:pt x="1275" y="1076"/>
                    <a:pt x="1246" y="1139"/>
                  </a:cubicBezTo>
                  <a:cubicBezTo>
                    <a:pt x="1076" y="1047"/>
                    <a:pt x="824" y="1066"/>
                    <a:pt x="664" y="1143"/>
                  </a:cubicBezTo>
                  <a:cubicBezTo>
                    <a:pt x="606" y="1173"/>
                    <a:pt x="621" y="1255"/>
                    <a:pt x="674" y="1269"/>
                  </a:cubicBezTo>
                  <a:cubicBezTo>
                    <a:pt x="848" y="1337"/>
                    <a:pt x="984" y="1410"/>
                    <a:pt x="1124" y="1526"/>
                  </a:cubicBezTo>
                  <a:cubicBezTo>
                    <a:pt x="1115" y="1545"/>
                    <a:pt x="1115" y="1570"/>
                    <a:pt x="1115" y="1584"/>
                  </a:cubicBezTo>
                  <a:cubicBezTo>
                    <a:pt x="965" y="1574"/>
                    <a:pt x="810" y="1628"/>
                    <a:pt x="669" y="1696"/>
                  </a:cubicBezTo>
                  <a:cubicBezTo>
                    <a:pt x="621" y="1720"/>
                    <a:pt x="626" y="1788"/>
                    <a:pt x="664" y="1817"/>
                  </a:cubicBezTo>
                  <a:cubicBezTo>
                    <a:pt x="790" y="1909"/>
                    <a:pt x="931" y="1981"/>
                    <a:pt x="1081" y="1991"/>
                  </a:cubicBezTo>
                  <a:cubicBezTo>
                    <a:pt x="955" y="2078"/>
                    <a:pt x="844" y="2180"/>
                    <a:pt x="747" y="2301"/>
                  </a:cubicBezTo>
                  <a:cubicBezTo>
                    <a:pt x="640" y="2180"/>
                    <a:pt x="495" y="2088"/>
                    <a:pt x="350" y="2059"/>
                  </a:cubicBezTo>
                  <a:cubicBezTo>
                    <a:pt x="287" y="2044"/>
                    <a:pt x="214" y="2127"/>
                    <a:pt x="277" y="2180"/>
                  </a:cubicBezTo>
                  <a:cubicBezTo>
                    <a:pt x="287" y="2189"/>
                    <a:pt x="301" y="2204"/>
                    <a:pt x="316" y="2214"/>
                  </a:cubicBezTo>
                  <a:cubicBezTo>
                    <a:pt x="388" y="2320"/>
                    <a:pt x="461" y="2417"/>
                    <a:pt x="505" y="2538"/>
                  </a:cubicBezTo>
                  <a:cubicBezTo>
                    <a:pt x="509" y="2553"/>
                    <a:pt x="519" y="2577"/>
                    <a:pt x="524" y="2601"/>
                  </a:cubicBezTo>
                  <a:cubicBezTo>
                    <a:pt x="422" y="2495"/>
                    <a:pt x="287" y="2417"/>
                    <a:pt x="161" y="2407"/>
                  </a:cubicBezTo>
                  <a:cubicBezTo>
                    <a:pt x="132" y="2407"/>
                    <a:pt x="98" y="2427"/>
                    <a:pt x="88" y="2456"/>
                  </a:cubicBezTo>
                  <a:cubicBezTo>
                    <a:pt x="49" y="2562"/>
                    <a:pt x="190" y="2640"/>
                    <a:pt x="253" y="2698"/>
                  </a:cubicBezTo>
                  <a:cubicBezTo>
                    <a:pt x="340" y="2790"/>
                    <a:pt x="413" y="2882"/>
                    <a:pt x="476" y="2984"/>
                  </a:cubicBezTo>
                  <a:cubicBezTo>
                    <a:pt x="471" y="3022"/>
                    <a:pt x="471" y="3056"/>
                    <a:pt x="471" y="3085"/>
                  </a:cubicBezTo>
                  <a:cubicBezTo>
                    <a:pt x="330" y="3061"/>
                    <a:pt x="195" y="3061"/>
                    <a:pt x="69" y="3148"/>
                  </a:cubicBezTo>
                  <a:cubicBezTo>
                    <a:pt x="1" y="3192"/>
                    <a:pt x="35" y="3298"/>
                    <a:pt x="117" y="3279"/>
                  </a:cubicBezTo>
                  <a:cubicBezTo>
                    <a:pt x="229" y="3255"/>
                    <a:pt x="311" y="3327"/>
                    <a:pt x="398" y="3390"/>
                  </a:cubicBezTo>
                  <a:cubicBezTo>
                    <a:pt x="287" y="3439"/>
                    <a:pt x="190" y="3511"/>
                    <a:pt x="108" y="3608"/>
                  </a:cubicBezTo>
                  <a:cubicBezTo>
                    <a:pt x="49" y="3662"/>
                    <a:pt x="98" y="3754"/>
                    <a:pt x="180" y="3739"/>
                  </a:cubicBezTo>
                  <a:cubicBezTo>
                    <a:pt x="301" y="3725"/>
                    <a:pt x="413" y="3729"/>
                    <a:pt x="534" y="3710"/>
                  </a:cubicBezTo>
                  <a:cubicBezTo>
                    <a:pt x="543" y="3710"/>
                    <a:pt x="548" y="3710"/>
                    <a:pt x="553" y="3705"/>
                  </a:cubicBezTo>
                  <a:cubicBezTo>
                    <a:pt x="495" y="3928"/>
                    <a:pt x="650" y="4165"/>
                    <a:pt x="824" y="4315"/>
                  </a:cubicBezTo>
                  <a:cubicBezTo>
                    <a:pt x="897" y="4378"/>
                    <a:pt x="1008" y="4286"/>
                    <a:pt x="936" y="4214"/>
                  </a:cubicBezTo>
                  <a:cubicBezTo>
                    <a:pt x="863" y="4141"/>
                    <a:pt x="839" y="4054"/>
                    <a:pt x="839" y="3967"/>
                  </a:cubicBezTo>
                  <a:lnTo>
                    <a:pt x="839" y="3967"/>
                  </a:lnTo>
                  <a:cubicBezTo>
                    <a:pt x="907" y="4243"/>
                    <a:pt x="1149" y="4504"/>
                    <a:pt x="1444" y="4461"/>
                  </a:cubicBezTo>
                  <a:cubicBezTo>
                    <a:pt x="1502" y="4456"/>
                    <a:pt x="1512" y="4359"/>
                    <a:pt x="1449" y="4344"/>
                  </a:cubicBezTo>
                  <a:cubicBezTo>
                    <a:pt x="1400" y="4335"/>
                    <a:pt x="1367" y="4310"/>
                    <a:pt x="1328" y="4272"/>
                  </a:cubicBezTo>
                  <a:cubicBezTo>
                    <a:pt x="1415" y="4306"/>
                    <a:pt x="1502" y="4320"/>
                    <a:pt x="1594" y="4330"/>
                  </a:cubicBezTo>
                  <a:cubicBezTo>
                    <a:pt x="1739" y="4461"/>
                    <a:pt x="1982" y="4504"/>
                    <a:pt x="2166" y="4451"/>
                  </a:cubicBezTo>
                  <a:cubicBezTo>
                    <a:pt x="2224" y="4432"/>
                    <a:pt x="2248" y="4320"/>
                    <a:pt x="2170" y="4310"/>
                  </a:cubicBezTo>
                  <a:cubicBezTo>
                    <a:pt x="2132" y="4306"/>
                    <a:pt x="2103" y="4291"/>
                    <a:pt x="2074" y="4272"/>
                  </a:cubicBezTo>
                  <a:cubicBezTo>
                    <a:pt x="2204" y="4233"/>
                    <a:pt x="2335" y="4160"/>
                    <a:pt x="2446" y="4078"/>
                  </a:cubicBezTo>
                  <a:cubicBezTo>
                    <a:pt x="2635" y="4364"/>
                    <a:pt x="2955" y="4524"/>
                    <a:pt x="3308" y="4538"/>
                  </a:cubicBezTo>
                  <a:cubicBezTo>
                    <a:pt x="3749" y="4562"/>
                    <a:pt x="4180" y="4335"/>
                    <a:pt x="4427" y="3976"/>
                  </a:cubicBezTo>
                  <a:cubicBezTo>
                    <a:pt x="4814" y="4315"/>
                    <a:pt x="5396" y="4432"/>
                    <a:pt x="5870" y="4194"/>
                  </a:cubicBezTo>
                  <a:cubicBezTo>
                    <a:pt x="5943" y="4233"/>
                    <a:pt x="6025" y="4262"/>
                    <a:pt x="6103" y="4281"/>
                  </a:cubicBezTo>
                  <a:cubicBezTo>
                    <a:pt x="6306" y="4451"/>
                    <a:pt x="6577" y="4533"/>
                    <a:pt x="6863" y="4465"/>
                  </a:cubicBezTo>
                  <a:cubicBezTo>
                    <a:pt x="6873" y="4465"/>
                    <a:pt x="6887" y="4461"/>
                    <a:pt x="6897" y="4456"/>
                  </a:cubicBezTo>
                  <a:cubicBezTo>
                    <a:pt x="6873" y="4499"/>
                    <a:pt x="6829" y="4548"/>
                    <a:pt x="6844" y="4601"/>
                  </a:cubicBezTo>
                  <a:cubicBezTo>
                    <a:pt x="6868" y="4722"/>
                    <a:pt x="7008" y="4669"/>
                    <a:pt x="7071" y="4625"/>
                  </a:cubicBezTo>
                  <a:cubicBezTo>
                    <a:pt x="7134" y="4587"/>
                    <a:pt x="7182" y="4533"/>
                    <a:pt x="7216" y="4480"/>
                  </a:cubicBezTo>
                  <a:cubicBezTo>
                    <a:pt x="7226" y="4480"/>
                    <a:pt x="7231" y="4475"/>
                    <a:pt x="7231" y="4475"/>
                  </a:cubicBezTo>
                  <a:cubicBezTo>
                    <a:pt x="7265" y="4456"/>
                    <a:pt x="7274" y="4417"/>
                    <a:pt x="7260" y="4388"/>
                  </a:cubicBezTo>
                  <a:cubicBezTo>
                    <a:pt x="7279" y="4340"/>
                    <a:pt x="7289" y="4291"/>
                    <a:pt x="7289" y="4243"/>
                  </a:cubicBezTo>
                  <a:lnTo>
                    <a:pt x="7328" y="4315"/>
                  </a:lnTo>
                  <a:cubicBezTo>
                    <a:pt x="7347" y="4354"/>
                    <a:pt x="7410" y="4369"/>
                    <a:pt x="7434" y="4335"/>
                  </a:cubicBezTo>
                  <a:cubicBezTo>
                    <a:pt x="7507" y="4243"/>
                    <a:pt x="7502" y="4146"/>
                    <a:pt x="7473" y="4039"/>
                  </a:cubicBezTo>
                  <a:cubicBezTo>
                    <a:pt x="7468" y="4020"/>
                    <a:pt x="7459" y="4001"/>
                    <a:pt x="7454" y="3976"/>
                  </a:cubicBezTo>
                  <a:cubicBezTo>
                    <a:pt x="7497" y="3894"/>
                    <a:pt x="7526" y="3807"/>
                    <a:pt x="7541" y="3715"/>
                  </a:cubicBezTo>
                  <a:cubicBezTo>
                    <a:pt x="7565" y="3836"/>
                    <a:pt x="7580" y="3957"/>
                    <a:pt x="7589" y="4088"/>
                  </a:cubicBezTo>
                  <a:cubicBezTo>
                    <a:pt x="7589" y="4136"/>
                    <a:pt x="7643" y="4175"/>
                    <a:pt x="7691" y="4151"/>
                  </a:cubicBezTo>
                  <a:cubicBezTo>
                    <a:pt x="7783" y="4097"/>
                    <a:pt x="7768" y="3957"/>
                    <a:pt x="7744" y="3846"/>
                  </a:cubicBezTo>
                  <a:cubicBezTo>
                    <a:pt x="7807" y="3788"/>
                    <a:pt x="7807" y="3676"/>
                    <a:pt x="7807" y="3603"/>
                  </a:cubicBezTo>
                  <a:cubicBezTo>
                    <a:pt x="7812" y="3541"/>
                    <a:pt x="7812" y="3473"/>
                    <a:pt x="7807" y="3410"/>
                  </a:cubicBezTo>
                  <a:cubicBezTo>
                    <a:pt x="7831" y="3371"/>
                    <a:pt x="7856" y="3327"/>
                    <a:pt x="7870" y="3289"/>
                  </a:cubicBezTo>
                  <a:cubicBezTo>
                    <a:pt x="7909" y="3386"/>
                    <a:pt x="7933" y="3482"/>
                    <a:pt x="7933" y="3589"/>
                  </a:cubicBezTo>
                  <a:cubicBezTo>
                    <a:pt x="7933" y="3666"/>
                    <a:pt x="8040" y="3691"/>
                    <a:pt x="8074" y="3613"/>
                  </a:cubicBezTo>
                  <a:cubicBezTo>
                    <a:pt x="8161" y="3371"/>
                    <a:pt x="8083" y="3134"/>
                    <a:pt x="7957" y="2930"/>
                  </a:cubicBezTo>
                  <a:lnTo>
                    <a:pt x="7957" y="2892"/>
                  </a:lnTo>
                  <a:cubicBezTo>
                    <a:pt x="8025" y="2959"/>
                    <a:pt x="8078" y="3047"/>
                    <a:pt x="8132" y="3134"/>
                  </a:cubicBezTo>
                  <a:cubicBezTo>
                    <a:pt x="8161" y="3192"/>
                    <a:pt x="8272" y="3177"/>
                    <a:pt x="8267" y="3105"/>
                  </a:cubicBezTo>
                  <a:cubicBezTo>
                    <a:pt x="8272" y="2863"/>
                    <a:pt x="8103" y="2543"/>
                    <a:pt x="7856" y="2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rot="-487982" flipH="1">
              <a:off x="6405542" y="3756863"/>
              <a:ext cx="247695" cy="233996"/>
            </a:xfrm>
            <a:custGeom>
              <a:avLst/>
              <a:gdLst/>
              <a:ahLst/>
              <a:cxnLst/>
              <a:rect l="l" t="t" r="r" b="b"/>
              <a:pathLst>
                <a:path w="1555" h="1469" extrusionOk="0">
                  <a:moveTo>
                    <a:pt x="1521" y="1119"/>
                  </a:moveTo>
                  <a:cubicBezTo>
                    <a:pt x="1526" y="1124"/>
                    <a:pt x="1506" y="1134"/>
                    <a:pt x="1477" y="1149"/>
                  </a:cubicBezTo>
                  <a:cubicBezTo>
                    <a:pt x="1448" y="1163"/>
                    <a:pt x="1361" y="1197"/>
                    <a:pt x="1376" y="1202"/>
                  </a:cubicBezTo>
                  <a:cubicBezTo>
                    <a:pt x="1385" y="1211"/>
                    <a:pt x="1400" y="1250"/>
                    <a:pt x="1376" y="1294"/>
                  </a:cubicBezTo>
                  <a:cubicBezTo>
                    <a:pt x="1351" y="1337"/>
                    <a:pt x="1230" y="1415"/>
                    <a:pt x="1221" y="1429"/>
                  </a:cubicBezTo>
                  <a:cubicBezTo>
                    <a:pt x="1216" y="1439"/>
                    <a:pt x="1182" y="1468"/>
                    <a:pt x="1172" y="1463"/>
                  </a:cubicBezTo>
                  <a:cubicBezTo>
                    <a:pt x="1167" y="1458"/>
                    <a:pt x="1158" y="1434"/>
                    <a:pt x="1158" y="1420"/>
                  </a:cubicBezTo>
                  <a:cubicBezTo>
                    <a:pt x="1162" y="1410"/>
                    <a:pt x="1162" y="1376"/>
                    <a:pt x="1143" y="1371"/>
                  </a:cubicBezTo>
                  <a:cubicBezTo>
                    <a:pt x="1124" y="1366"/>
                    <a:pt x="1085" y="1342"/>
                    <a:pt x="1109" y="1333"/>
                  </a:cubicBezTo>
                  <a:cubicBezTo>
                    <a:pt x="1124" y="1323"/>
                    <a:pt x="1182" y="1308"/>
                    <a:pt x="1172" y="1308"/>
                  </a:cubicBezTo>
                  <a:cubicBezTo>
                    <a:pt x="1172" y="1308"/>
                    <a:pt x="1167" y="1294"/>
                    <a:pt x="1158" y="1294"/>
                  </a:cubicBezTo>
                  <a:cubicBezTo>
                    <a:pt x="1148" y="1294"/>
                    <a:pt x="1037" y="1245"/>
                    <a:pt x="925" y="1178"/>
                  </a:cubicBezTo>
                  <a:lnTo>
                    <a:pt x="867" y="1076"/>
                  </a:lnTo>
                  <a:lnTo>
                    <a:pt x="785" y="1095"/>
                  </a:lnTo>
                  <a:cubicBezTo>
                    <a:pt x="688" y="1076"/>
                    <a:pt x="625" y="1071"/>
                    <a:pt x="630" y="1076"/>
                  </a:cubicBezTo>
                  <a:cubicBezTo>
                    <a:pt x="639" y="1090"/>
                    <a:pt x="664" y="1134"/>
                    <a:pt x="649" y="1144"/>
                  </a:cubicBezTo>
                  <a:cubicBezTo>
                    <a:pt x="630" y="1153"/>
                    <a:pt x="581" y="1168"/>
                    <a:pt x="576" y="1153"/>
                  </a:cubicBezTo>
                  <a:cubicBezTo>
                    <a:pt x="567" y="1149"/>
                    <a:pt x="533" y="1119"/>
                    <a:pt x="533" y="1119"/>
                  </a:cubicBezTo>
                  <a:cubicBezTo>
                    <a:pt x="528" y="1119"/>
                    <a:pt x="504" y="1066"/>
                    <a:pt x="533" y="998"/>
                  </a:cubicBezTo>
                  <a:lnTo>
                    <a:pt x="649" y="969"/>
                  </a:lnTo>
                  <a:lnTo>
                    <a:pt x="731" y="950"/>
                  </a:lnTo>
                  <a:cubicBezTo>
                    <a:pt x="751" y="911"/>
                    <a:pt x="761" y="887"/>
                    <a:pt x="770" y="902"/>
                  </a:cubicBezTo>
                  <a:cubicBezTo>
                    <a:pt x="775" y="911"/>
                    <a:pt x="785" y="897"/>
                    <a:pt x="785" y="839"/>
                  </a:cubicBezTo>
                  <a:cubicBezTo>
                    <a:pt x="780" y="785"/>
                    <a:pt x="702" y="732"/>
                    <a:pt x="702" y="727"/>
                  </a:cubicBezTo>
                  <a:cubicBezTo>
                    <a:pt x="702" y="718"/>
                    <a:pt x="712" y="713"/>
                    <a:pt x="731" y="708"/>
                  </a:cubicBezTo>
                  <a:cubicBezTo>
                    <a:pt x="751" y="708"/>
                    <a:pt x="785" y="713"/>
                    <a:pt x="804" y="718"/>
                  </a:cubicBezTo>
                  <a:cubicBezTo>
                    <a:pt x="823" y="718"/>
                    <a:pt x="848" y="684"/>
                    <a:pt x="853" y="659"/>
                  </a:cubicBezTo>
                  <a:cubicBezTo>
                    <a:pt x="857" y="635"/>
                    <a:pt x="833" y="587"/>
                    <a:pt x="799" y="606"/>
                  </a:cubicBezTo>
                  <a:cubicBezTo>
                    <a:pt x="761" y="630"/>
                    <a:pt x="649" y="655"/>
                    <a:pt x="610" y="616"/>
                  </a:cubicBezTo>
                  <a:cubicBezTo>
                    <a:pt x="567" y="587"/>
                    <a:pt x="441" y="534"/>
                    <a:pt x="412" y="514"/>
                  </a:cubicBezTo>
                  <a:cubicBezTo>
                    <a:pt x="383" y="490"/>
                    <a:pt x="310" y="427"/>
                    <a:pt x="334" y="412"/>
                  </a:cubicBezTo>
                  <a:cubicBezTo>
                    <a:pt x="359" y="398"/>
                    <a:pt x="412" y="345"/>
                    <a:pt x="397" y="320"/>
                  </a:cubicBezTo>
                  <a:cubicBezTo>
                    <a:pt x="392" y="296"/>
                    <a:pt x="175" y="340"/>
                    <a:pt x="179" y="325"/>
                  </a:cubicBezTo>
                  <a:cubicBezTo>
                    <a:pt x="189" y="316"/>
                    <a:pt x="170" y="277"/>
                    <a:pt x="146" y="253"/>
                  </a:cubicBezTo>
                  <a:cubicBezTo>
                    <a:pt x="116" y="233"/>
                    <a:pt x="34" y="175"/>
                    <a:pt x="29" y="175"/>
                  </a:cubicBezTo>
                  <a:cubicBezTo>
                    <a:pt x="24" y="170"/>
                    <a:pt x="0" y="136"/>
                    <a:pt x="0" y="107"/>
                  </a:cubicBezTo>
                  <a:cubicBezTo>
                    <a:pt x="0" y="78"/>
                    <a:pt x="10" y="1"/>
                    <a:pt x="29" y="1"/>
                  </a:cubicBezTo>
                  <a:cubicBezTo>
                    <a:pt x="49" y="1"/>
                    <a:pt x="116" y="11"/>
                    <a:pt x="116" y="49"/>
                  </a:cubicBezTo>
                  <a:cubicBezTo>
                    <a:pt x="116" y="83"/>
                    <a:pt x="150" y="175"/>
                    <a:pt x="189" y="180"/>
                  </a:cubicBezTo>
                  <a:cubicBezTo>
                    <a:pt x="228" y="185"/>
                    <a:pt x="334" y="185"/>
                    <a:pt x="320" y="199"/>
                  </a:cubicBezTo>
                  <a:cubicBezTo>
                    <a:pt x="310" y="219"/>
                    <a:pt x="296" y="253"/>
                    <a:pt x="339" y="248"/>
                  </a:cubicBezTo>
                  <a:cubicBezTo>
                    <a:pt x="373" y="233"/>
                    <a:pt x="528" y="258"/>
                    <a:pt x="601" y="306"/>
                  </a:cubicBezTo>
                  <a:lnTo>
                    <a:pt x="702" y="350"/>
                  </a:lnTo>
                  <a:lnTo>
                    <a:pt x="722" y="354"/>
                  </a:lnTo>
                  <a:cubicBezTo>
                    <a:pt x="727" y="388"/>
                    <a:pt x="727" y="417"/>
                    <a:pt x="722" y="422"/>
                  </a:cubicBezTo>
                  <a:cubicBezTo>
                    <a:pt x="712" y="427"/>
                    <a:pt x="702" y="509"/>
                    <a:pt x="702" y="567"/>
                  </a:cubicBezTo>
                  <a:lnTo>
                    <a:pt x="761" y="534"/>
                  </a:lnTo>
                  <a:lnTo>
                    <a:pt x="828" y="490"/>
                  </a:lnTo>
                  <a:cubicBezTo>
                    <a:pt x="877" y="524"/>
                    <a:pt x="930" y="538"/>
                    <a:pt x="945" y="519"/>
                  </a:cubicBezTo>
                  <a:cubicBezTo>
                    <a:pt x="954" y="495"/>
                    <a:pt x="877" y="442"/>
                    <a:pt x="848" y="422"/>
                  </a:cubicBezTo>
                  <a:cubicBezTo>
                    <a:pt x="819" y="403"/>
                    <a:pt x="819" y="316"/>
                    <a:pt x="828" y="316"/>
                  </a:cubicBezTo>
                  <a:cubicBezTo>
                    <a:pt x="838" y="316"/>
                    <a:pt x="882" y="316"/>
                    <a:pt x="882" y="320"/>
                  </a:cubicBezTo>
                  <a:cubicBezTo>
                    <a:pt x="882" y="325"/>
                    <a:pt x="993" y="320"/>
                    <a:pt x="1124" y="291"/>
                  </a:cubicBezTo>
                  <a:lnTo>
                    <a:pt x="993" y="248"/>
                  </a:lnTo>
                  <a:lnTo>
                    <a:pt x="974" y="243"/>
                  </a:lnTo>
                  <a:cubicBezTo>
                    <a:pt x="949" y="248"/>
                    <a:pt x="920" y="248"/>
                    <a:pt x="906" y="243"/>
                  </a:cubicBezTo>
                  <a:cubicBezTo>
                    <a:pt x="896" y="233"/>
                    <a:pt x="896" y="199"/>
                    <a:pt x="940" y="156"/>
                  </a:cubicBezTo>
                  <a:lnTo>
                    <a:pt x="998" y="127"/>
                  </a:lnTo>
                  <a:lnTo>
                    <a:pt x="1012" y="122"/>
                  </a:lnTo>
                  <a:cubicBezTo>
                    <a:pt x="1027" y="112"/>
                    <a:pt x="1046" y="112"/>
                    <a:pt x="1061" y="127"/>
                  </a:cubicBezTo>
                  <a:cubicBezTo>
                    <a:pt x="1070" y="132"/>
                    <a:pt x="1095" y="175"/>
                    <a:pt x="1119" y="204"/>
                  </a:cubicBezTo>
                  <a:cubicBezTo>
                    <a:pt x="1143" y="233"/>
                    <a:pt x="1216" y="330"/>
                    <a:pt x="1254" y="325"/>
                  </a:cubicBezTo>
                  <a:lnTo>
                    <a:pt x="1269" y="330"/>
                  </a:lnTo>
                  <a:cubicBezTo>
                    <a:pt x="1317" y="350"/>
                    <a:pt x="1337" y="388"/>
                    <a:pt x="1361" y="422"/>
                  </a:cubicBezTo>
                  <a:lnTo>
                    <a:pt x="1327" y="446"/>
                  </a:lnTo>
                  <a:cubicBezTo>
                    <a:pt x="1288" y="475"/>
                    <a:pt x="1245" y="509"/>
                    <a:pt x="1240" y="519"/>
                  </a:cubicBezTo>
                  <a:cubicBezTo>
                    <a:pt x="1235" y="534"/>
                    <a:pt x="1245" y="567"/>
                    <a:pt x="1259" y="572"/>
                  </a:cubicBezTo>
                  <a:cubicBezTo>
                    <a:pt x="1269" y="582"/>
                    <a:pt x="1317" y="582"/>
                    <a:pt x="1342" y="582"/>
                  </a:cubicBezTo>
                  <a:cubicBezTo>
                    <a:pt x="1361" y="572"/>
                    <a:pt x="1429" y="572"/>
                    <a:pt x="1424" y="592"/>
                  </a:cubicBezTo>
                  <a:cubicBezTo>
                    <a:pt x="1414" y="611"/>
                    <a:pt x="1429" y="664"/>
                    <a:pt x="1458" y="679"/>
                  </a:cubicBezTo>
                  <a:cubicBezTo>
                    <a:pt x="1487" y="688"/>
                    <a:pt x="1555" y="727"/>
                    <a:pt x="1545" y="737"/>
                  </a:cubicBezTo>
                  <a:cubicBezTo>
                    <a:pt x="1530" y="751"/>
                    <a:pt x="1521" y="814"/>
                    <a:pt x="1555" y="858"/>
                  </a:cubicBezTo>
                  <a:lnTo>
                    <a:pt x="1511" y="955"/>
                  </a:lnTo>
                  <a:lnTo>
                    <a:pt x="1506" y="974"/>
                  </a:lnTo>
                  <a:cubicBezTo>
                    <a:pt x="1521" y="1003"/>
                    <a:pt x="1526" y="1023"/>
                    <a:pt x="1526" y="1023"/>
                  </a:cubicBezTo>
                  <a:cubicBezTo>
                    <a:pt x="1526" y="1023"/>
                    <a:pt x="1511" y="1023"/>
                    <a:pt x="1497" y="1027"/>
                  </a:cubicBezTo>
                  <a:cubicBezTo>
                    <a:pt x="1477" y="1027"/>
                    <a:pt x="1438" y="1047"/>
                    <a:pt x="1453" y="1057"/>
                  </a:cubicBezTo>
                  <a:cubicBezTo>
                    <a:pt x="1463" y="1071"/>
                    <a:pt x="1511" y="1115"/>
                    <a:pt x="1521" y="1119"/>
                  </a:cubicBezTo>
                  <a:close/>
                  <a:moveTo>
                    <a:pt x="1182" y="882"/>
                  </a:moveTo>
                  <a:cubicBezTo>
                    <a:pt x="1182" y="945"/>
                    <a:pt x="1221" y="979"/>
                    <a:pt x="1269" y="969"/>
                  </a:cubicBezTo>
                  <a:cubicBezTo>
                    <a:pt x="1327" y="955"/>
                    <a:pt x="1438" y="873"/>
                    <a:pt x="1434" y="858"/>
                  </a:cubicBezTo>
                  <a:cubicBezTo>
                    <a:pt x="1429" y="848"/>
                    <a:pt x="1405" y="824"/>
                    <a:pt x="1376" y="814"/>
                  </a:cubicBezTo>
                  <a:cubicBezTo>
                    <a:pt x="1351" y="810"/>
                    <a:pt x="1182" y="824"/>
                    <a:pt x="1182" y="882"/>
                  </a:cubicBezTo>
                  <a:close/>
                  <a:moveTo>
                    <a:pt x="1066" y="437"/>
                  </a:moveTo>
                  <a:cubicBezTo>
                    <a:pt x="1061" y="461"/>
                    <a:pt x="1162" y="471"/>
                    <a:pt x="1284" y="451"/>
                  </a:cubicBezTo>
                  <a:lnTo>
                    <a:pt x="1196" y="393"/>
                  </a:lnTo>
                  <a:lnTo>
                    <a:pt x="1167" y="374"/>
                  </a:lnTo>
                  <a:cubicBezTo>
                    <a:pt x="1138" y="350"/>
                    <a:pt x="1099" y="330"/>
                    <a:pt x="1095" y="330"/>
                  </a:cubicBezTo>
                  <a:cubicBezTo>
                    <a:pt x="1090" y="325"/>
                    <a:pt x="1066" y="408"/>
                    <a:pt x="1066" y="437"/>
                  </a:cubicBezTo>
                  <a:close/>
                  <a:moveTo>
                    <a:pt x="1313" y="693"/>
                  </a:moveTo>
                  <a:cubicBezTo>
                    <a:pt x="1332" y="688"/>
                    <a:pt x="1337" y="684"/>
                    <a:pt x="1337" y="679"/>
                  </a:cubicBezTo>
                  <a:cubicBezTo>
                    <a:pt x="1337" y="669"/>
                    <a:pt x="1317" y="659"/>
                    <a:pt x="1308" y="655"/>
                  </a:cubicBezTo>
                  <a:cubicBezTo>
                    <a:pt x="1293" y="645"/>
                    <a:pt x="1254" y="640"/>
                    <a:pt x="1245" y="659"/>
                  </a:cubicBezTo>
                  <a:cubicBezTo>
                    <a:pt x="1245" y="669"/>
                    <a:pt x="1303" y="703"/>
                    <a:pt x="1313" y="6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rot="-487982" flipH="1">
              <a:off x="6603992" y="3862268"/>
              <a:ext cx="52566" cy="33292"/>
            </a:xfrm>
            <a:custGeom>
              <a:avLst/>
              <a:gdLst/>
              <a:ahLst/>
              <a:cxnLst/>
              <a:rect l="l" t="t" r="r" b="b"/>
              <a:pathLst>
                <a:path w="330" h="209" extrusionOk="0">
                  <a:moveTo>
                    <a:pt x="1" y="73"/>
                  </a:moveTo>
                  <a:cubicBezTo>
                    <a:pt x="1" y="63"/>
                    <a:pt x="15" y="54"/>
                    <a:pt x="30" y="49"/>
                  </a:cubicBezTo>
                  <a:cubicBezTo>
                    <a:pt x="39" y="39"/>
                    <a:pt x="88" y="10"/>
                    <a:pt x="112" y="5"/>
                  </a:cubicBezTo>
                  <a:cubicBezTo>
                    <a:pt x="131" y="0"/>
                    <a:pt x="223" y="39"/>
                    <a:pt x="262" y="54"/>
                  </a:cubicBezTo>
                  <a:lnTo>
                    <a:pt x="296" y="83"/>
                  </a:lnTo>
                  <a:cubicBezTo>
                    <a:pt x="325" y="122"/>
                    <a:pt x="310" y="160"/>
                    <a:pt x="330" y="199"/>
                  </a:cubicBezTo>
                  <a:lnTo>
                    <a:pt x="286" y="204"/>
                  </a:lnTo>
                  <a:cubicBezTo>
                    <a:pt x="238" y="209"/>
                    <a:pt x="175" y="199"/>
                    <a:pt x="141" y="184"/>
                  </a:cubicBezTo>
                  <a:cubicBezTo>
                    <a:pt x="112" y="170"/>
                    <a:pt x="68" y="97"/>
                    <a:pt x="59" y="97"/>
                  </a:cubicBezTo>
                  <a:cubicBezTo>
                    <a:pt x="34" y="97"/>
                    <a:pt x="1" y="83"/>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rot="-487982" flipH="1">
              <a:off x="6610549" y="3912775"/>
              <a:ext cx="52566" cy="24053"/>
            </a:xfrm>
            <a:custGeom>
              <a:avLst/>
              <a:gdLst/>
              <a:ahLst/>
              <a:cxnLst/>
              <a:rect l="l" t="t" r="r" b="b"/>
              <a:pathLst>
                <a:path w="330" h="151" extrusionOk="0">
                  <a:moveTo>
                    <a:pt x="1" y="126"/>
                  </a:moveTo>
                  <a:cubicBezTo>
                    <a:pt x="1" y="97"/>
                    <a:pt x="10" y="73"/>
                    <a:pt x="15" y="63"/>
                  </a:cubicBezTo>
                  <a:lnTo>
                    <a:pt x="59" y="24"/>
                  </a:lnTo>
                  <a:cubicBezTo>
                    <a:pt x="68" y="10"/>
                    <a:pt x="112" y="0"/>
                    <a:pt x="136" y="24"/>
                  </a:cubicBezTo>
                  <a:cubicBezTo>
                    <a:pt x="160" y="48"/>
                    <a:pt x="218" y="107"/>
                    <a:pt x="218" y="102"/>
                  </a:cubicBezTo>
                  <a:cubicBezTo>
                    <a:pt x="218" y="97"/>
                    <a:pt x="238" y="87"/>
                    <a:pt x="262" y="87"/>
                  </a:cubicBezTo>
                  <a:cubicBezTo>
                    <a:pt x="281" y="87"/>
                    <a:pt x="330" y="87"/>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rot="-487982" flipH="1">
              <a:off x="6640573" y="3837947"/>
              <a:ext cx="12584" cy="20230"/>
            </a:xfrm>
            <a:custGeom>
              <a:avLst/>
              <a:gdLst/>
              <a:ahLst/>
              <a:cxnLst/>
              <a:rect l="l" t="t" r="r" b="b"/>
              <a:pathLst>
                <a:path w="79" h="127" extrusionOk="0">
                  <a:moveTo>
                    <a:pt x="6" y="88"/>
                  </a:moveTo>
                  <a:cubicBezTo>
                    <a:pt x="6" y="40"/>
                    <a:pt x="20" y="1"/>
                    <a:pt x="39" y="6"/>
                  </a:cubicBezTo>
                  <a:cubicBezTo>
                    <a:pt x="59" y="15"/>
                    <a:pt x="78" y="54"/>
                    <a:pt x="49" y="93"/>
                  </a:cubicBezTo>
                  <a:lnTo>
                    <a:pt x="1" y="127"/>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rot="-487982" flipH="1">
              <a:off x="6226443" y="3668790"/>
              <a:ext cx="255501" cy="204528"/>
            </a:xfrm>
            <a:custGeom>
              <a:avLst/>
              <a:gdLst/>
              <a:ahLst/>
              <a:cxnLst/>
              <a:rect l="l" t="t" r="r" b="b"/>
              <a:pathLst>
                <a:path w="1604" h="1284" extrusionOk="0">
                  <a:moveTo>
                    <a:pt x="1419" y="277"/>
                  </a:moveTo>
                  <a:lnTo>
                    <a:pt x="1429" y="277"/>
                  </a:lnTo>
                  <a:cubicBezTo>
                    <a:pt x="1434" y="277"/>
                    <a:pt x="1468" y="296"/>
                    <a:pt x="1492" y="306"/>
                  </a:cubicBezTo>
                  <a:cubicBezTo>
                    <a:pt x="1516" y="320"/>
                    <a:pt x="1594" y="320"/>
                    <a:pt x="1594" y="325"/>
                  </a:cubicBezTo>
                  <a:cubicBezTo>
                    <a:pt x="1599" y="330"/>
                    <a:pt x="1603" y="354"/>
                    <a:pt x="1603" y="369"/>
                  </a:cubicBezTo>
                  <a:cubicBezTo>
                    <a:pt x="1603" y="378"/>
                    <a:pt x="1584" y="417"/>
                    <a:pt x="1570" y="437"/>
                  </a:cubicBezTo>
                  <a:cubicBezTo>
                    <a:pt x="1550" y="451"/>
                    <a:pt x="1487" y="524"/>
                    <a:pt x="1487" y="543"/>
                  </a:cubicBezTo>
                  <a:cubicBezTo>
                    <a:pt x="1487" y="567"/>
                    <a:pt x="1502" y="635"/>
                    <a:pt x="1511" y="635"/>
                  </a:cubicBezTo>
                  <a:cubicBezTo>
                    <a:pt x="1521" y="635"/>
                    <a:pt x="1545" y="640"/>
                    <a:pt x="1536" y="645"/>
                  </a:cubicBezTo>
                  <a:cubicBezTo>
                    <a:pt x="1536" y="654"/>
                    <a:pt x="1502" y="693"/>
                    <a:pt x="1468" y="742"/>
                  </a:cubicBezTo>
                  <a:cubicBezTo>
                    <a:pt x="1429" y="790"/>
                    <a:pt x="1294"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64" y="1187"/>
                    <a:pt x="674" y="1168"/>
                    <a:pt x="698" y="1163"/>
                  </a:cubicBezTo>
                  <a:cubicBezTo>
                    <a:pt x="722" y="1153"/>
                    <a:pt x="771" y="1124"/>
                    <a:pt x="751" y="1100"/>
                  </a:cubicBezTo>
                  <a:cubicBezTo>
                    <a:pt x="732" y="1076"/>
                    <a:pt x="630" y="1018"/>
                    <a:pt x="625" y="974"/>
                  </a:cubicBezTo>
                  <a:lnTo>
                    <a:pt x="601" y="935"/>
                  </a:lnTo>
                  <a:cubicBezTo>
                    <a:pt x="538" y="858"/>
                    <a:pt x="538" y="829"/>
                    <a:pt x="432" y="858"/>
                  </a:cubicBezTo>
                  <a:lnTo>
                    <a:pt x="422" y="858"/>
                  </a:lnTo>
                  <a:cubicBezTo>
                    <a:pt x="417" y="863"/>
                    <a:pt x="388" y="858"/>
                    <a:pt x="364" y="838"/>
                  </a:cubicBezTo>
                  <a:cubicBezTo>
                    <a:pt x="340" y="824"/>
                    <a:pt x="262" y="858"/>
                    <a:pt x="252" y="853"/>
                  </a:cubicBezTo>
                  <a:cubicBezTo>
                    <a:pt x="248" y="848"/>
                    <a:pt x="194" y="809"/>
                    <a:pt x="156" y="785"/>
                  </a:cubicBezTo>
                  <a:lnTo>
                    <a:pt x="126" y="732"/>
                  </a:lnTo>
                  <a:lnTo>
                    <a:pt x="151" y="727"/>
                  </a:lnTo>
                  <a:cubicBezTo>
                    <a:pt x="180" y="717"/>
                    <a:pt x="214" y="693"/>
                    <a:pt x="214" y="669"/>
                  </a:cubicBezTo>
                  <a:cubicBezTo>
                    <a:pt x="214" y="645"/>
                    <a:pt x="131" y="635"/>
                    <a:pt x="131" y="630"/>
                  </a:cubicBezTo>
                  <a:cubicBezTo>
                    <a:pt x="131" y="616"/>
                    <a:pt x="170" y="606"/>
                    <a:pt x="214" y="606"/>
                  </a:cubicBezTo>
                  <a:cubicBezTo>
                    <a:pt x="248" y="606"/>
                    <a:pt x="364" y="562"/>
                    <a:pt x="388" y="514"/>
                  </a:cubicBezTo>
                  <a:lnTo>
                    <a:pt x="388" y="490"/>
                  </a:lnTo>
                  <a:lnTo>
                    <a:pt x="369" y="485"/>
                  </a:lnTo>
                  <a:lnTo>
                    <a:pt x="320" y="470"/>
                  </a:lnTo>
                  <a:lnTo>
                    <a:pt x="335" y="422"/>
                  </a:lnTo>
                  <a:cubicBezTo>
                    <a:pt x="340" y="393"/>
                    <a:pt x="262" y="340"/>
                    <a:pt x="262" y="320"/>
                  </a:cubicBezTo>
                  <a:cubicBezTo>
                    <a:pt x="262" y="301"/>
                    <a:pt x="243" y="257"/>
                    <a:pt x="228" y="272"/>
                  </a:cubicBezTo>
                  <a:cubicBezTo>
                    <a:pt x="214" y="282"/>
                    <a:pt x="180" y="296"/>
                    <a:pt x="175" y="291"/>
                  </a:cubicBezTo>
                  <a:cubicBezTo>
                    <a:pt x="175" y="282"/>
                    <a:pt x="175" y="257"/>
                    <a:pt x="189" y="243"/>
                  </a:cubicBezTo>
                  <a:cubicBezTo>
                    <a:pt x="199" y="223"/>
                    <a:pt x="218" y="160"/>
                    <a:pt x="204" y="136"/>
                  </a:cubicBezTo>
                  <a:cubicBezTo>
                    <a:pt x="194" y="107"/>
                    <a:pt x="141" y="54"/>
                    <a:pt x="122" y="64"/>
                  </a:cubicBezTo>
                  <a:cubicBezTo>
                    <a:pt x="97" y="73"/>
                    <a:pt x="25" y="83"/>
                    <a:pt x="10" y="78"/>
                  </a:cubicBezTo>
                  <a:cubicBezTo>
                    <a:pt x="1" y="73"/>
                    <a:pt x="1" y="35"/>
                    <a:pt x="49" y="25"/>
                  </a:cubicBezTo>
                  <a:cubicBezTo>
                    <a:pt x="97" y="10"/>
                    <a:pt x="218" y="1"/>
                    <a:pt x="218" y="10"/>
                  </a:cubicBezTo>
                  <a:cubicBezTo>
                    <a:pt x="218" y="30"/>
                    <a:pt x="238" y="73"/>
                    <a:pt x="252" y="54"/>
                  </a:cubicBezTo>
                  <a:cubicBezTo>
                    <a:pt x="277" y="35"/>
                    <a:pt x="364" y="49"/>
                    <a:pt x="393" y="127"/>
                  </a:cubicBezTo>
                  <a:lnTo>
                    <a:pt x="373" y="233"/>
                  </a:lnTo>
                  <a:lnTo>
                    <a:pt x="412" y="219"/>
                  </a:lnTo>
                  <a:cubicBezTo>
                    <a:pt x="441" y="204"/>
                    <a:pt x="480" y="199"/>
                    <a:pt x="495" y="199"/>
                  </a:cubicBezTo>
                  <a:cubicBezTo>
                    <a:pt x="514" y="199"/>
                    <a:pt x="625" y="301"/>
                    <a:pt x="703" y="388"/>
                  </a:cubicBezTo>
                  <a:lnTo>
                    <a:pt x="800" y="437"/>
                  </a:lnTo>
                  <a:lnTo>
                    <a:pt x="829" y="446"/>
                  </a:lnTo>
                  <a:cubicBezTo>
                    <a:pt x="858" y="470"/>
                    <a:pt x="809" y="533"/>
                    <a:pt x="727" y="587"/>
                  </a:cubicBezTo>
                  <a:cubicBezTo>
                    <a:pt x="640" y="640"/>
                    <a:pt x="591" y="742"/>
                    <a:pt x="611" y="737"/>
                  </a:cubicBezTo>
                  <a:cubicBezTo>
                    <a:pt x="635" y="732"/>
                    <a:pt x="688" y="727"/>
                    <a:pt x="708" y="737"/>
                  </a:cubicBezTo>
                  <a:cubicBezTo>
                    <a:pt x="727" y="751"/>
                    <a:pt x="732" y="824"/>
                    <a:pt x="683" y="863"/>
                  </a:cubicBezTo>
                  <a:lnTo>
                    <a:pt x="649" y="921"/>
                  </a:lnTo>
                  <a:lnTo>
                    <a:pt x="679" y="911"/>
                  </a:lnTo>
                  <a:cubicBezTo>
                    <a:pt x="712" y="906"/>
                    <a:pt x="737" y="906"/>
                    <a:pt x="737" y="906"/>
                  </a:cubicBezTo>
                  <a:lnTo>
                    <a:pt x="800" y="872"/>
                  </a:lnTo>
                  <a:cubicBezTo>
                    <a:pt x="829" y="853"/>
                    <a:pt x="906" y="926"/>
                    <a:pt x="930" y="921"/>
                  </a:cubicBezTo>
                  <a:cubicBezTo>
                    <a:pt x="955" y="911"/>
                    <a:pt x="1018" y="906"/>
                    <a:pt x="1018" y="901"/>
                  </a:cubicBezTo>
                  <a:cubicBezTo>
                    <a:pt x="1018" y="897"/>
                    <a:pt x="1003" y="887"/>
                    <a:pt x="988" y="887"/>
                  </a:cubicBezTo>
                  <a:cubicBezTo>
                    <a:pt x="969" y="887"/>
                    <a:pt x="926" y="877"/>
                    <a:pt x="930" y="858"/>
                  </a:cubicBezTo>
                  <a:cubicBezTo>
                    <a:pt x="940" y="838"/>
                    <a:pt x="969" y="800"/>
                    <a:pt x="979" y="800"/>
                  </a:cubicBezTo>
                  <a:cubicBezTo>
                    <a:pt x="993" y="800"/>
                    <a:pt x="1066" y="785"/>
                    <a:pt x="1100" y="775"/>
                  </a:cubicBezTo>
                  <a:lnTo>
                    <a:pt x="1090" y="713"/>
                  </a:lnTo>
                  <a:lnTo>
                    <a:pt x="1037" y="751"/>
                  </a:lnTo>
                  <a:cubicBezTo>
                    <a:pt x="993" y="780"/>
                    <a:pt x="945" y="790"/>
                    <a:pt x="930" y="785"/>
                  </a:cubicBezTo>
                  <a:cubicBezTo>
                    <a:pt x="921" y="775"/>
                    <a:pt x="940" y="732"/>
                    <a:pt x="930" y="737"/>
                  </a:cubicBezTo>
                  <a:cubicBezTo>
                    <a:pt x="921" y="737"/>
                    <a:pt x="892" y="742"/>
                    <a:pt x="872" y="742"/>
                  </a:cubicBezTo>
                  <a:cubicBezTo>
                    <a:pt x="858" y="742"/>
                    <a:pt x="824" y="732"/>
                    <a:pt x="824" y="717"/>
                  </a:cubicBezTo>
                  <a:cubicBezTo>
                    <a:pt x="824" y="703"/>
                    <a:pt x="867" y="654"/>
                    <a:pt x="896" y="630"/>
                  </a:cubicBezTo>
                  <a:cubicBezTo>
                    <a:pt x="926" y="606"/>
                    <a:pt x="998" y="543"/>
                    <a:pt x="1003" y="548"/>
                  </a:cubicBezTo>
                  <a:cubicBezTo>
                    <a:pt x="1013" y="558"/>
                    <a:pt x="1027" y="562"/>
                    <a:pt x="1047" y="562"/>
                  </a:cubicBezTo>
                  <a:cubicBezTo>
                    <a:pt x="1066" y="562"/>
                    <a:pt x="1100" y="533"/>
                    <a:pt x="1100" y="495"/>
                  </a:cubicBezTo>
                  <a:cubicBezTo>
                    <a:pt x="1100" y="461"/>
                    <a:pt x="1187" y="403"/>
                    <a:pt x="1197" y="378"/>
                  </a:cubicBezTo>
                  <a:cubicBezTo>
                    <a:pt x="1211" y="354"/>
                    <a:pt x="1289" y="364"/>
                    <a:pt x="1352" y="427"/>
                  </a:cubicBezTo>
                  <a:lnTo>
                    <a:pt x="1386" y="330"/>
                  </a:lnTo>
                  <a:lnTo>
                    <a:pt x="1390" y="315"/>
                  </a:lnTo>
                  <a:cubicBezTo>
                    <a:pt x="1400" y="296"/>
                    <a:pt x="1419" y="277"/>
                    <a:pt x="1419" y="277"/>
                  </a:cubicBezTo>
                  <a:close/>
                  <a:moveTo>
                    <a:pt x="601" y="485"/>
                  </a:moveTo>
                  <a:cubicBezTo>
                    <a:pt x="635" y="461"/>
                    <a:pt x="645" y="427"/>
                    <a:pt x="611" y="417"/>
                  </a:cubicBezTo>
                  <a:cubicBezTo>
                    <a:pt x="582" y="403"/>
                    <a:pt x="485" y="451"/>
                    <a:pt x="461" y="470"/>
                  </a:cubicBezTo>
                  <a:cubicBezTo>
                    <a:pt x="436" y="490"/>
                    <a:pt x="562" y="499"/>
                    <a:pt x="601" y="485"/>
                  </a:cubicBezTo>
                  <a:close/>
                  <a:moveTo>
                    <a:pt x="344" y="766"/>
                  </a:moveTo>
                  <a:cubicBezTo>
                    <a:pt x="315" y="737"/>
                    <a:pt x="291" y="708"/>
                    <a:pt x="257" y="664"/>
                  </a:cubicBezTo>
                  <a:cubicBezTo>
                    <a:pt x="223" y="746"/>
                    <a:pt x="243" y="775"/>
                    <a:pt x="344" y="76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rot="-487982" flipH="1">
              <a:off x="6147436" y="3875093"/>
              <a:ext cx="273341" cy="169006"/>
            </a:xfrm>
            <a:custGeom>
              <a:avLst/>
              <a:gdLst/>
              <a:ahLst/>
              <a:cxnLst/>
              <a:rect l="l" t="t" r="r" b="b"/>
              <a:pathLst>
                <a:path w="1716" h="1061" extrusionOk="0">
                  <a:moveTo>
                    <a:pt x="1294" y="53"/>
                  </a:moveTo>
                  <a:cubicBezTo>
                    <a:pt x="1318" y="44"/>
                    <a:pt x="1332" y="44"/>
                    <a:pt x="1332" y="63"/>
                  </a:cubicBezTo>
                  <a:cubicBezTo>
                    <a:pt x="1332" y="77"/>
                    <a:pt x="1337" y="121"/>
                    <a:pt x="1337" y="126"/>
                  </a:cubicBezTo>
                  <a:cubicBezTo>
                    <a:pt x="1342" y="126"/>
                    <a:pt x="1391" y="116"/>
                    <a:pt x="1434" y="97"/>
                  </a:cubicBezTo>
                  <a:cubicBezTo>
                    <a:pt x="1473" y="77"/>
                    <a:pt x="1628" y="29"/>
                    <a:pt x="1676" y="44"/>
                  </a:cubicBezTo>
                  <a:lnTo>
                    <a:pt x="1715" y="87"/>
                  </a:lnTo>
                  <a:lnTo>
                    <a:pt x="1681" y="87"/>
                  </a:lnTo>
                  <a:cubicBezTo>
                    <a:pt x="1662" y="87"/>
                    <a:pt x="1589" y="145"/>
                    <a:pt x="1526" y="232"/>
                  </a:cubicBezTo>
                  <a:lnTo>
                    <a:pt x="1420" y="310"/>
                  </a:lnTo>
                  <a:cubicBezTo>
                    <a:pt x="1337" y="368"/>
                    <a:pt x="1260" y="271"/>
                    <a:pt x="1178" y="232"/>
                  </a:cubicBezTo>
                  <a:cubicBezTo>
                    <a:pt x="1100" y="295"/>
                    <a:pt x="984" y="358"/>
                    <a:pt x="935" y="441"/>
                  </a:cubicBezTo>
                  <a:cubicBezTo>
                    <a:pt x="897" y="523"/>
                    <a:pt x="902" y="620"/>
                    <a:pt x="872" y="702"/>
                  </a:cubicBezTo>
                  <a:lnTo>
                    <a:pt x="921" y="673"/>
                  </a:lnTo>
                  <a:cubicBezTo>
                    <a:pt x="974" y="634"/>
                    <a:pt x="1008" y="600"/>
                    <a:pt x="998" y="596"/>
                  </a:cubicBezTo>
                  <a:cubicBezTo>
                    <a:pt x="984" y="586"/>
                    <a:pt x="960" y="557"/>
                    <a:pt x="979" y="557"/>
                  </a:cubicBezTo>
                  <a:cubicBezTo>
                    <a:pt x="998" y="557"/>
                    <a:pt x="1042" y="538"/>
                    <a:pt x="1032" y="528"/>
                  </a:cubicBezTo>
                  <a:cubicBezTo>
                    <a:pt x="1027" y="513"/>
                    <a:pt x="1023" y="479"/>
                    <a:pt x="1042" y="479"/>
                  </a:cubicBezTo>
                  <a:cubicBezTo>
                    <a:pt x="1056" y="479"/>
                    <a:pt x="1119" y="416"/>
                    <a:pt x="1139" y="354"/>
                  </a:cubicBezTo>
                  <a:lnTo>
                    <a:pt x="1139" y="320"/>
                  </a:lnTo>
                  <a:lnTo>
                    <a:pt x="1173" y="344"/>
                  </a:lnTo>
                  <a:cubicBezTo>
                    <a:pt x="1197" y="363"/>
                    <a:pt x="1216" y="392"/>
                    <a:pt x="1202" y="416"/>
                  </a:cubicBezTo>
                  <a:cubicBezTo>
                    <a:pt x="1197" y="436"/>
                    <a:pt x="1270" y="460"/>
                    <a:pt x="1289" y="450"/>
                  </a:cubicBezTo>
                  <a:cubicBezTo>
                    <a:pt x="1308" y="436"/>
                    <a:pt x="1357" y="416"/>
                    <a:pt x="1366" y="416"/>
                  </a:cubicBezTo>
                  <a:cubicBezTo>
                    <a:pt x="1381" y="416"/>
                    <a:pt x="1405" y="426"/>
                    <a:pt x="1405" y="436"/>
                  </a:cubicBezTo>
                  <a:cubicBezTo>
                    <a:pt x="1405" y="441"/>
                    <a:pt x="1386" y="484"/>
                    <a:pt x="1371" y="504"/>
                  </a:cubicBezTo>
                  <a:cubicBezTo>
                    <a:pt x="1362" y="528"/>
                    <a:pt x="1347" y="586"/>
                    <a:pt x="1357" y="581"/>
                  </a:cubicBezTo>
                  <a:cubicBezTo>
                    <a:pt x="1366" y="576"/>
                    <a:pt x="1395" y="571"/>
                    <a:pt x="1405" y="581"/>
                  </a:cubicBezTo>
                  <a:cubicBezTo>
                    <a:pt x="1410" y="596"/>
                    <a:pt x="1347" y="649"/>
                    <a:pt x="1342" y="654"/>
                  </a:cubicBezTo>
                  <a:cubicBezTo>
                    <a:pt x="1337" y="659"/>
                    <a:pt x="1294" y="717"/>
                    <a:pt x="1270" y="741"/>
                  </a:cubicBezTo>
                  <a:cubicBezTo>
                    <a:pt x="1245" y="765"/>
                    <a:pt x="1153" y="828"/>
                    <a:pt x="1119" y="843"/>
                  </a:cubicBezTo>
                  <a:cubicBezTo>
                    <a:pt x="1081" y="852"/>
                    <a:pt x="974" y="896"/>
                    <a:pt x="926" y="847"/>
                  </a:cubicBezTo>
                  <a:lnTo>
                    <a:pt x="877" y="920"/>
                  </a:lnTo>
                  <a:lnTo>
                    <a:pt x="906" y="935"/>
                  </a:lnTo>
                  <a:cubicBezTo>
                    <a:pt x="955" y="959"/>
                    <a:pt x="872" y="998"/>
                    <a:pt x="727" y="1031"/>
                  </a:cubicBezTo>
                  <a:cubicBezTo>
                    <a:pt x="727" y="1031"/>
                    <a:pt x="684" y="1041"/>
                    <a:pt x="524" y="1056"/>
                  </a:cubicBezTo>
                  <a:lnTo>
                    <a:pt x="485" y="1061"/>
                  </a:lnTo>
                  <a:cubicBezTo>
                    <a:pt x="437" y="1056"/>
                    <a:pt x="393" y="1056"/>
                    <a:pt x="388" y="1046"/>
                  </a:cubicBezTo>
                  <a:cubicBezTo>
                    <a:pt x="379" y="1046"/>
                    <a:pt x="325" y="1041"/>
                    <a:pt x="277" y="1036"/>
                  </a:cubicBezTo>
                  <a:cubicBezTo>
                    <a:pt x="228" y="1031"/>
                    <a:pt x="88" y="1046"/>
                    <a:pt x="98" y="1036"/>
                  </a:cubicBezTo>
                  <a:cubicBezTo>
                    <a:pt x="102" y="1022"/>
                    <a:pt x="102" y="983"/>
                    <a:pt x="78" y="964"/>
                  </a:cubicBezTo>
                  <a:cubicBezTo>
                    <a:pt x="54" y="944"/>
                    <a:pt x="1" y="886"/>
                    <a:pt x="10" y="877"/>
                  </a:cubicBezTo>
                  <a:cubicBezTo>
                    <a:pt x="25" y="872"/>
                    <a:pt x="78" y="847"/>
                    <a:pt x="88" y="867"/>
                  </a:cubicBezTo>
                  <a:cubicBezTo>
                    <a:pt x="102" y="877"/>
                    <a:pt x="136" y="915"/>
                    <a:pt x="151" y="901"/>
                  </a:cubicBezTo>
                  <a:cubicBezTo>
                    <a:pt x="161" y="891"/>
                    <a:pt x="209" y="877"/>
                    <a:pt x="248" y="886"/>
                  </a:cubicBezTo>
                  <a:cubicBezTo>
                    <a:pt x="277" y="896"/>
                    <a:pt x="388" y="828"/>
                    <a:pt x="369" y="823"/>
                  </a:cubicBezTo>
                  <a:cubicBezTo>
                    <a:pt x="349" y="818"/>
                    <a:pt x="301" y="707"/>
                    <a:pt x="296" y="596"/>
                  </a:cubicBezTo>
                  <a:lnTo>
                    <a:pt x="393" y="625"/>
                  </a:lnTo>
                  <a:lnTo>
                    <a:pt x="417" y="630"/>
                  </a:lnTo>
                  <a:cubicBezTo>
                    <a:pt x="441" y="649"/>
                    <a:pt x="461" y="668"/>
                    <a:pt x="461" y="659"/>
                  </a:cubicBezTo>
                  <a:cubicBezTo>
                    <a:pt x="466" y="654"/>
                    <a:pt x="471" y="625"/>
                    <a:pt x="475" y="586"/>
                  </a:cubicBezTo>
                  <a:cubicBezTo>
                    <a:pt x="485" y="552"/>
                    <a:pt x="572" y="581"/>
                    <a:pt x="563" y="630"/>
                  </a:cubicBezTo>
                  <a:lnTo>
                    <a:pt x="543" y="644"/>
                  </a:lnTo>
                  <a:lnTo>
                    <a:pt x="611" y="668"/>
                  </a:lnTo>
                  <a:cubicBezTo>
                    <a:pt x="640" y="634"/>
                    <a:pt x="635" y="513"/>
                    <a:pt x="587" y="392"/>
                  </a:cubicBezTo>
                  <a:lnTo>
                    <a:pt x="669" y="315"/>
                  </a:lnTo>
                  <a:lnTo>
                    <a:pt x="727" y="262"/>
                  </a:lnTo>
                  <a:cubicBezTo>
                    <a:pt x="742" y="305"/>
                    <a:pt x="776" y="310"/>
                    <a:pt x="790" y="271"/>
                  </a:cubicBezTo>
                  <a:cubicBezTo>
                    <a:pt x="809" y="237"/>
                    <a:pt x="926" y="262"/>
                    <a:pt x="921" y="247"/>
                  </a:cubicBezTo>
                  <a:cubicBezTo>
                    <a:pt x="911" y="237"/>
                    <a:pt x="790" y="140"/>
                    <a:pt x="693" y="44"/>
                  </a:cubicBezTo>
                  <a:cubicBezTo>
                    <a:pt x="693" y="44"/>
                    <a:pt x="659" y="5"/>
                    <a:pt x="839" y="0"/>
                  </a:cubicBezTo>
                  <a:lnTo>
                    <a:pt x="863" y="0"/>
                  </a:lnTo>
                  <a:cubicBezTo>
                    <a:pt x="897" y="0"/>
                    <a:pt x="921" y="5"/>
                    <a:pt x="926" y="5"/>
                  </a:cubicBezTo>
                  <a:cubicBezTo>
                    <a:pt x="931" y="15"/>
                    <a:pt x="931" y="44"/>
                    <a:pt x="911" y="68"/>
                  </a:cubicBezTo>
                  <a:cubicBezTo>
                    <a:pt x="897" y="92"/>
                    <a:pt x="950" y="150"/>
                    <a:pt x="950" y="150"/>
                  </a:cubicBezTo>
                  <a:cubicBezTo>
                    <a:pt x="950" y="150"/>
                    <a:pt x="960" y="145"/>
                    <a:pt x="960" y="136"/>
                  </a:cubicBezTo>
                  <a:cubicBezTo>
                    <a:pt x="960" y="126"/>
                    <a:pt x="979" y="102"/>
                    <a:pt x="994" y="111"/>
                  </a:cubicBezTo>
                  <a:cubicBezTo>
                    <a:pt x="1003" y="116"/>
                    <a:pt x="1129" y="140"/>
                    <a:pt x="1245" y="150"/>
                  </a:cubicBezTo>
                  <a:lnTo>
                    <a:pt x="1216" y="48"/>
                  </a:lnTo>
                  <a:lnTo>
                    <a:pt x="1216" y="48"/>
                  </a:lnTo>
                  <a:cubicBezTo>
                    <a:pt x="1211" y="44"/>
                    <a:pt x="1270" y="68"/>
                    <a:pt x="1294" y="53"/>
                  </a:cubicBezTo>
                  <a:close/>
                  <a:moveTo>
                    <a:pt x="296" y="993"/>
                  </a:moveTo>
                  <a:cubicBezTo>
                    <a:pt x="291" y="1012"/>
                    <a:pt x="282" y="1022"/>
                    <a:pt x="291" y="1031"/>
                  </a:cubicBezTo>
                  <a:cubicBezTo>
                    <a:pt x="296" y="1031"/>
                    <a:pt x="349" y="1017"/>
                    <a:pt x="398" y="993"/>
                  </a:cubicBezTo>
                  <a:lnTo>
                    <a:pt x="374" y="944"/>
                  </a:lnTo>
                  <a:lnTo>
                    <a:pt x="374" y="939"/>
                  </a:lnTo>
                  <a:cubicBezTo>
                    <a:pt x="349" y="935"/>
                    <a:pt x="301" y="973"/>
                    <a:pt x="296" y="993"/>
                  </a:cubicBezTo>
                  <a:close/>
                  <a:moveTo>
                    <a:pt x="713" y="547"/>
                  </a:moveTo>
                  <a:cubicBezTo>
                    <a:pt x="766" y="581"/>
                    <a:pt x="805" y="581"/>
                    <a:pt x="809" y="513"/>
                  </a:cubicBezTo>
                  <a:cubicBezTo>
                    <a:pt x="771" y="528"/>
                    <a:pt x="742" y="533"/>
                    <a:pt x="713" y="54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rot="-487982" flipH="1">
              <a:off x="6249658" y="3538338"/>
              <a:ext cx="132848" cy="123449"/>
            </a:xfrm>
            <a:custGeom>
              <a:avLst/>
              <a:gdLst/>
              <a:ahLst/>
              <a:cxnLst/>
              <a:rect l="l" t="t" r="r" b="b"/>
              <a:pathLst>
                <a:path w="834" h="775" extrusionOk="0">
                  <a:moveTo>
                    <a:pt x="141" y="552"/>
                  </a:moveTo>
                  <a:cubicBezTo>
                    <a:pt x="141" y="552"/>
                    <a:pt x="160" y="552"/>
                    <a:pt x="179" y="557"/>
                  </a:cubicBezTo>
                  <a:cubicBezTo>
                    <a:pt x="199" y="557"/>
                    <a:pt x="257" y="470"/>
                    <a:pt x="310" y="421"/>
                  </a:cubicBezTo>
                  <a:lnTo>
                    <a:pt x="383" y="412"/>
                  </a:lnTo>
                  <a:lnTo>
                    <a:pt x="494" y="392"/>
                  </a:lnTo>
                  <a:cubicBezTo>
                    <a:pt x="475" y="325"/>
                    <a:pt x="470" y="242"/>
                    <a:pt x="480" y="213"/>
                  </a:cubicBezTo>
                  <a:cubicBezTo>
                    <a:pt x="494" y="179"/>
                    <a:pt x="572" y="82"/>
                    <a:pt x="596" y="58"/>
                  </a:cubicBezTo>
                  <a:cubicBezTo>
                    <a:pt x="625" y="34"/>
                    <a:pt x="722" y="0"/>
                    <a:pt x="736" y="34"/>
                  </a:cubicBezTo>
                  <a:cubicBezTo>
                    <a:pt x="741" y="73"/>
                    <a:pt x="785" y="145"/>
                    <a:pt x="794" y="116"/>
                  </a:cubicBezTo>
                  <a:cubicBezTo>
                    <a:pt x="814" y="82"/>
                    <a:pt x="833" y="97"/>
                    <a:pt x="809" y="223"/>
                  </a:cubicBezTo>
                  <a:cubicBezTo>
                    <a:pt x="809" y="223"/>
                    <a:pt x="804" y="266"/>
                    <a:pt x="707" y="349"/>
                  </a:cubicBezTo>
                  <a:cubicBezTo>
                    <a:pt x="644" y="402"/>
                    <a:pt x="456" y="620"/>
                    <a:pt x="368" y="538"/>
                  </a:cubicBezTo>
                  <a:lnTo>
                    <a:pt x="354" y="615"/>
                  </a:lnTo>
                  <a:cubicBezTo>
                    <a:pt x="301" y="601"/>
                    <a:pt x="247" y="634"/>
                    <a:pt x="238" y="707"/>
                  </a:cubicBezTo>
                  <a:lnTo>
                    <a:pt x="117" y="775"/>
                  </a:lnTo>
                  <a:cubicBezTo>
                    <a:pt x="39" y="664"/>
                    <a:pt x="0" y="630"/>
                    <a:pt x="141" y="55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rot="-487982" flipH="1">
              <a:off x="6425862" y="3656945"/>
              <a:ext cx="145113" cy="92707"/>
            </a:xfrm>
            <a:custGeom>
              <a:avLst/>
              <a:gdLst/>
              <a:ahLst/>
              <a:cxnLst/>
              <a:rect l="l" t="t" r="r" b="b"/>
              <a:pathLst>
                <a:path w="911" h="582" extrusionOk="0">
                  <a:moveTo>
                    <a:pt x="717" y="194"/>
                  </a:moveTo>
                  <a:cubicBezTo>
                    <a:pt x="736" y="209"/>
                    <a:pt x="756" y="224"/>
                    <a:pt x="761" y="233"/>
                  </a:cubicBezTo>
                  <a:cubicBezTo>
                    <a:pt x="761" y="238"/>
                    <a:pt x="741" y="272"/>
                    <a:pt x="707" y="306"/>
                  </a:cubicBezTo>
                  <a:cubicBezTo>
                    <a:pt x="669" y="335"/>
                    <a:pt x="557" y="432"/>
                    <a:pt x="533" y="441"/>
                  </a:cubicBezTo>
                  <a:cubicBezTo>
                    <a:pt x="499" y="456"/>
                    <a:pt x="451" y="500"/>
                    <a:pt x="475" y="504"/>
                  </a:cubicBezTo>
                  <a:cubicBezTo>
                    <a:pt x="499" y="509"/>
                    <a:pt x="596" y="417"/>
                    <a:pt x="611" y="417"/>
                  </a:cubicBezTo>
                  <a:cubicBezTo>
                    <a:pt x="620" y="417"/>
                    <a:pt x="644" y="427"/>
                    <a:pt x="654" y="437"/>
                  </a:cubicBezTo>
                  <a:cubicBezTo>
                    <a:pt x="654" y="451"/>
                    <a:pt x="707" y="451"/>
                    <a:pt x="761" y="427"/>
                  </a:cubicBezTo>
                  <a:lnTo>
                    <a:pt x="761" y="427"/>
                  </a:lnTo>
                  <a:cubicBezTo>
                    <a:pt x="814" y="412"/>
                    <a:pt x="853" y="408"/>
                    <a:pt x="911" y="417"/>
                  </a:cubicBezTo>
                  <a:lnTo>
                    <a:pt x="911" y="417"/>
                  </a:lnTo>
                  <a:cubicBezTo>
                    <a:pt x="911" y="417"/>
                    <a:pt x="901" y="432"/>
                    <a:pt x="896" y="441"/>
                  </a:cubicBezTo>
                  <a:cubicBezTo>
                    <a:pt x="882" y="456"/>
                    <a:pt x="848" y="495"/>
                    <a:pt x="848" y="504"/>
                  </a:cubicBezTo>
                  <a:cubicBezTo>
                    <a:pt x="838" y="509"/>
                    <a:pt x="736" y="504"/>
                    <a:pt x="615" y="495"/>
                  </a:cubicBezTo>
                  <a:lnTo>
                    <a:pt x="572" y="519"/>
                  </a:lnTo>
                  <a:cubicBezTo>
                    <a:pt x="465" y="582"/>
                    <a:pt x="368" y="519"/>
                    <a:pt x="247" y="495"/>
                  </a:cubicBezTo>
                  <a:lnTo>
                    <a:pt x="281" y="446"/>
                  </a:lnTo>
                  <a:cubicBezTo>
                    <a:pt x="315" y="412"/>
                    <a:pt x="339" y="383"/>
                    <a:pt x="330" y="374"/>
                  </a:cubicBezTo>
                  <a:cubicBezTo>
                    <a:pt x="330" y="374"/>
                    <a:pt x="306" y="374"/>
                    <a:pt x="291" y="383"/>
                  </a:cubicBezTo>
                  <a:cubicBezTo>
                    <a:pt x="272" y="393"/>
                    <a:pt x="204" y="412"/>
                    <a:pt x="199" y="398"/>
                  </a:cubicBezTo>
                  <a:cubicBezTo>
                    <a:pt x="194" y="388"/>
                    <a:pt x="204" y="359"/>
                    <a:pt x="218" y="349"/>
                  </a:cubicBezTo>
                  <a:cubicBezTo>
                    <a:pt x="228" y="345"/>
                    <a:pt x="281" y="296"/>
                    <a:pt x="276" y="291"/>
                  </a:cubicBezTo>
                  <a:cubicBezTo>
                    <a:pt x="272" y="287"/>
                    <a:pt x="272" y="243"/>
                    <a:pt x="276" y="238"/>
                  </a:cubicBezTo>
                  <a:cubicBezTo>
                    <a:pt x="281" y="228"/>
                    <a:pt x="320" y="199"/>
                    <a:pt x="301" y="190"/>
                  </a:cubicBezTo>
                  <a:cubicBezTo>
                    <a:pt x="281" y="175"/>
                    <a:pt x="184" y="219"/>
                    <a:pt x="126" y="282"/>
                  </a:cubicBezTo>
                  <a:lnTo>
                    <a:pt x="0" y="248"/>
                  </a:lnTo>
                  <a:lnTo>
                    <a:pt x="25" y="238"/>
                  </a:lnTo>
                  <a:cubicBezTo>
                    <a:pt x="49" y="224"/>
                    <a:pt x="63" y="199"/>
                    <a:pt x="54" y="190"/>
                  </a:cubicBezTo>
                  <a:cubicBezTo>
                    <a:pt x="39" y="175"/>
                    <a:pt x="25" y="146"/>
                    <a:pt x="25" y="141"/>
                  </a:cubicBezTo>
                  <a:cubicBezTo>
                    <a:pt x="25" y="136"/>
                    <a:pt x="54" y="112"/>
                    <a:pt x="88" y="93"/>
                  </a:cubicBezTo>
                  <a:lnTo>
                    <a:pt x="151" y="49"/>
                  </a:lnTo>
                  <a:cubicBezTo>
                    <a:pt x="223" y="1"/>
                    <a:pt x="393" y="170"/>
                    <a:pt x="446" y="209"/>
                  </a:cubicBezTo>
                  <a:lnTo>
                    <a:pt x="499" y="194"/>
                  </a:lnTo>
                  <a:cubicBezTo>
                    <a:pt x="586" y="190"/>
                    <a:pt x="703" y="175"/>
                    <a:pt x="717"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rot="-487982" flipH="1">
              <a:off x="6175692" y="3792938"/>
              <a:ext cx="95892" cy="97326"/>
            </a:xfrm>
            <a:custGeom>
              <a:avLst/>
              <a:gdLst/>
              <a:ahLst/>
              <a:cxnLst/>
              <a:rect l="l" t="t" r="r" b="b"/>
              <a:pathLst>
                <a:path w="602" h="611" extrusionOk="0">
                  <a:moveTo>
                    <a:pt x="122" y="572"/>
                  </a:moveTo>
                  <a:cubicBezTo>
                    <a:pt x="107" y="572"/>
                    <a:pt x="98" y="567"/>
                    <a:pt x="93" y="562"/>
                  </a:cubicBezTo>
                  <a:cubicBezTo>
                    <a:pt x="83" y="557"/>
                    <a:pt x="40" y="460"/>
                    <a:pt x="1" y="349"/>
                  </a:cubicBezTo>
                  <a:lnTo>
                    <a:pt x="98" y="305"/>
                  </a:lnTo>
                  <a:lnTo>
                    <a:pt x="136" y="320"/>
                  </a:lnTo>
                  <a:cubicBezTo>
                    <a:pt x="185" y="330"/>
                    <a:pt x="228" y="339"/>
                    <a:pt x="233" y="330"/>
                  </a:cubicBezTo>
                  <a:cubicBezTo>
                    <a:pt x="243" y="325"/>
                    <a:pt x="219" y="286"/>
                    <a:pt x="175" y="252"/>
                  </a:cubicBezTo>
                  <a:lnTo>
                    <a:pt x="98" y="315"/>
                  </a:lnTo>
                  <a:lnTo>
                    <a:pt x="83" y="301"/>
                  </a:lnTo>
                  <a:cubicBezTo>
                    <a:pt x="74" y="291"/>
                    <a:pt x="64" y="257"/>
                    <a:pt x="74" y="233"/>
                  </a:cubicBezTo>
                  <a:cubicBezTo>
                    <a:pt x="78" y="209"/>
                    <a:pt x="103" y="150"/>
                    <a:pt x="107" y="136"/>
                  </a:cubicBezTo>
                  <a:cubicBezTo>
                    <a:pt x="112" y="131"/>
                    <a:pt x="161" y="126"/>
                    <a:pt x="180" y="126"/>
                  </a:cubicBezTo>
                  <a:cubicBezTo>
                    <a:pt x="199" y="126"/>
                    <a:pt x="267" y="107"/>
                    <a:pt x="277" y="83"/>
                  </a:cubicBezTo>
                  <a:cubicBezTo>
                    <a:pt x="291" y="58"/>
                    <a:pt x="340" y="0"/>
                    <a:pt x="369" y="0"/>
                  </a:cubicBezTo>
                  <a:cubicBezTo>
                    <a:pt x="398" y="0"/>
                    <a:pt x="471" y="5"/>
                    <a:pt x="471" y="5"/>
                  </a:cubicBezTo>
                  <a:cubicBezTo>
                    <a:pt x="471" y="10"/>
                    <a:pt x="451" y="102"/>
                    <a:pt x="427" y="209"/>
                  </a:cubicBezTo>
                  <a:lnTo>
                    <a:pt x="301" y="160"/>
                  </a:lnTo>
                  <a:lnTo>
                    <a:pt x="320" y="209"/>
                  </a:lnTo>
                  <a:cubicBezTo>
                    <a:pt x="340" y="252"/>
                    <a:pt x="350" y="281"/>
                    <a:pt x="354" y="281"/>
                  </a:cubicBezTo>
                  <a:cubicBezTo>
                    <a:pt x="364" y="281"/>
                    <a:pt x="374" y="271"/>
                    <a:pt x="374" y="267"/>
                  </a:cubicBezTo>
                  <a:cubicBezTo>
                    <a:pt x="374" y="257"/>
                    <a:pt x="398" y="242"/>
                    <a:pt x="422" y="242"/>
                  </a:cubicBezTo>
                  <a:cubicBezTo>
                    <a:pt x="446" y="242"/>
                    <a:pt x="538" y="252"/>
                    <a:pt x="548" y="257"/>
                  </a:cubicBezTo>
                  <a:cubicBezTo>
                    <a:pt x="563" y="267"/>
                    <a:pt x="601" y="301"/>
                    <a:pt x="582" y="330"/>
                  </a:cubicBezTo>
                  <a:cubicBezTo>
                    <a:pt x="563" y="354"/>
                    <a:pt x="456" y="354"/>
                    <a:pt x="412" y="349"/>
                  </a:cubicBezTo>
                  <a:cubicBezTo>
                    <a:pt x="374" y="344"/>
                    <a:pt x="325" y="402"/>
                    <a:pt x="345" y="402"/>
                  </a:cubicBezTo>
                  <a:cubicBezTo>
                    <a:pt x="364" y="402"/>
                    <a:pt x="412" y="412"/>
                    <a:pt x="412" y="417"/>
                  </a:cubicBezTo>
                  <a:cubicBezTo>
                    <a:pt x="412" y="422"/>
                    <a:pt x="388" y="441"/>
                    <a:pt x="364" y="446"/>
                  </a:cubicBezTo>
                  <a:cubicBezTo>
                    <a:pt x="330" y="451"/>
                    <a:pt x="248" y="489"/>
                    <a:pt x="253" y="499"/>
                  </a:cubicBezTo>
                  <a:cubicBezTo>
                    <a:pt x="253" y="514"/>
                    <a:pt x="345" y="514"/>
                    <a:pt x="422" y="489"/>
                  </a:cubicBezTo>
                  <a:lnTo>
                    <a:pt x="451" y="470"/>
                  </a:lnTo>
                  <a:lnTo>
                    <a:pt x="451" y="509"/>
                  </a:lnTo>
                  <a:cubicBezTo>
                    <a:pt x="451" y="533"/>
                    <a:pt x="437" y="557"/>
                    <a:pt x="417" y="562"/>
                  </a:cubicBezTo>
                  <a:cubicBezTo>
                    <a:pt x="398" y="567"/>
                    <a:pt x="374" y="610"/>
                    <a:pt x="374" y="606"/>
                  </a:cubicBezTo>
                  <a:cubicBezTo>
                    <a:pt x="374" y="606"/>
                    <a:pt x="345" y="606"/>
                    <a:pt x="301" y="596"/>
                  </a:cubicBezTo>
                  <a:cubicBezTo>
                    <a:pt x="262" y="591"/>
                    <a:pt x="156" y="591"/>
                    <a:pt x="156" y="586"/>
                  </a:cubicBezTo>
                  <a:cubicBezTo>
                    <a:pt x="166" y="586"/>
                    <a:pt x="132" y="581"/>
                    <a:pt x="122" y="572"/>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rot="-487982" flipH="1">
              <a:off x="6243986" y="3619857"/>
              <a:ext cx="55751" cy="71202"/>
            </a:xfrm>
            <a:custGeom>
              <a:avLst/>
              <a:gdLst/>
              <a:ahLst/>
              <a:cxnLst/>
              <a:rect l="l" t="t" r="r" b="b"/>
              <a:pathLst>
                <a:path w="350" h="447" extrusionOk="0">
                  <a:moveTo>
                    <a:pt x="59" y="98"/>
                  </a:moveTo>
                  <a:cubicBezTo>
                    <a:pt x="122" y="40"/>
                    <a:pt x="195" y="1"/>
                    <a:pt x="228" y="15"/>
                  </a:cubicBezTo>
                  <a:cubicBezTo>
                    <a:pt x="267" y="30"/>
                    <a:pt x="350" y="112"/>
                    <a:pt x="325" y="141"/>
                  </a:cubicBezTo>
                  <a:cubicBezTo>
                    <a:pt x="301" y="170"/>
                    <a:pt x="316" y="282"/>
                    <a:pt x="277" y="291"/>
                  </a:cubicBezTo>
                  <a:cubicBezTo>
                    <a:pt x="243" y="306"/>
                    <a:pt x="180" y="340"/>
                    <a:pt x="214" y="359"/>
                  </a:cubicBezTo>
                  <a:cubicBezTo>
                    <a:pt x="243" y="379"/>
                    <a:pt x="175" y="446"/>
                    <a:pt x="161" y="427"/>
                  </a:cubicBezTo>
                  <a:cubicBezTo>
                    <a:pt x="151" y="408"/>
                    <a:pt x="98" y="374"/>
                    <a:pt x="74" y="374"/>
                  </a:cubicBezTo>
                  <a:cubicBezTo>
                    <a:pt x="40" y="374"/>
                    <a:pt x="1" y="165"/>
                    <a:pt x="59" y="9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rot="-487982" flipH="1">
              <a:off x="6426203" y="3568211"/>
              <a:ext cx="76459" cy="72636"/>
            </a:xfrm>
            <a:custGeom>
              <a:avLst/>
              <a:gdLst/>
              <a:ahLst/>
              <a:cxnLst/>
              <a:rect l="l" t="t" r="r" b="b"/>
              <a:pathLst>
                <a:path w="480" h="456" extrusionOk="0">
                  <a:moveTo>
                    <a:pt x="291" y="456"/>
                  </a:moveTo>
                  <a:cubicBezTo>
                    <a:pt x="286" y="456"/>
                    <a:pt x="199" y="417"/>
                    <a:pt x="97" y="364"/>
                  </a:cubicBezTo>
                  <a:lnTo>
                    <a:pt x="59" y="282"/>
                  </a:lnTo>
                  <a:lnTo>
                    <a:pt x="54" y="272"/>
                  </a:lnTo>
                  <a:cubicBezTo>
                    <a:pt x="20" y="272"/>
                    <a:pt x="0" y="262"/>
                    <a:pt x="20" y="248"/>
                  </a:cubicBezTo>
                  <a:cubicBezTo>
                    <a:pt x="34" y="238"/>
                    <a:pt x="73" y="170"/>
                    <a:pt x="78" y="127"/>
                  </a:cubicBezTo>
                  <a:cubicBezTo>
                    <a:pt x="83" y="78"/>
                    <a:pt x="180" y="49"/>
                    <a:pt x="180" y="39"/>
                  </a:cubicBezTo>
                  <a:cubicBezTo>
                    <a:pt x="180" y="25"/>
                    <a:pt x="213" y="1"/>
                    <a:pt x="243" y="20"/>
                  </a:cubicBezTo>
                  <a:cubicBezTo>
                    <a:pt x="272" y="39"/>
                    <a:pt x="344" y="98"/>
                    <a:pt x="335" y="98"/>
                  </a:cubicBezTo>
                  <a:cubicBezTo>
                    <a:pt x="320" y="98"/>
                    <a:pt x="291" y="112"/>
                    <a:pt x="291" y="127"/>
                  </a:cubicBezTo>
                  <a:cubicBezTo>
                    <a:pt x="291" y="146"/>
                    <a:pt x="310" y="190"/>
                    <a:pt x="325" y="180"/>
                  </a:cubicBezTo>
                  <a:cubicBezTo>
                    <a:pt x="344" y="175"/>
                    <a:pt x="393" y="170"/>
                    <a:pt x="407" y="180"/>
                  </a:cubicBezTo>
                  <a:cubicBezTo>
                    <a:pt x="417" y="194"/>
                    <a:pt x="417" y="243"/>
                    <a:pt x="368" y="238"/>
                  </a:cubicBezTo>
                  <a:cubicBezTo>
                    <a:pt x="320" y="228"/>
                    <a:pt x="213" y="243"/>
                    <a:pt x="223" y="267"/>
                  </a:cubicBezTo>
                  <a:cubicBezTo>
                    <a:pt x="238" y="291"/>
                    <a:pt x="315" y="359"/>
                    <a:pt x="393" y="359"/>
                  </a:cubicBezTo>
                  <a:lnTo>
                    <a:pt x="480" y="403"/>
                  </a:lnTo>
                  <a:lnTo>
                    <a:pt x="480" y="403"/>
                  </a:lnTo>
                  <a:cubicBezTo>
                    <a:pt x="480" y="403"/>
                    <a:pt x="446" y="393"/>
                    <a:pt x="412" y="393"/>
                  </a:cubicBezTo>
                  <a:cubicBezTo>
                    <a:pt x="373" y="378"/>
                    <a:pt x="296" y="451"/>
                    <a:pt x="291" y="456"/>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rot="-487982" flipH="1">
              <a:off x="6306649" y="3664431"/>
              <a:ext cx="37274" cy="54158"/>
            </a:xfrm>
            <a:custGeom>
              <a:avLst/>
              <a:gdLst/>
              <a:ahLst/>
              <a:cxnLst/>
              <a:rect l="l" t="t" r="r" b="b"/>
              <a:pathLst>
                <a:path w="234" h="340" extrusionOk="0">
                  <a:moveTo>
                    <a:pt x="73" y="58"/>
                  </a:moveTo>
                  <a:lnTo>
                    <a:pt x="83" y="24"/>
                  </a:lnTo>
                  <a:cubicBezTo>
                    <a:pt x="88" y="5"/>
                    <a:pt x="146" y="24"/>
                    <a:pt x="204" y="107"/>
                  </a:cubicBezTo>
                  <a:lnTo>
                    <a:pt x="204" y="208"/>
                  </a:lnTo>
                  <a:lnTo>
                    <a:pt x="199" y="208"/>
                  </a:lnTo>
                  <a:cubicBezTo>
                    <a:pt x="194" y="208"/>
                    <a:pt x="194" y="218"/>
                    <a:pt x="204" y="223"/>
                  </a:cubicBezTo>
                  <a:cubicBezTo>
                    <a:pt x="219" y="228"/>
                    <a:pt x="233" y="276"/>
                    <a:pt x="219" y="305"/>
                  </a:cubicBezTo>
                  <a:cubicBezTo>
                    <a:pt x="199" y="339"/>
                    <a:pt x="88" y="296"/>
                    <a:pt x="78" y="296"/>
                  </a:cubicBezTo>
                  <a:cubicBezTo>
                    <a:pt x="64" y="300"/>
                    <a:pt x="30" y="252"/>
                    <a:pt x="15" y="184"/>
                  </a:cubicBezTo>
                  <a:cubicBezTo>
                    <a:pt x="1" y="121"/>
                    <a:pt x="54" y="0"/>
                    <a:pt x="54" y="15"/>
                  </a:cubicBezTo>
                  <a:cubicBezTo>
                    <a:pt x="54" y="24"/>
                    <a:pt x="69" y="58"/>
                    <a:pt x="73" y="58"/>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rot="-487982" flipH="1">
              <a:off x="6153595" y="3754994"/>
              <a:ext cx="45557" cy="40937"/>
            </a:xfrm>
            <a:custGeom>
              <a:avLst/>
              <a:gdLst/>
              <a:ahLst/>
              <a:cxnLst/>
              <a:rect l="l" t="t" r="r" b="b"/>
              <a:pathLst>
                <a:path w="286" h="257" extrusionOk="0">
                  <a:moveTo>
                    <a:pt x="237" y="184"/>
                  </a:moveTo>
                  <a:cubicBezTo>
                    <a:pt x="189" y="228"/>
                    <a:pt x="126" y="257"/>
                    <a:pt x="97" y="252"/>
                  </a:cubicBezTo>
                  <a:cubicBezTo>
                    <a:pt x="73" y="242"/>
                    <a:pt x="0" y="223"/>
                    <a:pt x="19" y="213"/>
                  </a:cubicBezTo>
                  <a:cubicBezTo>
                    <a:pt x="34" y="208"/>
                    <a:pt x="68" y="179"/>
                    <a:pt x="49" y="141"/>
                  </a:cubicBezTo>
                  <a:cubicBezTo>
                    <a:pt x="29" y="112"/>
                    <a:pt x="131" y="73"/>
                    <a:pt x="131" y="73"/>
                  </a:cubicBezTo>
                  <a:lnTo>
                    <a:pt x="131" y="44"/>
                  </a:lnTo>
                  <a:cubicBezTo>
                    <a:pt x="131" y="34"/>
                    <a:pt x="141" y="0"/>
                    <a:pt x="150" y="0"/>
                  </a:cubicBezTo>
                  <a:cubicBezTo>
                    <a:pt x="170" y="0"/>
                    <a:pt x="286" y="141"/>
                    <a:pt x="237" y="18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rot="-487982" flipH="1">
              <a:off x="6370198" y="3920162"/>
              <a:ext cx="47946" cy="37274"/>
            </a:xfrm>
            <a:custGeom>
              <a:avLst/>
              <a:gdLst/>
              <a:ahLst/>
              <a:cxnLst/>
              <a:rect l="l" t="t" r="r" b="b"/>
              <a:pathLst>
                <a:path w="301" h="234" extrusionOk="0">
                  <a:moveTo>
                    <a:pt x="1" y="122"/>
                  </a:moveTo>
                  <a:cubicBezTo>
                    <a:pt x="1" y="122"/>
                    <a:pt x="20" y="112"/>
                    <a:pt x="39" y="107"/>
                  </a:cubicBezTo>
                  <a:cubicBezTo>
                    <a:pt x="68" y="102"/>
                    <a:pt x="93" y="49"/>
                    <a:pt x="136" y="64"/>
                  </a:cubicBezTo>
                  <a:cubicBezTo>
                    <a:pt x="194" y="83"/>
                    <a:pt x="291" y="1"/>
                    <a:pt x="291" y="1"/>
                  </a:cubicBezTo>
                  <a:cubicBezTo>
                    <a:pt x="291" y="1"/>
                    <a:pt x="296" y="5"/>
                    <a:pt x="296" y="10"/>
                  </a:cubicBezTo>
                  <a:cubicBezTo>
                    <a:pt x="301" y="15"/>
                    <a:pt x="248" y="102"/>
                    <a:pt x="180" y="185"/>
                  </a:cubicBezTo>
                  <a:lnTo>
                    <a:pt x="39" y="233"/>
                  </a:lnTo>
                  <a:lnTo>
                    <a:pt x="64" y="204"/>
                  </a:lnTo>
                  <a:cubicBezTo>
                    <a:pt x="83" y="180"/>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rot="-487982" flipH="1">
              <a:off x="6184911" y="3711442"/>
              <a:ext cx="35681" cy="33292"/>
            </a:xfrm>
            <a:custGeom>
              <a:avLst/>
              <a:gdLst/>
              <a:ahLst/>
              <a:cxnLst/>
              <a:rect l="l" t="t" r="r" b="b"/>
              <a:pathLst>
                <a:path w="224" h="209" extrusionOk="0">
                  <a:moveTo>
                    <a:pt x="69" y="194"/>
                  </a:moveTo>
                  <a:cubicBezTo>
                    <a:pt x="35" y="204"/>
                    <a:pt x="6" y="209"/>
                    <a:pt x="6" y="204"/>
                  </a:cubicBezTo>
                  <a:cubicBezTo>
                    <a:pt x="1" y="194"/>
                    <a:pt x="44" y="97"/>
                    <a:pt x="98" y="0"/>
                  </a:cubicBezTo>
                  <a:lnTo>
                    <a:pt x="165" y="44"/>
                  </a:lnTo>
                  <a:lnTo>
                    <a:pt x="190" y="63"/>
                  </a:lnTo>
                  <a:cubicBezTo>
                    <a:pt x="214" y="87"/>
                    <a:pt x="224" y="112"/>
                    <a:pt x="214" y="116"/>
                  </a:cubicBezTo>
                  <a:cubicBezTo>
                    <a:pt x="204" y="116"/>
                    <a:pt x="98" y="189"/>
                    <a:pt x="69" y="194"/>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rot="-487982" flipH="1">
              <a:off x="6349188" y="3900698"/>
              <a:ext cx="34884" cy="24053"/>
            </a:xfrm>
            <a:custGeom>
              <a:avLst/>
              <a:gdLst/>
              <a:ahLst/>
              <a:cxnLst/>
              <a:rect l="l" t="t" r="r" b="b"/>
              <a:pathLst>
                <a:path w="219" h="151" extrusionOk="0">
                  <a:moveTo>
                    <a:pt x="102" y="150"/>
                  </a:moveTo>
                  <a:cubicBezTo>
                    <a:pt x="102" y="150"/>
                    <a:pt x="73" y="131"/>
                    <a:pt x="34" y="107"/>
                  </a:cubicBezTo>
                  <a:cubicBezTo>
                    <a:pt x="0" y="83"/>
                    <a:pt x="34" y="0"/>
                    <a:pt x="59" y="5"/>
                  </a:cubicBezTo>
                  <a:cubicBezTo>
                    <a:pt x="83" y="10"/>
                    <a:pt x="155" y="54"/>
                    <a:pt x="175" y="63"/>
                  </a:cubicBezTo>
                  <a:cubicBezTo>
                    <a:pt x="194" y="78"/>
                    <a:pt x="218" y="121"/>
                    <a:pt x="194" y="126"/>
                  </a:cubicBezTo>
                  <a:cubicBezTo>
                    <a:pt x="170" y="131"/>
                    <a:pt x="102" y="150"/>
                    <a:pt x="102" y="15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rot="-487982" flipH="1">
              <a:off x="6557272" y="3874538"/>
              <a:ext cx="16407" cy="24053"/>
            </a:xfrm>
            <a:custGeom>
              <a:avLst/>
              <a:gdLst/>
              <a:ahLst/>
              <a:cxnLst/>
              <a:rect l="l" t="t" r="r" b="b"/>
              <a:pathLst>
                <a:path w="103" h="151" extrusionOk="0">
                  <a:moveTo>
                    <a:pt x="78" y="1"/>
                  </a:moveTo>
                  <a:cubicBezTo>
                    <a:pt x="83" y="11"/>
                    <a:pt x="78" y="20"/>
                    <a:pt x="73" y="35"/>
                  </a:cubicBezTo>
                  <a:cubicBezTo>
                    <a:pt x="68" y="44"/>
                    <a:pt x="44" y="78"/>
                    <a:pt x="44" y="78"/>
                  </a:cubicBezTo>
                  <a:cubicBezTo>
                    <a:pt x="44" y="78"/>
                    <a:pt x="63" y="83"/>
                    <a:pt x="78" y="78"/>
                  </a:cubicBezTo>
                  <a:cubicBezTo>
                    <a:pt x="93" y="69"/>
                    <a:pt x="102" y="88"/>
                    <a:pt x="68" y="117"/>
                  </a:cubicBezTo>
                  <a:cubicBezTo>
                    <a:pt x="30" y="151"/>
                    <a:pt x="1" y="88"/>
                    <a:pt x="68" y="11"/>
                  </a:cubicBezTo>
                  <a:cubicBezTo>
                    <a:pt x="63" y="11"/>
                    <a:pt x="63" y="11"/>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rot="-487982" flipH="1">
              <a:off x="6589345" y="3735402"/>
              <a:ext cx="23256" cy="18796"/>
            </a:xfrm>
            <a:custGeom>
              <a:avLst/>
              <a:gdLst/>
              <a:ahLst/>
              <a:cxnLst/>
              <a:rect l="l" t="t" r="r" b="b"/>
              <a:pathLst>
                <a:path w="146" h="118" extrusionOk="0">
                  <a:moveTo>
                    <a:pt x="5" y="49"/>
                  </a:moveTo>
                  <a:cubicBezTo>
                    <a:pt x="1" y="35"/>
                    <a:pt x="68" y="11"/>
                    <a:pt x="146" y="1"/>
                  </a:cubicBezTo>
                  <a:lnTo>
                    <a:pt x="126" y="117"/>
                  </a:lnTo>
                  <a:lnTo>
                    <a:pt x="97" y="107"/>
                  </a:lnTo>
                  <a:cubicBezTo>
                    <a:pt x="59" y="98"/>
                    <a:pt x="10" y="64"/>
                    <a:pt x="5" y="4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rot="-487982" flipH="1">
              <a:off x="6364723" y="3675244"/>
              <a:ext cx="17203" cy="18000"/>
            </a:xfrm>
            <a:custGeom>
              <a:avLst/>
              <a:gdLst/>
              <a:ahLst/>
              <a:cxnLst/>
              <a:rect l="l" t="t" r="r" b="b"/>
              <a:pathLst>
                <a:path w="108" h="113" extrusionOk="0">
                  <a:moveTo>
                    <a:pt x="10" y="93"/>
                  </a:moveTo>
                  <a:cubicBezTo>
                    <a:pt x="1" y="73"/>
                    <a:pt x="1" y="44"/>
                    <a:pt x="15" y="25"/>
                  </a:cubicBezTo>
                  <a:cubicBezTo>
                    <a:pt x="35" y="1"/>
                    <a:pt x="107" y="59"/>
                    <a:pt x="107" y="73"/>
                  </a:cubicBezTo>
                  <a:cubicBezTo>
                    <a:pt x="107" y="93"/>
                    <a:pt x="30" y="112"/>
                    <a:pt x="10" y="93"/>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rot="-487982" flipH="1">
              <a:off x="6322978" y="3929637"/>
              <a:ext cx="19433" cy="14814"/>
            </a:xfrm>
            <a:custGeom>
              <a:avLst/>
              <a:gdLst/>
              <a:ahLst/>
              <a:cxnLst/>
              <a:rect l="l" t="t" r="r" b="b"/>
              <a:pathLst>
                <a:path w="122" h="93" extrusionOk="0">
                  <a:moveTo>
                    <a:pt x="107" y="15"/>
                  </a:moveTo>
                  <a:cubicBezTo>
                    <a:pt x="121" y="25"/>
                    <a:pt x="121" y="49"/>
                    <a:pt x="107" y="63"/>
                  </a:cubicBezTo>
                  <a:cubicBezTo>
                    <a:pt x="88" y="73"/>
                    <a:pt x="25" y="92"/>
                    <a:pt x="15" y="78"/>
                  </a:cubicBezTo>
                  <a:cubicBezTo>
                    <a:pt x="0" y="73"/>
                    <a:pt x="0" y="49"/>
                    <a:pt x="15" y="34"/>
                  </a:cubicBezTo>
                  <a:cubicBezTo>
                    <a:pt x="25" y="25"/>
                    <a:pt x="88" y="0"/>
                    <a:pt x="107"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rot="-487982" flipH="1">
              <a:off x="6482329" y="3755804"/>
              <a:ext cx="17044" cy="18796"/>
            </a:xfrm>
            <a:custGeom>
              <a:avLst/>
              <a:gdLst/>
              <a:ahLst/>
              <a:cxnLst/>
              <a:rect l="l" t="t" r="r" b="b"/>
              <a:pathLst>
                <a:path w="107" h="118" extrusionOk="0">
                  <a:moveTo>
                    <a:pt x="102" y="1"/>
                  </a:moveTo>
                  <a:cubicBezTo>
                    <a:pt x="107" y="1"/>
                    <a:pt x="102" y="15"/>
                    <a:pt x="97" y="25"/>
                  </a:cubicBezTo>
                  <a:cubicBezTo>
                    <a:pt x="87" y="40"/>
                    <a:pt x="78" y="74"/>
                    <a:pt x="82" y="74"/>
                  </a:cubicBezTo>
                  <a:cubicBezTo>
                    <a:pt x="97" y="74"/>
                    <a:pt x="107" y="78"/>
                    <a:pt x="97" y="98"/>
                  </a:cubicBezTo>
                  <a:cubicBezTo>
                    <a:pt x="82" y="117"/>
                    <a:pt x="0" y="54"/>
                    <a:pt x="15" y="45"/>
                  </a:cubicBezTo>
                  <a:cubicBezTo>
                    <a:pt x="34" y="35"/>
                    <a:pt x="92" y="1"/>
                    <a:pt x="102"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rot="-487982" flipH="1">
              <a:off x="6576670" y="3966144"/>
              <a:ext cx="25646" cy="12584"/>
            </a:xfrm>
            <a:custGeom>
              <a:avLst/>
              <a:gdLst/>
              <a:ahLst/>
              <a:cxnLst/>
              <a:rect l="l" t="t" r="r" b="b"/>
              <a:pathLst>
                <a:path w="161" h="79" extrusionOk="0">
                  <a:moveTo>
                    <a:pt x="93" y="1"/>
                  </a:moveTo>
                  <a:cubicBezTo>
                    <a:pt x="132" y="1"/>
                    <a:pt x="161" y="5"/>
                    <a:pt x="151" y="15"/>
                  </a:cubicBezTo>
                  <a:cubicBezTo>
                    <a:pt x="141" y="30"/>
                    <a:pt x="103" y="64"/>
                    <a:pt x="93" y="73"/>
                  </a:cubicBezTo>
                  <a:cubicBezTo>
                    <a:pt x="78" y="78"/>
                    <a:pt x="35" y="54"/>
                    <a:pt x="1" y="25"/>
                  </a:cubicBezTo>
                  <a:lnTo>
                    <a:pt x="49" y="1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rot="-487982" flipH="1">
              <a:off x="6558451" y="3642597"/>
              <a:ext cx="22460" cy="33292"/>
            </a:xfrm>
            <a:custGeom>
              <a:avLst/>
              <a:gdLst/>
              <a:ahLst/>
              <a:cxnLst/>
              <a:rect l="l" t="t" r="r" b="b"/>
              <a:pathLst>
                <a:path w="141" h="209" extrusionOk="0">
                  <a:moveTo>
                    <a:pt x="1" y="209"/>
                  </a:moveTo>
                  <a:cubicBezTo>
                    <a:pt x="30" y="131"/>
                    <a:pt x="59" y="73"/>
                    <a:pt x="88" y="1"/>
                  </a:cubicBezTo>
                  <a:cubicBezTo>
                    <a:pt x="141" y="54"/>
                    <a:pt x="97" y="141"/>
                    <a:pt x="1" y="20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rot="-487982" flipH="1">
              <a:off x="6620182" y="3820538"/>
              <a:ext cx="13221" cy="19593"/>
            </a:xfrm>
            <a:custGeom>
              <a:avLst/>
              <a:gdLst/>
              <a:ahLst/>
              <a:cxnLst/>
              <a:rect l="l" t="t" r="r" b="b"/>
              <a:pathLst>
                <a:path w="83" h="123" extrusionOk="0">
                  <a:moveTo>
                    <a:pt x="54" y="20"/>
                  </a:moveTo>
                  <a:cubicBezTo>
                    <a:pt x="73" y="35"/>
                    <a:pt x="83" y="64"/>
                    <a:pt x="73" y="78"/>
                  </a:cubicBezTo>
                  <a:cubicBezTo>
                    <a:pt x="58" y="98"/>
                    <a:pt x="20" y="122"/>
                    <a:pt x="10" y="103"/>
                  </a:cubicBezTo>
                  <a:cubicBezTo>
                    <a:pt x="0" y="83"/>
                    <a:pt x="34" y="1"/>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rot="-487982" flipH="1">
              <a:off x="6331443" y="3896680"/>
              <a:ext cx="15610" cy="14814"/>
            </a:xfrm>
            <a:custGeom>
              <a:avLst/>
              <a:gdLst/>
              <a:ahLst/>
              <a:cxnLst/>
              <a:rect l="l" t="t" r="r" b="b"/>
              <a:pathLst>
                <a:path w="98" h="93" extrusionOk="0">
                  <a:moveTo>
                    <a:pt x="0" y="78"/>
                  </a:moveTo>
                  <a:cubicBezTo>
                    <a:pt x="0" y="74"/>
                    <a:pt x="5" y="59"/>
                    <a:pt x="20" y="49"/>
                  </a:cubicBezTo>
                  <a:cubicBezTo>
                    <a:pt x="29" y="35"/>
                    <a:pt x="58" y="1"/>
                    <a:pt x="68" y="1"/>
                  </a:cubicBezTo>
                  <a:cubicBezTo>
                    <a:pt x="73" y="1"/>
                    <a:pt x="83" y="11"/>
                    <a:pt x="92" y="25"/>
                  </a:cubicBezTo>
                  <a:cubicBezTo>
                    <a:pt x="97" y="35"/>
                    <a:pt x="92" y="78"/>
                    <a:pt x="73" y="83"/>
                  </a:cubicBezTo>
                  <a:cubicBezTo>
                    <a:pt x="54" y="93"/>
                    <a:pt x="0" y="83"/>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rot="-487982" flipH="1">
              <a:off x="6227659" y="3669756"/>
              <a:ext cx="30265" cy="17203"/>
            </a:xfrm>
            <a:custGeom>
              <a:avLst/>
              <a:gdLst/>
              <a:ahLst/>
              <a:cxnLst/>
              <a:rect l="l" t="t" r="r" b="b"/>
              <a:pathLst>
                <a:path w="190" h="108" extrusionOk="0">
                  <a:moveTo>
                    <a:pt x="1" y="107"/>
                  </a:moveTo>
                  <a:cubicBezTo>
                    <a:pt x="1" y="102"/>
                    <a:pt x="30" y="78"/>
                    <a:pt x="59" y="44"/>
                  </a:cubicBezTo>
                  <a:cubicBezTo>
                    <a:pt x="88" y="10"/>
                    <a:pt x="190" y="1"/>
                    <a:pt x="151" y="30"/>
                  </a:cubicBezTo>
                  <a:cubicBezTo>
                    <a:pt x="112" y="54"/>
                    <a:pt x="1" y="107"/>
                    <a:pt x="1" y="107"/>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rot="-487982" flipH="1">
              <a:off x="6298579" y="3894661"/>
              <a:ext cx="24053" cy="15451"/>
            </a:xfrm>
            <a:custGeom>
              <a:avLst/>
              <a:gdLst/>
              <a:ahLst/>
              <a:cxnLst/>
              <a:rect l="l" t="t" r="r" b="b"/>
              <a:pathLst>
                <a:path w="151" h="97" extrusionOk="0">
                  <a:moveTo>
                    <a:pt x="126" y="15"/>
                  </a:moveTo>
                  <a:cubicBezTo>
                    <a:pt x="150" y="24"/>
                    <a:pt x="146" y="39"/>
                    <a:pt x="121" y="39"/>
                  </a:cubicBezTo>
                  <a:cubicBezTo>
                    <a:pt x="97" y="39"/>
                    <a:pt x="29" y="49"/>
                    <a:pt x="39" y="53"/>
                  </a:cubicBezTo>
                  <a:cubicBezTo>
                    <a:pt x="44" y="68"/>
                    <a:pt x="54" y="92"/>
                    <a:pt x="54" y="97"/>
                  </a:cubicBezTo>
                  <a:cubicBezTo>
                    <a:pt x="54" y="97"/>
                    <a:pt x="44" y="97"/>
                    <a:pt x="29" y="92"/>
                  </a:cubicBezTo>
                  <a:cubicBezTo>
                    <a:pt x="20" y="87"/>
                    <a:pt x="0" y="63"/>
                    <a:pt x="5" y="49"/>
                  </a:cubicBezTo>
                  <a:cubicBezTo>
                    <a:pt x="25" y="34"/>
                    <a:pt x="112" y="0"/>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rot="-487982" flipH="1">
              <a:off x="6247663" y="3715438"/>
              <a:ext cx="14814" cy="10991"/>
            </a:xfrm>
            <a:custGeom>
              <a:avLst/>
              <a:gdLst/>
              <a:ahLst/>
              <a:cxnLst/>
              <a:rect l="l" t="t" r="r" b="b"/>
              <a:pathLst>
                <a:path w="93" h="69" extrusionOk="0">
                  <a:moveTo>
                    <a:pt x="92" y="69"/>
                  </a:moveTo>
                  <a:lnTo>
                    <a:pt x="83" y="69"/>
                  </a:lnTo>
                  <a:cubicBezTo>
                    <a:pt x="78" y="69"/>
                    <a:pt x="59" y="69"/>
                    <a:pt x="44" y="64"/>
                  </a:cubicBezTo>
                  <a:cubicBezTo>
                    <a:pt x="29" y="64"/>
                    <a:pt x="0" y="44"/>
                    <a:pt x="5" y="25"/>
                  </a:cubicBezTo>
                  <a:cubicBezTo>
                    <a:pt x="20" y="15"/>
                    <a:pt x="59" y="1"/>
                    <a:pt x="83" y="25"/>
                  </a:cubicBezTo>
                  <a:cubicBezTo>
                    <a:pt x="92" y="35"/>
                    <a:pt x="92" y="35"/>
                    <a:pt x="92" y="6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rot="-487982" flipH="1">
              <a:off x="6202784" y="3692855"/>
              <a:ext cx="17840" cy="15610"/>
            </a:xfrm>
            <a:custGeom>
              <a:avLst/>
              <a:gdLst/>
              <a:ahLst/>
              <a:cxnLst/>
              <a:rect l="l" t="t" r="r" b="b"/>
              <a:pathLst>
                <a:path w="112" h="98" extrusionOk="0">
                  <a:moveTo>
                    <a:pt x="10" y="25"/>
                  </a:moveTo>
                  <a:cubicBezTo>
                    <a:pt x="25" y="1"/>
                    <a:pt x="30" y="1"/>
                    <a:pt x="20" y="30"/>
                  </a:cubicBezTo>
                  <a:cubicBezTo>
                    <a:pt x="5" y="59"/>
                    <a:pt x="112" y="73"/>
                    <a:pt x="112" y="78"/>
                  </a:cubicBezTo>
                  <a:cubicBezTo>
                    <a:pt x="112" y="83"/>
                    <a:pt x="102" y="98"/>
                    <a:pt x="88" y="98"/>
                  </a:cubicBezTo>
                  <a:cubicBezTo>
                    <a:pt x="78" y="98"/>
                    <a:pt x="1" y="49"/>
                    <a:pt x="10" y="25"/>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rot="-487982" flipH="1">
              <a:off x="6536228" y="3692810"/>
              <a:ext cx="27239" cy="15610"/>
            </a:xfrm>
            <a:custGeom>
              <a:avLst/>
              <a:gdLst/>
              <a:ahLst/>
              <a:cxnLst/>
              <a:rect l="l" t="t" r="r" b="b"/>
              <a:pathLst>
                <a:path w="171" h="98" extrusionOk="0">
                  <a:moveTo>
                    <a:pt x="170" y="1"/>
                  </a:moveTo>
                  <a:cubicBezTo>
                    <a:pt x="141" y="74"/>
                    <a:pt x="78" y="98"/>
                    <a:pt x="1" y="74"/>
                  </a:cubicBezTo>
                  <a:cubicBezTo>
                    <a:pt x="54" y="49"/>
                    <a:pt x="103" y="35"/>
                    <a:pt x="170"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rot="-487982" flipH="1">
              <a:off x="6283479" y="3694690"/>
              <a:ext cx="17203" cy="8602"/>
            </a:xfrm>
            <a:custGeom>
              <a:avLst/>
              <a:gdLst/>
              <a:ahLst/>
              <a:cxnLst/>
              <a:rect l="l" t="t" r="r" b="b"/>
              <a:pathLst>
                <a:path w="108" h="54" extrusionOk="0">
                  <a:moveTo>
                    <a:pt x="107" y="10"/>
                  </a:moveTo>
                  <a:cubicBezTo>
                    <a:pt x="107" y="15"/>
                    <a:pt x="93" y="24"/>
                    <a:pt x="83" y="29"/>
                  </a:cubicBezTo>
                  <a:cubicBezTo>
                    <a:pt x="64" y="39"/>
                    <a:pt x="10" y="53"/>
                    <a:pt x="10" y="44"/>
                  </a:cubicBezTo>
                  <a:cubicBezTo>
                    <a:pt x="1" y="29"/>
                    <a:pt x="20" y="15"/>
                    <a:pt x="40" y="10"/>
                  </a:cubicBezTo>
                  <a:cubicBezTo>
                    <a:pt x="49" y="0"/>
                    <a:pt x="98" y="0"/>
                    <a:pt x="107" y="10"/>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rot="-487982" flipH="1">
              <a:off x="6160288" y="3817450"/>
              <a:ext cx="16248" cy="11787"/>
            </a:xfrm>
            <a:custGeom>
              <a:avLst/>
              <a:gdLst/>
              <a:ahLst/>
              <a:cxnLst/>
              <a:rect l="l" t="t" r="r" b="b"/>
              <a:pathLst>
                <a:path w="102" h="74" extrusionOk="0">
                  <a:moveTo>
                    <a:pt x="15" y="1"/>
                  </a:moveTo>
                  <a:cubicBezTo>
                    <a:pt x="49" y="20"/>
                    <a:pt x="73" y="40"/>
                    <a:pt x="102" y="59"/>
                  </a:cubicBezTo>
                  <a:cubicBezTo>
                    <a:pt x="10" y="73"/>
                    <a:pt x="0" y="64"/>
                    <a:pt x="15" y="1"/>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rot="-487982" flipH="1">
              <a:off x="6519307" y="3633224"/>
              <a:ext cx="11628" cy="7168"/>
            </a:xfrm>
            <a:custGeom>
              <a:avLst/>
              <a:gdLst/>
              <a:ahLst/>
              <a:cxnLst/>
              <a:rect l="l" t="t" r="r" b="b"/>
              <a:pathLst>
                <a:path w="73" h="45" extrusionOk="0">
                  <a:moveTo>
                    <a:pt x="24" y="39"/>
                  </a:moveTo>
                  <a:cubicBezTo>
                    <a:pt x="5" y="39"/>
                    <a:pt x="0" y="25"/>
                    <a:pt x="10" y="15"/>
                  </a:cubicBezTo>
                  <a:cubicBezTo>
                    <a:pt x="24" y="1"/>
                    <a:pt x="53" y="1"/>
                    <a:pt x="68" y="15"/>
                  </a:cubicBezTo>
                  <a:cubicBezTo>
                    <a:pt x="73" y="20"/>
                    <a:pt x="39" y="44"/>
                    <a:pt x="24" y="39"/>
                  </a:cubicBezTo>
                  <a:close/>
                </a:path>
              </a:pathLst>
            </a:custGeom>
            <a:solidFill>
              <a:srgbClr val="FFCE00">
                <a:alpha val="3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rot="-487982" flipH="1">
              <a:off x="5037054" y="3996212"/>
              <a:ext cx="965136" cy="542540"/>
            </a:xfrm>
            <a:custGeom>
              <a:avLst/>
              <a:gdLst/>
              <a:ahLst/>
              <a:cxnLst/>
              <a:rect l="l" t="t" r="r" b="b"/>
              <a:pathLst>
                <a:path w="6059" h="3406" extrusionOk="0">
                  <a:moveTo>
                    <a:pt x="5734" y="1822"/>
                  </a:moveTo>
                  <a:cubicBezTo>
                    <a:pt x="5709" y="1778"/>
                    <a:pt x="5680" y="1735"/>
                    <a:pt x="5651" y="1701"/>
                  </a:cubicBezTo>
                  <a:cubicBezTo>
                    <a:pt x="5724" y="1681"/>
                    <a:pt x="5801" y="1652"/>
                    <a:pt x="5864" y="1609"/>
                  </a:cubicBezTo>
                  <a:cubicBezTo>
                    <a:pt x="5913" y="1580"/>
                    <a:pt x="5889" y="1502"/>
                    <a:pt x="5826" y="1512"/>
                  </a:cubicBezTo>
                  <a:cubicBezTo>
                    <a:pt x="5709" y="1531"/>
                    <a:pt x="5584" y="1502"/>
                    <a:pt x="5467" y="1512"/>
                  </a:cubicBezTo>
                  <a:cubicBezTo>
                    <a:pt x="5467" y="1507"/>
                    <a:pt x="5462" y="1502"/>
                    <a:pt x="5462" y="1488"/>
                  </a:cubicBezTo>
                  <a:cubicBezTo>
                    <a:pt x="5506" y="1478"/>
                    <a:pt x="5550" y="1463"/>
                    <a:pt x="5579" y="1439"/>
                  </a:cubicBezTo>
                  <a:cubicBezTo>
                    <a:pt x="5613" y="1415"/>
                    <a:pt x="5632" y="1371"/>
                    <a:pt x="5671" y="1347"/>
                  </a:cubicBezTo>
                  <a:cubicBezTo>
                    <a:pt x="5700" y="1323"/>
                    <a:pt x="5700" y="1284"/>
                    <a:pt x="5661" y="1265"/>
                  </a:cubicBezTo>
                  <a:cubicBezTo>
                    <a:pt x="5598" y="1241"/>
                    <a:pt x="5525" y="1212"/>
                    <a:pt x="5458" y="1202"/>
                  </a:cubicBezTo>
                  <a:cubicBezTo>
                    <a:pt x="5409" y="1197"/>
                    <a:pt x="5370" y="1216"/>
                    <a:pt x="5337" y="1241"/>
                  </a:cubicBezTo>
                  <a:cubicBezTo>
                    <a:pt x="5317" y="1216"/>
                    <a:pt x="5293" y="1187"/>
                    <a:pt x="5274" y="1163"/>
                  </a:cubicBezTo>
                  <a:cubicBezTo>
                    <a:pt x="5332" y="1100"/>
                    <a:pt x="5361" y="1018"/>
                    <a:pt x="5361" y="926"/>
                  </a:cubicBezTo>
                  <a:cubicBezTo>
                    <a:pt x="5361" y="877"/>
                    <a:pt x="5298" y="863"/>
                    <a:pt x="5274" y="902"/>
                  </a:cubicBezTo>
                  <a:cubicBezTo>
                    <a:pt x="5225" y="960"/>
                    <a:pt x="5153" y="984"/>
                    <a:pt x="5080" y="1003"/>
                  </a:cubicBezTo>
                  <a:cubicBezTo>
                    <a:pt x="5017" y="960"/>
                    <a:pt x="4944" y="926"/>
                    <a:pt x="4862" y="902"/>
                  </a:cubicBezTo>
                  <a:cubicBezTo>
                    <a:pt x="4944" y="877"/>
                    <a:pt x="5027" y="863"/>
                    <a:pt x="5119" y="873"/>
                  </a:cubicBezTo>
                  <a:cubicBezTo>
                    <a:pt x="5167" y="877"/>
                    <a:pt x="5186" y="810"/>
                    <a:pt x="5143" y="785"/>
                  </a:cubicBezTo>
                  <a:cubicBezTo>
                    <a:pt x="4978" y="679"/>
                    <a:pt x="4785" y="713"/>
                    <a:pt x="4644" y="834"/>
                  </a:cubicBezTo>
                  <a:cubicBezTo>
                    <a:pt x="4644" y="805"/>
                    <a:pt x="4659" y="776"/>
                    <a:pt x="4683" y="756"/>
                  </a:cubicBezTo>
                  <a:cubicBezTo>
                    <a:pt x="4688" y="752"/>
                    <a:pt x="4693" y="742"/>
                    <a:pt x="4693" y="732"/>
                  </a:cubicBezTo>
                  <a:cubicBezTo>
                    <a:pt x="4741" y="718"/>
                    <a:pt x="4726" y="645"/>
                    <a:pt x="4678" y="640"/>
                  </a:cubicBezTo>
                  <a:cubicBezTo>
                    <a:pt x="4591" y="635"/>
                    <a:pt x="4489" y="669"/>
                    <a:pt x="4441" y="737"/>
                  </a:cubicBezTo>
                  <a:lnTo>
                    <a:pt x="4441" y="742"/>
                  </a:lnTo>
                  <a:cubicBezTo>
                    <a:pt x="4397" y="781"/>
                    <a:pt x="4368" y="829"/>
                    <a:pt x="4363" y="882"/>
                  </a:cubicBezTo>
                  <a:cubicBezTo>
                    <a:pt x="4320" y="897"/>
                    <a:pt x="4281" y="907"/>
                    <a:pt x="4247" y="926"/>
                  </a:cubicBezTo>
                  <a:cubicBezTo>
                    <a:pt x="4223" y="887"/>
                    <a:pt x="4199" y="853"/>
                    <a:pt x="4165" y="824"/>
                  </a:cubicBezTo>
                  <a:cubicBezTo>
                    <a:pt x="4189" y="800"/>
                    <a:pt x="4208" y="776"/>
                    <a:pt x="4228" y="742"/>
                  </a:cubicBezTo>
                  <a:cubicBezTo>
                    <a:pt x="4262" y="684"/>
                    <a:pt x="4324" y="572"/>
                    <a:pt x="4305" y="500"/>
                  </a:cubicBezTo>
                  <a:cubicBezTo>
                    <a:pt x="4286" y="413"/>
                    <a:pt x="4199" y="461"/>
                    <a:pt x="4145" y="490"/>
                  </a:cubicBezTo>
                  <a:cubicBezTo>
                    <a:pt x="4073" y="524"/>
                    <a:pt x="4005" y="572"/>
                    <a:pt x="3952" y="635"/>
                  </a:cubicBezTo>
                  <a:cubicBezTo>
                    <a:pt x="3927" y="616"/>
                    <a:pt x="3903" y="606"/>
                    <a:pt x="3869" y="587"/>
                  </a:cubicBezTo>
                  <a:cubicBezTo>
                    <a:pt x="3884" y="427"/>
                    <a:pt x="3806" y="267"/>
                    <a:pt x="3724" y="132"/>
                  </a:cubicBezTo>
                  <a:cubicBezTo>
                    <a:pt x="3700" y="88"/>
                    <a:pt x="3627" y="103"/>
                    <a:pt x="3627" y="156"/>
                  </a:cubicBezTo>
                  <a:cubicBezTo>
                    <a:pt x="3637" y="272"/>
                    <a:pt x="3622" y="379"/>
                    <a:pt x="3593" y="490"/>
                  </a:cubicBezTo>
                  <a:cubicBezTo>
                    <a:pt x="3579" y="490"/>
                    <a:pt x="3569" y="485"/>
                    <a:pt x="3564" y="485"/>
                  </a:cubicBezTo>
                  <a:lnTo>
                    <a:pt x="3525" y="301"/>
                  </a:lnTo>
                  <a:cubicBezTo>
                    <a:pt x="3521" y="258"/>
                    <a:pt x="3472" y="253"/>
                    <a:pt x="3443" y="277"/>
                  </a:cubicBezTo>
                  <a:cubicBezTo>
                    <a:pt x="3375" y="330"/>
                    <a:pt x="3327" y="398"/>
                    <a:pt x="3298" y="471"/>
                  </a:cubicBezTo>
                  <a:cubicBezTo>
                    <a:pt x="3230" y="476"/>
                    <a:pt x="3162" y="490"/>
                    <a:pt x="3104" y="509"/>
                  </a:cubicBezTo>
                  <a:cubicBezTo>
                    <a:pt x="3114" y="466"/>
                    <a:pt x="3128" y="422"/>
                    <a:pt x="3133" y="379"/>
                  </a:cubicBezTo>
                  <a:cubicBezTo>
                    <a:pt x="3138" y="350"/>
                    <a:pt x="3114" y="306"/>
                    <a:pt x="3080" y="321"/>
                  </a:cubicBezTo>
                  <a:cubicBezTo>
                    <a:pt x="2949" y="364"/>
                    <a:pt x="2823" y="427"/>
                    <a:pt x="2765" y="543"/>
                  </a:cubicBezTo>
                  <a:cubicBezTo>
                    <a:pt x="2707" y="500"/>
                    <a:pt x="2649" y="461"/>
                    <a:pt x="2581" y="437"/>
                  </a:cubicBezTo>
                  <a:cubicBezTo>
                    <a:pt x="2649" y="354"/>
                    <a:pt x="2722" y="292"/>
                    <a:pt x="2818" y="243"/>
                  </a:cubicBezTo>
                  <a:cubicBezTo>
                    <a:pt x="2867" y="219"/>
                    <a:pt x="2838" y="151"/>
                    <a:pt x="2789" y="156"/>
                  </a:cubicBezTo>
                  <a:cubicBezTo>
                    <a:pt x="2659" y="175"/>
                    <a:pt x="2513" y="248"/>
                    <a:pt x="2436" y="354"/>
                  </a:cubicBezTo>
                  <a:cubicBezTo>
                    <a:pt x="2455" y="277"/>
                    <a:pt x="2450" y="185"/>
                    <a:pt x="2436" y="107"/>
                  </a:cubicBezTo>
                  <a:cubicBezTo>
                    <a:pt x="2431" y="59"/>
                    <a:pt x="2358" y="59"/>
                    <a:pt x="2344" y="103"/>
                  </a:cubicBezTo>
                  <a:cubicBezTo>
                    <a:pt x="2320" y="195"/>
                    <a:pt x="2291" y="282"/>
                    <a:pt x="2247" y="364"/>
                  </a:cubicBezTo>
                  <a:cubicBezTo>
                    <a:pt x="2208" y="364"/>
                    <a:pt x="2165" y="369"/>
                    <a:pt x="2126" y="374"/>
                  </a:cubicBezTo>
                  <a:cubicBezTo>
                    <a:pt x="2136" y="316"/>
                    <a:pt x="2145" y="229"/>
                    <a:pt x="2189" y="185"/>
                  </a:cubicBezTo>
                  <a:lnTo>
                    <a:pt x="2189" y="180"/>
                  </a:lnTo>
                  <a:cubicBezTo>
                    <a:pt x="2194" y="180"/>
                    <a:pt x="2194" y="175"/>
                    <a:pt x="2199" y="175"/>
                  </a:cubicBezTo>
                  <a:cubicBezTo>
                    <a:pt x="2247" y="151"/>
                    <a:pt x="2213" y="78"/>
                    <a:pt x="2160" y="98"/>
                  </a:cubicBezTo>
                  <a:cubicBezTo>
                    <a:pt x="2048" y="146"/>
                    <a:pt x="1966" y="243"/>
                    <a:pt x="1923" y="354"/>
                  </a:cubicBezTo>
                  <a:cubicBezTo>
                    <a:pt x="1918" y="354"/>
                    <a:pt x="1908" y="350"/>
                    <a:pt x="1903" y="350"/>
                  </a:cubicBezTo>
                  <a:cubicBezTo>
                    <a:pt x="1903" y="345"/>
                    <a:pt x="1903" y="345"/>
                    <a:pt x="1908" y="340"/>
                  </a:cubicBezTo>
                  <a:cubicBezTo>
                    <a:pt x="1923" y="258"/>
                    <a:pt x="1884" y="185"/>
                    <a:pt x="1869" y="107"/>
                  </a:cubicBezTo>
                  <a:cubicBezTo>
                    <a:pt x="1855" y="64"/>
                    <a:pt x="1801" y="64"/>
                    <a:pt x="1782" y="103"/>
                  </a:cubicBezTo>
                  <a:cubicBezTo>
                    <a:pt x="1685" y="151"/>
                    <a:pt x="1613" y="233"/>
                    <a:pt x="1584" y="330"/>
                  </a:cubicBezTo>
                  <a:cubicBezTo>
                    <a:pt x="1525" y="340"/>
                    <a:pt x="1482" y="350"/>
                    <a:pt x="1424" y="369"/>
                  </a:cubicBezTo>
                  <a:cubicBezTo>
                    <a:pt x="1390" y="277"/>
                    <a:pt x="1361" y="180"/>
                    <a:pt x="1366" y="74"/>
                  </a:cubicBezTo>
                  <a:cubicBezTo>
                    <a:pt x="1366" y="11"/>
                    <a:pt x="1283" y="1"/>
                    <a:pt x="1264" y="54"/>
                  </a:cubicBezTo>
                  <a:cubicBezTo>
                    <a:pt x="1206" y="185"/>
                    <a:pt x="1196" y="330"/>
                    <a:pt x="1220" y="471"/>
                  </a:cubicBezTo>
                  <a:cubicBezTo>
                    <a:pt x="1216" y="476"/>
                    <a:pt x="1206" y="485"/>
                    <a:pt x="1201" y="485"/>
                  </a:cubicBezTo>
                  <a:cubicBezTo>
                    <a:pt x="1167" y="466"/>
                    <a:pt x="1124" y="461"/>
                    <a:pt x="1080" y="451"/>
                  </a:cubicBezTo>
                  <a:cubicBezTo>
                    <a:pt x="978" y="442"/>
                    <a:pt x="838" y="437"/>
                    <a:pt x="746" y="490"/>
                  </a:cubicBezTo>
                  <a:cubicBezTo>
                    <a:pt x="712" y="514"/>
                    <a:pt x="717" y="582"/>
                    <a:pt x="765" y="582"/>
                  </a:cubicBezTo>
                  <a:cubicBezTo>
                    <a:pt x="852" y="582"/>
                    <a:pt x="906" y="655"/>
                    <a:pt x="978" y="684"/>
                  </a:cubicBezTo>
                  <a:cubicBezTo>
                    <a:pt x="983" y="684"/>
                    <a:pt x="988" y="689"/>
                    <a:pt x="998" y="689"/>
                  </a:cubicBezTo>
                  <a:cubicBezTo>
                    <a:pt x="964" y="732"/>
                    <a:pt x="940" y="776"/>
                    <a:pt x="915" y="824"/>
                  </a:cubicBezTo>
                  <a:cubicBezTo>
                    <a:pt x="789" y="756"/>
                    <a:pt x="615" y="766"/>
                    <a:pt x="494" y="829"/>
                  </a:cubicBezTo>
                  <a:cubicBezTo>
                    <a:pt x="450" y="848"/>
                    <a:pt x="465" y="907"/>
                    <a:pt x="499" y="921"/>
                  </a:cubicBezTo>
                  <a:cubicBezTo>
                    <a:pt x="625" y="969"/>
                    <a:pt x="731" y="1023"/>
                    <a:pt x="828" y="1100"/>
                  </a:cubicBezTo>
                  <a:cubicBezTo>
                    <a:pt x="828" y="1115"/>
                    <a:pt x="818" y="1129"/>
                    <a:pt x="818" y="1144"/>
                  </a:cubicBezTo>
                  <a:cubicBezTo>
                    <a:pt x="712" y="1129"/>
                    <a:pt x="596" y="1173"/>
                    <a:pt x="494" y="1221"/>
                  </a:cubicBezTo>
                  <a:cubicBezTo>
                    <a:pt x="455" y="1241"/>
                    <a:pt x="465" y="1289"/>
                    <a:pt x="489" y="1313"/>
                  </a:cubicBezTo>
                  <a:cubicBezTo>
                    <a:pt x="576" y="1381"/>
                    <a:pt x="683" y="1434"/>
                    <a:pt x="789" y="1439"/>
                  </a:cubicBezTo>
                  <a:cubicBezTo>
                    <a:pt x="697" y="1502"/>
                    <a:pt x="615" y="1580"/>
                    <a:pt x="547" y="1662"/>
                  </a:cubicBezTo>
                  <a:cubicBezTo>
                    <a:pt x="470" y="1580"/>
                    <a:pt x="368" y="1507"/>
                    <a:pt x="257" y="1488"/>
                  </a:cubicBezTo>
                  <a:cubicBezTo>
                    <a:pt x="208" y="1478"/>
                    <a:pt x="160" y="1536"/>
                    <a:pt x="203" y="1575"/>
                  </a:cubicBezTo>
                  <a:cubicBezTo>
                    <a:pt x="213" y="1580"/>
                    <a:pt x="223" y="1589"/>
                    <a:pt x="233" y="1599"/>
                  </a:cubicBezTo>
                  <a:cubicBezTo>
                    <a:pt x="286" y="1672"/>
                    <a:pt x="344" y="1744"/>
                    <a:pt x="373" y="1831"/>
                  </a:cubicBezTo>
                  <a:cubicBezTo>
                    <a:pt x="378" y="1851"/>
                    <a:pt x="383" y="1865"/>
                    <a:pt x="383" y="1880"/>
                  </a:cubicBezTo>
                  <a:cubicBezTo>
                    <a:pt x="310" y="1802"/>
                    <a:pt x="213" y="1744"/>
                    <a:pt x="116" y="1744"/>
                  </a:cubicBezTo>
                  <a:cubicBezTo>
                    <a:pt x="92" y="1744"/>
                    <a:pt x="78" y="1754"/>
                    <a:pt x="63" y="1778"/>
                  </a:cubicBezTo>
                  <a:cubicBezTo>
                    <a:pt x="34" y="1851"/>
                    <a:pt x="136" y="1914"/>
                    <a:pt x="184" y="1953"/>
                  </a:cubicBezTo>
                  <a:cubicBezTo>
                    <a:pt x="252" y="2020"/>
                    <a:pt x="300" y="2088"/>
                    <a:pt x="349" y="2161"/>
                  </a:cubicBezTo>
                  <a:cubicBezTo>
                    <a:pt x="349" y="2185"/>
                    <a:pt x="339" y="2209"/>
                    <a:pt x="339" y="2238"/>
                  </a:cubicBezTo>
                  <a:cubicBezTo>
                    <a:pt x="247" y="2219"/>
                    <a:pt x="140" y="2219"/>
                    <a:pt x="48" y="2282"/>
                  </a:cubicBezTo>
                  <a:cubicBezTo>
                    <a:pt x="0" y="2311"/>
                    <a:pt x="24" y="2398"/>
                    <a:pt x="87" y="2379"/>
                  </a:cubicBezTo>
                  <a:cubicBezTo>
                    <a:pt x="165" y="2359"/>
                    <a:pt x="228" y="2413"/>
                    <a:pt x="286" y="2456"/>
                  </a:cubicBezTo>
                  <a:cubicBezTo>
                    <a:pt x="208" y="2495"/>
                    <a:pt x="136" y="2548"/>
                    <a:pt x="73" y="2616"/>
                  </a:cubicBezTo>
                  <a:cubicBezTo>
                    <a:pt x="39" y="2655"/>
                    <a:pt x="68" y="2722"/>
                    <a:pt x="126" y="2713"/>
                  </a:cubicBezTo>
                  <a:cubicBezTo>
                    <a:pt x="208" y="2698"/>
                    <a:pt x="300" y="2698"/>
                    <a:pt x="383" y="2689"/>
                  </a:cubicBezTo>
                  <a:lnTo>
                    <a:pt x="397" y="2689"/>
                  </a:lnTo>
                  <a:cubicBezTo>
                    <a:pt x="354" y="2848"/>
                    <a:pt x="470" y="3028"/>
                    <a:pt x="596" y="3134"/>
                  </a:cubicBezTo>
                  <a:cubicBezTo>
                    <a:pt x="649" y="3178"/>
                    <a:pt x="731" y="3110"/>
                    <a:pt x="673" y="3057"/>
                  </a:cubicBezTo>
                  <a:cubicBezTo>
                    <a:pt x="625" y="3003"/>
                    <a:pt x="610" y="2940"/>
                    <a:pt x="610" y="2873"/>
                  </a:cubicBezTo>
                  <a:lnTo>
                    <a:pt x="610" y="2873"/>
                  </a:lnTo>
                  <a:cubicBezTo>
                    <a:pt x="659" y="3076"/>
                    <a:pt x="833" y="3270"/>
                    <a:pt x="1051" y="3236"/>
                  </a:cubicBezTo>
                  <a:cubicBezTo>
                    <a:pt x="1094" y="3231"/>
                    <a:pt x="1099" y="3158"/>
                    <a:pt x="1056" y="3153"/>
                  </a:cubicBezTo>
                  <a:cubicBezTo>
                    <a:pt x="1022" y="3149"/>
                    <a:pt x="998" y="3124"/>
                    <a:pt x="973" y="3100"/>
                  </a:cubicBezTo>
                  <a:cubicBezTo>
                    <a:pt x="1032" y="3115"/>
                    <a:pt x="1099" y="3134"/>
                    <a:pt x="1167" y="3134"/>
                  </a:cubicBezTo>
                  <a:cubicBezTo>
                    <a:pt x="1274" y="3231"/>
                    <a:pt x="1448" y="3260"/>
                    <a:pt x="1584" y="3221"/>
                  </a:cubicBezTo>
                  <a:cubicBezTo>
                    <a:pt x="1632" y="3207"/>
                    <a:pt x="1642" y="3129"/>
                    <a:pt x="1588" y="3115"/>
                  </a:cubicBezTo>
                  <a:cubicBezTo>
                    <a:pt x="1564" y="3110"/>
                    <a:pt x="1540" y="3105"/>
                    <a:pt x="1516" y="3086"/>
                  </a:cubicBezTo>
                  <a:cubicBezTo>
                    <a:pt x="1613" y="3057"/>
                    <a:pt x="1705" y="3003"/>
                    <a:pt x="1787" y="2940"/>
                  </a:cubicBezTo>
                  <a:cubicBezTo>
                    <a:pt x="1927" y="3149"/>
                    <a:pt x="2160" y="3260"/>
                    <a:pt x="2417" y="3275"/>
                  </a:cubicBezTo>
                  <a:cubicBezTo>
                    <a:pt x="2741" y="3294"/>
                    <a:pt x="3056" y="3124"/>
                    <a:pt x="3235" y="2863"/>
                  </a:cubicBezTo>
                  <a:cubicBezTo>
                    <a:pt x="3521" y="3110"/>
                    <a:pt x="3942" y="3197"/>
                    <a:pt x="4291" y="3018"/>
                  </a:cubicBezTo>
                  <a:cubicBezTo>
                    <a:pt x="4344" y="3042"/>
                    <a:pt x="4402" y="3066"/>
                    <a:pt x="4465" y="3081"/>
                  </a:cubicBezTo>
                  <a:cubicBezTo>
                    <a:pt x="4610" y="3207"/>
                    <a:pt x="4809" y="3270"/>
                    <a:pt x="5017" y="3221"/>
                  </a:cubicBezTo>
                  <a:cubicBezTo>
                    <a:pt x="5022" y="3221"/>
                    <a:pt x="5031" y="3212"/>
                    <a:pt x="5041" y="3212"/>
                  </a:cubicBezTo>
                  <a:cubicBezTo>
                    <a:pt x="5022" y="3245"/>
                    <a:pt x="4993" y="3279"/>
                    <a:pt x="5002" y="3323"/>
                  </a:cubicBezTo>
                  <a:cubicBezTo>
                    <a:pt x="5022" y="3405"/>
                    <a:pt x="5123" y="3371"/>
                    <a:pt x="5172" y="3342"/>
                  </a:cubicBezTo>
                  <a:cubicBezTo>
                    <a:pt x="5216" y="3318"/>
                    <a:pt x="5249" y="3275"/>
                    <a:pt x="5283" y="3231"/>
                  </a:cubicBezTo>
                  <a:cubicBezTo>
                    <a:pt x="5288" y="3231"/>
                    <a:pt x="5288" y="3231"/>
                    <a:pt x="5293" y="3226"/>
                  </a:cubicBezTo>
                  <a:cubicBezTo>
                    <a:pt x="5317" y="3212"/>
                    <a:pt x="5322" y="3183"/>
                    <a:pt x="5317" y="3163"/>
                  </a:cubicBezTo>
                  <a:cubicBezTo>
                    <a:pt x="5332" y="3129"/>
                    <a:pt x="5341" y="3100"/>
                    <a:pt x="5341" y="3061"/>
                  </a:cubicBezTo>
                  <a:cubicBezTo>
                    <a:pt x="5346" y="3081"/>
                    <a:pt x="5361" y="3100"/>
                    <a:pt x="5366" y="3115"/>
                  </a:cubicBezTo>
                  <a:cubicBezTo>
                    <a:pt x="5380" y="3149"/>
                    <a:pt x="5429" y="3153"/>
                    <a:pt x="5443" y="3129"/>
                  </a:cubicBezTo>
                  <a:cubicBezTo>
                    <a:pt x="5501" y="3061"/>
                    <a:pt x="5492" y="2989"/>
                    <a:pt x="5467" y="2911"/>
                  </a:cubicBezTo>
                  <a:cubicBezTo>
                    <a:pt x="5462" y="2897"/>
                    <a:pt x="5462" y="2882"/>
                    <a:pt x="5458" y="2868"/>
                  </a:cubicBezTo>
                  <a:cubicBezTo>
                    <a:pt x="5487" y="2810"/>
                    <a:pt x="5511" y="2742"/>
                    <a:pt x="5516" y="2674"/>
                  </a:cubicBezTo>
                  <a:cubicBezTo>
                    <a:pt x="5535" y="2766"/>
                    <a:pt x="5550" y="2858"/>
                    <a:pt x="5554" y="2945"/>
                  </a:cubicBezTo>
                  <a:cubicBezTo>
                    <a:pt x="5554" y="2984"/>
                    <a:pt x="5588" y="3013"/>
                    <a:pt x="5627" y="2994"/>
                  </a:cubicBezTo>
                  <a:cubicBezTo>
                    <a:pt x="5695" y="2955"/>
                    <a:pt x="5680" y="2858"/>
                    <a:pt x="5671" y="2771"/>
                  </a:cubicBezTo>
                  <a:cubicBezTo>
                    <a:pt x="5709" y="2737"/>
                    <a:pt x="5709" y="2650"/>
                    <a:pt x="5719" y="2597"/>
                  </a:cubicBezTo>
                  <a:lnTo>
                    <a:pt x="5719" y="2456"/>
                  </a:lnTo>
                  <a:cubicBezTo>
                    <a:pt x="5734" y="2427"/>
                    <a:pt x="5753" y="2403"/>
                    <a:pt x="5768" y="2364"/>
                  </a:cubicBezTo>
                  <a:cubicBezTo>
                    <a:pt x="5792" y="2432"/>
                    <a:pt x="5806" y="2505"/>
                    <a:pt x="5806" y="2582"/>
                  </a:cubicBezTo>
                  <a:cubicBezTo>
                    <a:pt x="5806" y="2645"/>
                    <a:pt x="5889" y="2655"/>
                    <a:pt x="5913" y="2601"/>
                  </a:cubicBezTo>
                  <a:cubicBezTo>
                    <a:pt x="5976" y="2427"/>
                    <a:pt x="5918" y="2258"/>
                    <a:pt x="5826" y="2107"/>
                  </a:cubicBezTo>
                  <a:lnTo>
                    <a:pt x="5826" y="2083"/>
                  </a:lnTo>
                  <a:cubicBezTo>
                    <a:pt x="5874" y="2132"/>
                    <a:pt x="5918" y="2190"/>
                    <a:pt x="5952" y="2258"/>
                  </a:cubicBezTo>
                  <a:cubicBezTo>
                    <a:pt x="5976" y="2301"/>
                    <a:pt x="6058" y="2287"/>
                    <a:pt x="6048" y="2233"/>
                  </a:cubicBezTo>
                  <a:cubicBezTo>
                    <a:pt x="6039" y="2093"/>
                    <a:pt x="5918" y="1856"/>
                    <a:pt x="5734" y="18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rot="-487982" flipH="1">
              <a:off x="5624546" y="4342638"/>
              <a:ext cx="9398" cy="14814"/>
            </a:xfrm>
            <a:custGeom>
              <a:avLst/>
              <a:gdLst/>
              <a:ahLst/>
              <a:cxnLst/>
              <a:rect l="l" t="t" r="r" b="b"/>
              <a:pathLst>
                <a:path w="59" h="93" extrusionOk="0">
                  <a:moveTo>
                    <a:pt x="0" y="63"/>
                  </a:moveTo>
                  <a:cubicBezTo>
                    <a:pt x="0" y="24"/>
                    <a:pt x="15" y="0"/>
                    <a:pt x="25" y="10"/>
                  </a:cubicBezTo>
                  <a:cubicBezTo>
                    <a:pt x="39" y="15"/>
                    <a:pt x="58" y="44"/>
                    <a:pt x="39" y="68"/>
                  </a:cubicBezTo>
                  <a:lnTo>
                    <a:pt x="0" y="9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rot="-487982" flipH="1">
              <a:off x="5264039" y="4365316"/>
              <a:ext cx="202298" cy="123609"/>
            </a:xfrm>
            <a:custGeom>
              <a:avLst/>
              <a:gdLst/>
              <a:ahLst/>
              <a:cxnLst/>
              <a:rect l="l" t="t" r="r" b="b"/>
              <a:pathLst>
                <a:path w="1270" h="776" extrusionOk="0">
                  <a:moveTo>
                    <a:pt x="954" y="63"/>
                  </a:moveTo>
                  <a:cubicBezTo>
                    <a:pt x="974" y="49"/>
                    <a:pt x="988" y="59"/>
                    <a:pt x="988" y="68"/>
                  </a:cubicBezTo>
                  <a:cubicBezTo>
                    <a:pt x="988" y="83"/>
                    <a:pt x="988" y="117"/>
                    <a:pt x="993" y="117"/>
                  </a:cubicBezTo>
                  <a:cubicBezTo>
                    <a:pt x="998" y="117"/>
                    <a:pt x="1027" y="112"/>
                    <a:pt x="1066" y="92"/>
                  </a:cubicBezTo>
                  <a:cubicBezTo>
                    <a:pt x="1095" y="78"/>
                    <a:pt x="1211" y="44"/>
                    <a:pt x="1240" y="59"/>
                  </a:cubicBezTo>
                  <a:lnTo>
                    <a:pt x="1269" y="88"/>
                  </a:lnTo>
                  <a:lnTo>
                    <a:pt x="1245" y="88"/>
                  </a:lnTo>
                  <a:cubicBezTo>
                    <a:pt x="1235" y="88"/>
                    <a:pt x="1177" y="136"/>
                    <a:pt x="1129" y="189"/>
                  </a:cubicBezTo>
                  <a:lnTo>
                    <a:pt x="1051" y="243"/>
                  </a:lnTo>
                  <a:cubicBezTo>
                    <a:pt x="993" y="286"/>
                    <a:pt x="930" y="218"/>
                    <a:pt x="877" y="184"/>
                  </a:cubicBezTo>
                  <a:cubicBezTo>
                    <a:pt x="814" y="233"/>
                    <a:pt x="736" y="276"/>
                    <a:pt x="703" y="339"/>
                  </a:cubicBezTo>
                  <a:cubicBezTo>
                    <a:pt x="669" y="402"/>
                    <a:pt x="669" y="470"/>
                    <a:pt x="654" y="528"/>
                  </a:cubicBezTo>
                  <a:lnTo>
                    <a:pt x="688" y="504"/>
                  </a:lnTo>
                  <a:cubicBezTo>
                    <a:pt x="732" y="480"/>
                    <a:pt x="756" y="451"/>
                    <a:pt x="741" y="446"/>
                  </a:cubicBezTo>
                  <a:cubicBezTo>
                    <a:pt x="736" y="436"/>
                    <a:pt x="717" y="422"/>
                    <a:pt x="727" y="412"/>
                  </a:cubicBezTo>
                  <a:cubicBezTo>
                    <a:pt x="736" y="412"/>
                    <a:pt x="766" y="398"/>
                    <a:pt x="761" y="388"/>
                  </a:cubicBezTo>
                  <a:cubicBezTo>
                    <a:pt x="756" y="383"/>
                    <a:pt x="756" y="354"/>
                    <a:pt x="766" y="354"/>
                  </a:cubicBezTo>
                  <a:cubicBezTo>
                    <a:pt x="780" y="354"/>
                    <a:pt x="828" y="310"/>
                    <a:pt x="838" y="262"/>
                  </a:cubicBezTo>
                  <a:lnTo>
                    <a:pt x="838" y="238"/>
                  </a:lnTo>
                  <a:lnTo>
                    <a:pt x="862" y="257"/>
                  </a:lnTo>
                  <a:cubicBezTo>
                    <a:pt x="882" y="267"/>
                    <a:pt x="896" y="291"/>
                    <a:pt x="887" y="306"/>
                  </a:cubicBezTo>
                  <a:cubicBezTo>
                    <a:pt x="882" y="320"/>
                    <a:pt x="935" y="335"/>
                    <a:pt x="950" y="330"/>
                  </a:cubicBezTo>
                  <a:cubicBezTo>
                    <a:pt x="959" y="320"/>
                    <a:pt x="998" y="306"/>
                    <a:pt x="1003" y="306"/>
                  </a:cubicBezTo>
                  <a:cubicBezTo>
                    <a:pt x="1008" y="306"/>
                    <a:pt x="1027" y="310"/>
                    <a:pt x="1027" y="315"/>
                  </a:cubicBezTo>
                  <a:cubicBezTo>
                    <a:pt x="1027" y="325"/>
                    <a:pt x="1017" y="349"/>
                    <a:pt x="1008" y="364"/>
                  </a:cubicBezTo>
                  <a:cubicBezTo>
                    <a:pt x="998" y="383"/>
                    <a:pt x="993" y="427"/>
                    <a:pt x="998" y="422"/>
                  </a:cubicBezTo>
                  <a:cubicBezTo>
                    <a:pt x="1003" y="412"/>
                    <a:pt x="1027" y="407"/>
                    <a:pt x="1032" y="422"/>
                  </a:cubicBezTo>
                  <a:cubicBezTo>
                    <a:pt x="1042" y="427"/>
                    <a:pt x="998" y="465"/>
                    <a:pt x="983" y="475"/>
                  </a:cubicBezTo>
                  <a:cubicBezTo>
                    <a:pt x="979" y="480"/>
                    <a:pt x="950" y="519"/>
                    <a:pt x="930" y="533"/>
                  </a:cubicBezTo>
                  <a:cubicBezTo>
                    <a:pt x="911" y="552"/>
                    <a:pt x="848" y="601"/>
                    <a:pt x="824" y="611"/>
                  </a:cubicBezTo>
                  <a:cubicBezTo>
                    <a:pt x="799" y="625"/>
                    <a:pt x="712" y="649"/>
                    <a:pt x="678" y="620"/>
                  </a:cubicBezTo>
                  <a:lnTo>
                    <a:pt x="640" y="674"/>
                  </a:lnTo>
                  <a:lnTo>
                    <a:pt x="664" y="683"/>
                  </a:lnTo>
                  <a:cubicBezTo>
                    <a:pt x="703" y="703"/>
                    <a:pt x="640" y="732"/>
                    <a:pt x="533" y="761"/>
                  </a:cubicBezTo>
                  <a:cubicBezTo>
                    <a:pt x="533" y="761"/>
                    <a:pt x="499" y="766"/>
                    <a:pt x="388" y="775"/>
                  </a:cubicBezTo>
                  <a:lnTo>
                    <a:pt x="354" y="775"/>
                  </a:lnTo>
                  <a:cubicBezTo>
                    <a:pt x="320" y="775"/>
                    <a:pt x="291" y="770"/>
                    <a:pt x="281" y="770"/>
                  </a:cubicBezTo>
                  <a:cubicBezTo>
                    <a:pt x="276" y="770"/>
                    <a:pt x="243" y="766"/>
                    <a:pt x="204" y="766"/>
                  </a:cubicBezTo>
                  <a:cubicBezTo>
                    <a:pt x="170" y="756"/>
                    <a:pt x="63" y="770"/>
                    <a:pt x="73" y="766"/>
                  </a:cubicBezTo>
                  <a:cubicBezTo>
                    <a:pt x="78" y="751"/>
                    <a:pt x="78" y="722"/>
                    <a:pt x="59" y="707"/>
                  </a:cubicBezTo>
                  <a:cubicBezTo>
                    <a:pt x="39" y="698"/>
                    <a:pt x="0" y="654"/>
                    <a:pt x="10" y="649"/>
                  </a:cubicBezTo>
                  <a:cubicBezTo>
                    <a:pt x="25" y="644"/>
                    <a:pt x="59" y="630"/>
                    <a:pt x="63" y="635"/>
                  </a:cubicBezTo>
                  <a:cubicBezTo>
                    <a:pt x="73" y="644"/>
                    <a:pt x="102" y="674"/>
                    <a:pt x="107" y="669"/>
                  </a:cubicBezTo>
                  <a:cubicBezTo>
                    <a:pt x="112" y="659"/>
                    <a:pt x="155" y="649"/>
                    <a:pt x="180" y="654"/>
                  </a:cubicBezTo>
                  <a:cubicBezTo>
                    <a:pt x="204" y="659"/>
                    <a:pt x="281" y="611"/>
                    <a:pt x="267" y="611"/>
                  </a:cubicBezTo>
                  <a:cubicBezTo>
                    <a:pt x="247" y="611"/>
                    <a:pt x="218" y="528"/>
                    <a:pt x="209" y="441"/>
                  </a:cubicBezTo>
                  <a:lnTo>
                    <a:pt x="276" y="460"/>
                  </a:lnTo>
                  <a:lnTo>
                    <a:pt x="296" y="465"/>
                  </a:lnTo>
                  <a:cubicBezTo>
                    <a:pt x="315" y="485"/>
                    <a:pt x="325" y="490"/>
                    <a:pt x="325" y="490"/>
                  </a:cubicBezTo>
                  <a:cubicBezTo>
                    <a:pt x="325" y="490"/>
                    <a:pt x="330" y="465"/>
                    <a:pt x="339" y="436"/>
                  </a:cubicBezTo>
                  <a:cubicBezTo>
                    <a:pt x="344" y="412"/>
                    <a:pt x="412" y="431"/>
                    <a:pt x="397" y="465"/>
                  </a:cubicBezTo>
                  <a:lnTo>
                    <a:pt x="388" y="475"/>
                  </a:lnTo>
                  <a:lnTo>
                    <a:pt x="436" y="490"/>
                  </a:lnTo>
                  <a:cubicBezTo>
                    <a:pt x="460" y="465"/>
                    <a:pt x="451" y="383"/>
                    <a:pt x="417" y="291"/>
                  </a:cubicBezTo>
                  <a:lnTo>
                    <a:pt x="485" y="233"/>
                  </a:lnTo>
                  <a:lnTo>
                    <a:pt x="523" y="194"/>
                  </a:lnTo>
                  <a:cubicBezTo>
                    <a:pt x="538" y="223"/>
                    <a:pt x="562" y="233"/>
                    <a:pt x="572" y="199"/>
                  </a:cubicBezTo>
                  <a:cubicBezTo>
                    <a:pt x="586" y="170"/>
                    <a:pt x="669" y="194"/>
                    <a:pt x="664" y="184"/>
                  </a:cubicBezTo>
                  <a:cubicBezTo>
                    <a:pt x="659" y="170"/>
                    <a:pt x="572" y="102"/>
                    <a:pt x="499" y="29"/>
                  </a:cubicBezTo>
                  <a:cubicBezTo>
                    <a:pt x="499" y="29"/>
                    <a:pt x="475" y="5"/>
                    <a:pt x="606" y="0"/>
                  </a:cubicBezTo>
                  <a:lnTo>
                    <a:pt x="620" y="0"/>
                  </a:lnTo>
                  <a:cubicBezTo>
                    <a:pt x="640" y="0"/>
                    <a:pt x="664" y="0"/>
                    <a:pt x="664" y="5"/>
                  </a:cubicBezTo>
                  <a:cubicBezTo>
                    <a:pt x="669" y="15"/>
                    <a:pt x="669" y="29"/>
                    <a:pt x="659" y="49"/>
                  </a:cubicBezTo>
                  <a:cubicBezTo>
                    <a:pt x="644" y="68"/>
                    <a:pt x="683" y="112"/>
                    <a:pt x="688" y="112"/>
                  </a:cubicBezTo>
                  <a:cubicBezTo>
                    <a:pt x="688" y="112"/>
                    <a:pt x="703" y="102"/>
                    <a:pt x="703" y="97"/>
                  </a:cubicBezTo>
                  <a:cubicBezTo>
                    <a:pt x="703" y="92"/>
                    <a:pt x="712" y="73"/>
                    <a:pt x="727" y="78"/>
                  </a:cubicBezTo>
                  <a:cubicBezTo>
                    <a:pt x="736" y="88"/>
                    <a:pt x="828" y="97"/>
                    <a:pt x="911" y="112"/>
                  </a:cubicBezTo>
                  <a:lnTo>
                    <a:pt x="896" y="34"/>
                  </a:lnTo>
                  <a:lnTo>
                    <a:pt x="896" y="34"/>
                  </a:lnTo>
                  <a:cubicBezTo>
                    <a:pt x="896" y="49"/>
                    <a:pt x="945" y="73"/>
                    <a:pt x="954" y="63"/>
                  </a:cubicBezTo>
                  <a:close/>
                  <a:moveTo>
                    <a:pt x="223" y="746"/>
                  </a:moveTo>
                  <a:cubicBezTo>
                    <a:pt x="218" y="761"/>
                    <a:pt x="218" y="770"/>
                    <a:pt x="218" y="770"/>
                  </a:cubicBezTo>
                  <a:cubicBezTo>
                    <a:pt x="223" y="770"/>
                    <a:pt x="262" y="756"/>
                    <a:pt x="296" y="746"/>
                  </a:cubicBezTo>
                  <a:lnTo>
                    <a:pt x="276" y="707"/>
                  </a:lnTo>
                  <a:lnTo>
                    <a:pt x="276" y="703"/>
                  </a:lnTo>
                  <a:cubicBezTo>
                    <a:pt x="267" y="703"/>
                    <a:pt x="228" y="736"/>
                    <a:pt x="223" y="746"/>
                  </a:cubicBezTo>
                  <a:close/>
                  <a:moveTo>
                    <a:pt x="533" y="422"/>
                  </a:moveTo>
                  <a:cubicBezTo>
                    <a:pt x="567" y="441"/>
                    <a:pt x="596" y="441"/>
                    <a:pt x="606" y="398"/>
                  </a:cubicBezTo>
                  <a:cubicBezTo>
                    <a:pt x="577" y="407"/>
                    <a:pt x="557" y="412"/>
                    <a:pt x="533" y="4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rot="-487982" flipH="1">
              <a:off x="5339628" y="4123376"/>
              <a:ext cx="97326" cy="89680"/>
            </a:xfrm>
            <a:custGeom>
              <a:avLst/>
              <a:gdLst/>
              <a:ahLst/>
              <a:cxnLst/>
              <a:rect l="l" t="t" r="r" b="b"/>
              <a:pathLst>
                <a:path w="611" h="563" extrusionOk="0">
                  <a:moveTo>
                    <a:pt x="103" y="403"/>
                  </a:moveTo>
                  <a:cubicBezTo>
                    <a:pt x="103" y="403"/>
                    <a:pt x="117" y="403"/>
                    <a:pt x="127" y="407"/>
                  </a:cubicBezTo>
                  <a:cubicBezTo>
                    <a:pt x="141" y="407"/>
                    <a:pt x="190" y="344"/>
                    <a:pt x="224" y="311"/>
                  </a:cubicBezTo>
                  <a:lnTo>
                    <a:pt x="282" y="296"/>
                  </a:lnTo>
                  <a:lnTo>
                    <a:pt x="359" y="286"/>
                  </a:lnTo>
                  <a:cubicBezTo>
                    <a:pt x="345" y="238"/>
                    <a:pt x="340" y="175"/>
                    <a:pt x="354" y="151"/>
                  </a:cubicBezTo>
                  <a:cubicBezTo>
                    <a:pt x="364" y="127"/>
                    <a:pt x="417" y="59"/>
                    <a:pt x="437" y="44"/>
                  </a:cubicBezTo>
                  <a:cubicBezTo>
                    <a:pt x="456" y="25"/>
                    <a:pt x="533" y="1"/>
                    <a:pt x="538" y="25"/>
                  </a:cubicBezTo>
                  <a:cubicBezTo>
                    <a:pt x="548" y="49"/>
                    <a:pt x="577" y="102"/>
                    <a:pt x="582" y="88"/>
                  </a:cubicBezTo>
                  <a:cubicBezTo>
                    <a:pt x="587" y="68"/>
                    <a:pt x="611" y="73"/>
                    <a:pt x="587" y="165"/>
                  </a:cubicBezTo>
                  <a:cubicBezTo>
                    <a:pt x="587" y="165"/>
                    <a:pt x="582" y="194"/>
                    <a:pt x="514" y="252"/>
                  </a:cubicBezTo>
                  <a:cubicBezTo>
                    <a:pt x="466" y="296"/>
                    <a:pt x="335" y="456"/>
                    <a:pt x="267" y="393"/>
                  </a:cubicBezTo>
                  <a:lnTo>
                    <a:pt x="262" y="446"/>
                  </a:lnTo>
                  <a:cubicBezTo>
                    <a:pt x="219" y="432"/>
                    <a:pt x="185" y="465"/>
                    <a:pt x="175" y="514"/>
                  </a:cubicBezTo>
                  <a:lnTo>
                    <a:pt x="88" y="562"/>
                  </a:lnTo>
                  <a:cubicBezTo>
                    <a:pt x="25" y="485"/>
                    <a:pt x="1" y="461"/>
                    <a:pt x="103" y="40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rot="-487982" flipH="1">
              <a:off x="5468116" y="4208744"/>
              <a:ext cx="105768" cy="70406"/>
            </a:xfrm>
            <a:custGeom>
              <a:avLst/>
              <a:gdLst/>
              <a:ahLst/>
              <a:cxnLst/>
              <a:rect l="l" t="t" r="r" b="b"/>
              <a:pathLst>
                <a:path w="664" h="442" extrusionOk="0">
                  <a:moveTo>
                    <a:pt x="523" y="151"/>
                  </a:moveTo>
                  <a:cubicBezTo>
                    <a:pt x="538" y="165"/>
                    <a:pt x="557" y="175"/>
                    <a:pt x="557" y="175"/>
                  </a:cubicBezTo>
                  <a:cubicBezTo>
                    <a:pt x="557" y="180"/>
                    <a:pt x="543" y="204"/>
                    <a:pt x="518" y="228"/>
                  </a:cubicBezTo>
                  <a:cubicBezTo>
                    <a:pt x="494" y="252"/>
                    <a:pt x="412" y="320"/>
                    <a:pt x="388" y="335"/>
                  </a:cubicBezTo>
                  <a:cubicBezTo>
                    <a:pt x="368" y="344"/>
                    <a:pt x="325" y="369"/>
                    <a:pt x="349" y="373"/>
                  </a:cubicBezTo>
                  <a:cubicBezTo>
                    <a:pt x="368" y="383"/>
                    <a:pt x="441" y="315"/>
                    <a:pt x="446" y="315"/>
                  </a:cubicBezTo>
                  <a:cubicBezTo>
                    <a:pt x="460" y="315"/>
                    <a:pt x="475" y="315"/>
                    <a:pt x="475" y="325"/>
                  </a:cubicBezTo>
                  <a:cubicBezTo>
                    <a:pt x="475" y="335"/>
                    <a:pt x="518" y="339"/>
                    <a:pt x="557" y="320"/>
                  </a:cubicBezTo>
                  <a:lnTo>
                    <a:pt x="557" y="320"/>
                  </a:lnTo>
                  <a:cubicBezTo>
                    <a:pt x="596" y="310"/>
                    <a:pt x="620" y="310"/>
                    <a:pt x="664" y="320"/>
                  </a:cubicBezTo>
                  <a:lnTo>
                    <a:pt x="664" y="320"/>
                  </a:lnTo>
                  <a:lnTo>
                    <a:pt x="644" y="339"/>
                  </a:lnTo>
                  <a:cubicBezTo>
                    <a:pt x="640" y="349"/>
                    <a:pt x="610" y="373"/>
                    <a:pt x="610" y="383"/>
                  </a:cubicBezTo>
                  <a:cubicBezTo>
                    <a:pt x="606" y="388"/>
                    <a:pt x="533" y="383"/>
                    <a:pt x="441" y="373"/>
                  </a:cubicBezTo>
                  <a:lnTo>
                    <a:pt x="412" y="393"/>
                  </a:lnTo>
                  <a:cubicBezTo>
                    <a:pt x="330" y="441"/>
                    <a:pt x="257" y="393"/>
                    <a:pt x="175" y="373"/>
                  </a:cubicBezTo>
                  <a:lnTo>
                    <a:pt x="204" y="339"/>
                  </a:lnTo>
                  <a:cubicBezTo>
                    <a:pt x="228" y="315"/>
                    <a:pt x="242" y="291"/>
                    <a:pt x="242" y="286"/>
                  </a:cubicBezTo>
                  <a:cubicBezTo>
                    <a:pt x="242" y="277"/>
                    <a:pt x="223" y="286"/>
                    <a:pt x="209" y="291"/>
                  </a:cubicBezTo>
                  <a:cubicBezTo>
                    <a:pt x="199" y="296"/>
                    <a:pt x="150" y="315"/>
                    <a:pt x="146" y="301"/>
                  </a:cubicBezTo>
                  <a:cubicBezTo>
                    <a:pt x="136" y="296"/>
                    <a:pt x="150" y="272"/>
                    <a:pt x="155" y="267"/>
                  </a:cubicBezTo>
                  <a:cubicBezTo>
                    <a:pt x="160" y="262"/>
                    <a:pt x="204" y="228"/>
                    <a:pt x="204" y="223"/>
                  </a:cubicBezTo>
                  <a:cubicBezTo>
                    <a:pt x="204" y="218"/>
                    <a:pt x="199" y="189"/>
                    <a:pt x="204" y="180"/>
                  </a:cubicBezTo>
                  <a:cubicBezTo>
                    <a:pt x="209" y="180"/>
                    <a:pt x="233" y="155"/>
                    <a:pt x="223" y="146"/>
                  </a:cubicBezTo>
                  <a:cubicBezTo>
                    <a:pt x="209" y="131"/>
                    <a:pt x="136" y="170"/>
                    <a:pt x="97" y="214"/>
                  </a:cubicBezTo>
                  <a:lnTo>
                    <a:pt x="0" y="189"/>
                  </a:lnTo>
                  <a:lnTo>
                    <a:pt x="15" y="175"/>
                  </a:lnTo>
                  <a:cubicBezTo>
                    <a:pt x="34" y="165"/>
                    <a:pt x="49" y="151"/>
                    <a:pt x="39" y="141"/>
                  </a:cubicBezTo>
                  <a:cubicBezTo>
                    <a:pt x="34" y="131"/>
                    <a:pt x="15" y="107"/>
                    <a:pt x="15" y="102"/>
                  </a:cubicBezTo>
                  <a:cubicBezTo>
                    <a:pt x="15" y="102"/>
                    <a:pt x="39" y="78"/>
                    <a:pt x="63" y="63"/>
                  </a:cubicBezTo>
                  <a:lnTo>
                    <a:pt x="107" y="34"/>
                  </a:lnTo>
                  <a:cubicBezTo>
                    <a:pt x="155" y="1"/>
                    <a:pt x="291" y="122"/>
                    <a:pt x="320" y="151"/>
                  </a:cubicBezTo>
                  <a:lnTo>
                    <a:pt x="364" y="136"/>
                  </a:lnTo>
                  <a:cubicBezTo>
                    <a:pt x="422" y="146"/>
                    <a:pt x="509" y="141"/>
                    <a:pt x="523"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rot="-487982" flipH="1">
              <a:off x="5285738" y="4309091"/>
              <a:ext cx="70406" cy="69450"/>
            </a:xfrm>
            <a:custGeom>
              <a:avLst/>
              <a:gdLst/>
              <a:ahLst/>
              <a:cxnLst/>
              <a:rect l="l" t="t" r="r" b="b"/>
              <a:pathLst>
                <a:path w="442" h="436" extrusionOk="0">
                  <a:moveTo>
                    <a:pt x="92" y="421"/>
                  </a:moveTo>
                  <a:cubicBezTo>
                    <a:pt x="88" y="421"/>
                    <a:pt x="73" y="412"/>
                    <a:pt x="68" y="412"/>
                  </a:cubicBezTo>
                  <a:cubicBezTo>
                    <a:pt x="63" y="407"/>
                    <a:pt x="34" y="334"/>
                    <a:pt x="0" y="257"/>
                  </a:cubicBezTo>
                  <a:lnTo>
                    <a:pt x="73" y="223"/>
                  </a:lnTo>
                  <a:lnTo>
                    <a:pt x="102" y="232"/>
                  </a:lnTo>
                  <a:cubicBezTo>
                    <a:pt x="141" y="237"/>
                    <a:pt x="170" y="242"/>
                    <a:pt x="170" y="237"/>
                  </a:cubicBezTo>
                  <a:cubicBezTo>
                    <a:pt x="170" y="232"/>
                    <a:pt x="160" y="203"/>
                    <a:pt x="131" y="184"/>
                  </a:cubicBezTo>
                  <a:lnTo>
                    <a:pt x="73" y="228"/>
                  </a:lnTo>
                  <a:lnTo>
                    <a:pt x="68" y="218"/>
                  </a:lnTo>
                  <a:cubicBezTo>
                    <a:pt x="63" y="213"/>
                    <a:pt x="59" y="189"/>
                    <a:pt x="63" y="170"/>
                  </a:cubicBezTo>
                  <a:cubicBezTo>
                    <a:pt x="63" y="155"/>
                    <a:pt x="88" y="107"/>
                    <a:pt x="92" y="107"/>
                  </a:cubicBezTo>
                  <a:cubicBezTo>
                    <a:pt x="97" y="97"/>
                    <a:pt x="131" y="92"/>
                    <a:pt x="146" y="92"/>
                  </a:cubicBezTo>
                  <a:cubicBezTo>
                    <a:pt x="160" y="92"/>
                    <a:pt x="209" y="82"/>
                    <a:pt x="218" y="63"/>
                  </a:cubicBezTo>
                  <a:cubicBezTo>
                    <a:pt x="223" y="44"/>
                    <a:pt x="262" y="0"/>
                    <a:pt x="286" y="0"/>
                  </a:cubicBezTo>
                  <a:cubicBezTo>
                    <a:pt x="305" y="0"/>
                    <a:pt x="359" y="0"/>
                    <a:pt x="359" y="10"/>
                  </a:cubicBezTo>
                  <a:cubicBezTo>
                    <a:pt x="359" y="15"/>
                    <a:pt x="344" y="82"/>
                    <a:pt x="330" y="160"/>
                  </a:cubicBezTo>
                  <a:lnTo>
                    <a:pt x="233" y="121"/>
                  </a:lnTo>
                  <a:lnTo>
                    <a:pt x="243" y="160"/>
                  </a:lnTo>
                  <a:cubicBezTo>
                    <a:pt x="257" y="189"/>
                    <a:pt x="267" y="213"/>
                    <a:pt x="267" y="213"/>
                  </a:cubicBezTo>
                  <a:cubicBezTo>
                    <a:pt x="272" y="213"/>
                    <a:pt x="281" y="208"/>
                    <a:pt x="281" y="203"/>
                  </a:cubicBezTo>
                  <a:cubicBezTo>
                    <a:pt x="281" y="194"/>
                    <a:pt x="296" y="184"/>
                    <a:pt x="315" y="184"/>
                  </a:cubicBezTo>
                  <a:cubicBezTo>
                    <a:pt x="335" y="184"/>
                    <a:pt x="402" y="189"/>
                    <a:pt x="407" y="194"/>
                  </a:cubicBezTo>
                  <a:cubicBezTo>
                    <a:pt x="412" y="203"/>
                    <a:pt x="441" y="228"/>
                    <a:pt x="431" y="252"/>
                  </a:cubicBezTo>
                  <a:cubicBezTo>
                    <a:pt x="417" y="266"/>
                    <a:pt x="335" y="266"/>
                    <a:pt x="310" y="262"/>
                  </a:cubicBezTo>
                  <a:cubicBezTo>
                    <a:pt x="286" y="257"/>
                    <a:pt x="247" y="305"/>
                    <a:pt x="262" y="305"/>
                  </a:cubicBezTo>
                  <a:cubicBezTo>
                    <a:pt x="272" y="305"/>
                    <a:pt x="310" y="310"/>
                    <a:pt x="310" y="310"/>
                  </a:cubicBezTo>
                  <a:cubicBezTo>
                    <a:pt x="310" y="310"/>
                    <a:pt x="291" y="329"/>
                    <a:pt x="272" y="334"/>
                  </a:cubicBezTo>
                  <a:cubicBezTo>
                    <a:pt x="257" y="339"/>
                    <a:pt x="189" y="363"/>
                    <a:pt x="194" y="373"/>
                  </a:cubicBezTo>
                  <a:cubicBezTo>
                    <a:pt x="199" y="378"/>
                    <a:pt x="262" y="378"/>
                    <a:pt x="320" y="358"/>
                  </a:cubicBezTo>
                  <a:lnTo>
                    <a:pt x="344" y="349"/>
                  </a:lnTo>
                  <a:lnTo>
                    <a:pt x="344" y="373"/>
                  </a:lnTo>
                  <a:cubicBezTo>
                    <a:pt x="344" y="387"/>
                    <a:pt x="335" y="407"/>
                    <a:pt x="320" y="407"/>
                  </a:cubicBezTo>
                  <a:cubicBezTo>
                    <a:pt x="310" y="407"/>
                    <a:pt x="291" y="436"/>
                    <a:pt x="291" y="436"/>
                  </a:cubicBezTo>
                  <a:lnTo>
                    <a:pt x="238" y="436"/>
                  </a:lnTo>
                  <a:cubicBezTo>
                    <a:pt x="209" y="436"/>
                    <a:pt x="126" y="431"/>
                    <a:pt x="126" y="431"/>
                  </a:cubicBezTo>
                  <a:cubicBezTo>
                    <a:pt x="126" y="431"/>
                    <a:pt x="97" y="426"/>
                    <a:pt x="92" y="42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rot="-487982" flipH="1">
              <a:off x="5337216" y="4183008"/>
              <a:ext cx="39504" cy="51132"/>
            </a:xfrm>
            <a:custGeom>
              <a:avLst/>
              <a:gdLst/>
              <a:ahLst/>
              <a:cxnLst/>
              <a:rect l="l" t="t" r="r" b="b"/>
              <a:pathLst>
                <a:path w="248" h="321" extrusionOk="0">
                  <a:moveTo>
                    <a:pt x="44" y="73"/>
                  </a:moveTo>
                  <a:cubicBezTo>
                    <a:pt x="83" y="25"/>
                    <a:pt x="141" y="0"/>
                    <a:pt x="165" y="15"/>
                  </a:cubicBezTo>
                  <a:cubicBezTo>
                    <a:pt x="189" y="25"/>
                    <a:pt x="247" y="83"/>
                    <a:pt x="238" y="107"/>
                  </a:cubicBezTo>
                  <a:cubicBezTo>
                    <a:pt x="218" y="126"/>
                    <a:pt x="228" y="209"/>
                    <a:pt x="199" y="213"/>
                  </a:cubicBezTo>
                  <a:cubicBezTo>
                    <a:pt x="175" y="218"/>
                    <a:pt x="126" y="247"/>
                    <a:pt x="151" y="262"/>
                  </a:cubicBezTo>
                  <a:cubicBezTo>
                    <a:pt x="175" y="272"/>
                    <a:pt x="126" y="320"/>
                    <a:pt x="117" y="310"/>
                  </a:cubicBezTo>
                  <a:cubicBezTo>
                    <a:pt x="102" y="296"/>
                    <a:pt x="68" y="272"/>
                    <a:pt x="49" y="272"/>
                  </a:cubicBezTo>
                  <a:cubicBezTo>
                    <a:pt x="29" y="272"/>
                    <a:pt x="0" y="117"/>
                    <a:pt x="44"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rot="-487982" flipH="1">
              <a:off x="5469833" y="4144459"/>
              <a:ext cx="52725" cy="53362"/>
            </a:xfrm>
            <a:custGeom>
              <a:avLst/>
              <a:gdLst/>
              <a:ahLst/>
              <a:cxnLst/>
              <a:rect l="l" t="t" r="r" b="b"/>
              <a:pathLst>
                <a:path w="331" h="335" extrusionOk="0">
                  <a:moveTo>
                    <a:pt x="200" y="334"/>
                  </a:moveTo>
                  <a:cubicBezTo>
                    <a:pt x="195" y="334"/>
                    <a:pt x="137" y="305"/>
                    <a:pt x="64" y="267"/>
                  </a:cubicBezTo>
                  <a:lnTo>
                    <a:pt x="40" y="208"/>
                  </a:lnTo>
                  <a:lnTo>
                    <a:pt x="40" y="204"/>
                  </a:lnTo>
                  <a:cubicBezTo>
                    <a:pt x="15" y="204"/>
                    <a:pt x="1" y="194"/>
                    <a:pt x="6" y="184"/>
                  </a:cubicBezTo>
                  <a:cubicBezTo>
                    <a:pt x="20" y="179"/>
                    <a:pt x="49" y="131"/>
                    <a:pt x="49" y="92"/>
                  </a:cubicBezTo>
                  <a:cubicBezTo>
                    <a:pt x="49" y="58"/>
                    <a:pt x="122" y="34"/>
                    <a:pt x="122" y="24"/>
                  </a:cubicBezTo>
                  <a:cubicBezTo>
                    <a:pt x="122" y="20"/>
                    <a:pt x="146" y="0"/>
                    <a:pt x="166" y="15"/>
                  </a:cubicBezTo>
                  <a:cubicBezTo>
                    <a:pt x="185" y="24"/>
                    <a:pt x="243" y="68"/>
                    <a:pt x="233" y="68"/>
                  </a:cubicBezTo>
                  <a:cubicBezTo>
                    <a:pt x="219" y="68"/>
                    <a:pt x="200" y="83"/>
                    <a:pt x="200" y="87"/>
                  </a:cubicBezTo>
                  <a:cubicBezTo>
                    <a:pt x="200" y="97"/>
                    <a:pt x="214" y="131"/>
                    <a:pt x="224" y="131"/>
                  </a:cubicBezTo>
                  <a:cubicBezTo>
                    <a:pt x="238" y="121"/>
                    <a:pt x="272" y="121"/>
                    <a:pt x="287" y="131"/>
                  </a:cubicBezTo>
                  <a:cubicBezTo>
                    <a:pt x="292" y="141"/>
                    <a:pt x="292" y="170"/>
                    <a:pt x="258" y="170"/>
                  </a:cubicBezTo>
                  <a:cubicBezTo>
                    <a:pt x="219" y="165"/>
                    <a:pt x="141" y="179"/>
                    <a:pt x="146" y="194"/>
                  </a:cubicBezTo>
                  <a:cubicBezTo>
                    <a:pt x="151" y="213"/>
                    <a:pt x="214" y="262"/>
                    <a:pt x="267" y="262"/>
                  </a:cubicBezTo>
                  <a:lnTo>
                    <a:pt x="330" y="291"/>
                  </a:lnTo>
                  <a:lnTo>
                    <a:pt x="330" y="291"/>
                  </a:lnTo>
                  <a:cubicBezTo>
                    <a:pt x="330" y="291"/>
                    <a:pt x="306" y="291"/>
                    <a:pt x="282" y="286"/>
                  </a:cubicBezTo>
                  <a:cubicBezTo>
                    <a:pt x="262" y="281"/>
                    <a:pt x="200" y="334"/>
                    <a:pt x="200" y="33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rot="-487982" flipH="1">
              <a:off x="5380688" y="4215744"/>
              <a:ext cx="27239" cy="38707"/>
            </a:xfrm>
            <a:custGeom>
              <a:avLst/>
              <a:gdLst/>
              <a:ahLst/>
              <a:cxnLst/>
              <a:rect l="l" t="t" r="r" b="b"/>
              <a:pathLst>
                <a:path w="171" h="243" extrusionOk="0">
                  <a:moveTo>
                    <a:pt x="49" y="44"/>
                  </a:moveTo>
                  <a:lnTo>
                    <a:pt x="64" y="20"/>
                  </a:lnTo>
                  <a:cubicBezTo>
                    <a:pt x="69" y="6"/>
                    <a:pt x="112" y="20"/>
                    <a:pt x="146" y="78"/>
                  </a:cubicBezTo>
                  <a:lnTo>
                    <a:pt x="146" y="151"/>
                  </a:lnTo>
                  <a:lnTo>
                    <a:pt x="141" y="151"/>
                  </a:lnTo>
                  <a:cubicBezTo>
                    <a:pt x="137" y="151"/>
                    <a:pt x="137" y="161"/>
                    <a:pt x="146" y="161"/>
                  </a:cubicBezTo>
                  <a:cubicBezTo>
                    <a:pt x="151" y="165"/>
                    <a:pt x="170" y="194"/>
                    <a:pt x="151" y="219"/>
                  </a:cubicBezTo>
                  <a:cubicBezTo>
                    <a:pt x="141" y="243"/>
                    <a:pt x="54" y="209"/>
                    <a:pt x="49" y="214"/>
                  </a:cubicBezTo>
                  <a:cubicBezTo>
                    <a:pt x="45" y="214"/>
                    <a:pt x="15" y="185"/>
                    <a:pt x="6" y="136"/>
                  </a:cubicBezTo>
                  <a:cubicBezTo>
                    <a:pt x="1" y="88"/>
                    <a:pt x="30" y="1"/>
                    <a:pt x="40" y="6"/>
                  </a:cubicBezTo>
                  <a:cubicBezTo>
                    <a:pt x="35" y="20"/>
                    <a:pt x="45" y="44"/>
                    <a:pt x="49"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rot="-487982" flipH="1">
              <a:off x="5269518" y="4281784"/>
              <a:ext cx="34088" cy="30265"/>
            </a:xfrm>
            <a:custGeom>
              <a:avLst/>
              <a:gdLst/>
              <a:ahLst/>
              <a:cxnLst/>
              <a:rect l="l" t="t" r="r" b="b"/>
              <a:pathLst>
                <a:path w="214" h="190" extrusionOk="0">
                  <a:moveTo>
                    <a:pt x="174" y="136"/>
                  </a:moveTo>
                  <a:cubicBezTo>
                    <a:pt x="141" y="165"/>
                    <a:pt x="97" y="189"/>
                    <a:pt x="73" y="180"/>
                  </a:cubicBezTo>
                  <a:cubicBezTo>
                    <a:pt x="53" y="175"/>
                    <a:pt x="0" y="160"/>
                    <a:pt x="15" y="160"/>
                  </a:cubicBezTo>
                  <a:cubicBezTo>
                    <a:pt x="24" y="160"/>
                    <a:pt x="49" y="126"/>
                    <a:pt x="29" y="112"/>
                  </a:cubicBezTo>
                  <a:cubicBezTo>
                    <a:pt x="15" y="88"/>
                    <a:pt x="92" y="63"/>
                    <a:pt x="92" y="63"/>
                  </a:cubicBezTo>
                  <a:lnTo>
                    <a:pt x="92" y="39"/>
                  </a:lnTo>
                  <a:cubicBezTo>
                    <a:pt x="92" y="30"/>
                    <a:pt x="97" y="5"/>
                    <a:pt x="102" y="5"/>
                  </a:cubicBezTo>
                  <a:cubicBezTo>
                    <a:pt x="126" y="0"/>
                    <a:pt x="213" y="102"/>
                    <a:pt x="17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rot="-487982" flipH="1">
              <a:off x="5292628" y="4250258"/>
              <a:ext cx="25486" cy="23256"/>
            </a:xfrm>
            <a:custGeom>
              <a:avLst/>
              <a:gdLst/>
              <a:ahLst/>
              <a:cxnLst/>
              <a:rect l="l" t="t" r="r" b="b"/>
              <a:pathLst>
                <a:path w="160" h="146" extrusionOk="0">
                  <a:moveTo>
                    <a:pt x="44" y="136"/>
                  </a:moveTo>
                  <a:cubicBezTo>
                    <a:pt x="19" y="146"/>
                    <a:pt x="0" y="146"/>
                    <a:pt x="0" y="146"/>
                  </a:cubicBezTo>
                  <a:cubicBezTo>
                    <a:pt x="0" y="136"/>
                    <a:pt x="24" y="73"/>
                    <a:pt x="68" y="0"/>
                  </a:cubicBezTo>
                  <a:lnTo>
                    <a:pt x="116" y="29"/>
                  </a:lnTo>
                  <a:lnTo>
                    <a:pt x="136" y="39"/>
                  </a:lnTo>
                  <a:cubicBezTo>
                    <a:pt x="150" y="58"/>
                    <a:pt x="160" y="78"/>
                    <a:pt x="150" y="78"/>
                  </a:cubicBezTo>
                  <a:cubicBezTo>
                    <a:pt x="145" y="83"/>
                    <a:pt x="68" y="136"/>
                    <a:pt x="44" y="1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rot="-487982" flipH="1">
              <a:off x="5471577" y="4190344"/>
              <a:ext cx="46353" cy="18000"/>
            </a:xfrm>
            <a:custGeom>
              <a:avLst/>
              <a:gdLst/>
              <a:ahLst/>
              <a:cxnLst/>
              <a:rect l="l" t="t" r="r" b="b"/>
              <a:pathLst>
                <a:path w="291" h="113" extrusionOk="0">
                  <a:moveTo>
                    <a:pt x="112" y="35"/>
                  </a:moveTo>
                  <a:cubicBezTo>
                    <a:pt x="131" y="44"/>
                    <a:pt x="141" y="49"/>
                    <a:pt x="146" y="49"/>
                  </a:cubicBezTo>
                  <a:lnTo>
                    <a:pt x="208" y="49"/>
                  </a:lnTo>
                  <a:cubicBezTo>
                    <a:pt x="238" y="59"/>
                    <a:pt x="281" y="1"/>
                    <a:pt x="281" y="1"/>
                  </a:cubicBezTo>
                  <a:cubicBezTo>
                    <a:pt x="281" y="1"/>
                    <a:pt x="286" y="11"/>
                    <a:pt x="286" y="20"/>
                  </a:cubicBezTo>
                  <a:cubicBezTo>
                    <a:pt x="291" y="35"/>
                    <a:pt x="286" y="64"/>
                    <a:pt x="262" y="64"/>
                  </a:cubicBezTo>
                  <a:cubicBezTo>
                    <a:pt x="238" y="64"/>
                    <a:pt x="179" y="69"/>
                    <a:pt x="170" y="69"/>
                  </a:cubicBezTo>
                  <a:cubicBezTo>
                    <a:pt x="165" y="69"/>
                    <a:pt x="136" y="83"/>
                    <a:pt x="116" y="88"/>
                  </a:cubicBezTo>
                  <a:cubicBezTo>
                    <a:pt x="97" y="93"/>
                    <a:pt x="49" y="112"/>
                    <a:pt x="44" y="103"/>
                  </a:cubicBezTo>
                  <a:cubicBezTo>
                    <a:pt x="44" y="103"/>
                    <a:pt x="39" y="93"/>
                    <a:pt x="39" y="88"/>
                  </a:cubicBezTo>
                  <a:cubicBezTo>
                    <a:pt x="39" y="78"/>
                    <a:pt x="39" y="69"/>
                    <a:pt x="34" y="69"/>
                  </a:cubicBezTo>
                  <a:cubicBezTo>
                    <a:pt x="24" y="69"/>
                    <a:pt x="0" y="64"/>
                    <a:pt x="0" y="59"/>
                  </a:cubicBezTo>
                  <a:cubicBezTo>
                    <a:pt x="0" y="49"/>
                    <a:pt x="15" y="40"/>
                    <a:pt x="15" y="25"/>
                  </a:cubicBezTo>
                  <a:cubicBezTo>
                    <a:pt x="24" y="35"/>
                    <a:pt x="102" y="20"/>
                    <a:pt x="112"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rot="-487982" flipH="1">
              <a:off x="5587864" y="4266221"/>
              <a:ext cx="17203" cy="14017"/>
            </a:xfrm>
            <a:custGeom>
              <a:avLst/>
              <a:gdLst/>
              <a:ahLst/>
              <a:cxnLst/>
              <a:rect l="l" t="t" r="r" b="b"/>
              <a:pathLst>
                <a:path w="108" h="88" extrusionOk="0">
                  <a:moveTo>
                    <a:pt x="6" y="39"/>
                  </a:moveTo>
                  <a:cubicBezTo>
                    <a:pt x="1" y="25"/>
                    <a:pt x="49" y="15"/>
                    <a:pt x="107" y="1"/>
                  </a:cubicBezTo>
                  <a:lnTo>
                    <a:pt x="98" y="88"/>
                  </a:lnTo>
                  <a:lnTo>
                    <a:pt x="73" y="83"/>
                  </a:lnTo>
                  <a:cubicBezTo>
                    <a:pt x="49" y="78"/>
                    <a:pt x="6" y="54"/>
                    <a:pt x="6"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rot="-487982" flipH="1">
              <a:off x="5423443" y="4223001"/>
              <a:ext cx="14017" cy="13221"/>
            </a:xfrm>
            <a:custGeom>
              <a:avLst/>
              <a:gdLst/>
              <a:ahLst/>
              <a:cxnLst/>
              <a:rect l="l" t="t" r="r" b="b"/>
              <a:pathLst>
                <a:path w="88" h="83" extrusionOk="0">
                  <a:moveTo>
                    <a:pt x="15" y="68"/>
                  </a:moveTo>
                  <a:cubicBezTo>
                    <a:pt x="0" y="53"/>
                    <a:pt x="10" y="34"/>
                    <a:pt x="19" y="20"/>
                  </a:cubicBezTo>
                  <a:cubicBezTo>
                    <a:pt x="29" y="0"/>
                    <a:pt x="87" y="39"/>
                    <a:pt x="87" y="58"/>
                  </a:cubicBezTo>
                  <a:cubicBezTo>
                    <a:pt x="87" y="73"/>
                    <a:pt x="24" y="83"/>
                    <a:pt x="15" y="6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rot="-487982" flipH="1">
              <a:off x="5510005" y="4282240"/>
              <a:ext cx="14017" cy="14017"/>
            </a:xfrm>
            <a:custGeom>
              <a:avLst/>
              <a:gdLst/>
              <a:ahLst/>
              <a:cxnLst/>
              <a:rect l="l" t="t" r="r" b="b"/>
              <a:pathLst>
                <a:path w="88" h="88" extrusionOk="0">
                  <a:moveTo>
                    <a:pt x="83" y="6"/>
                  </a:moveTo>
                  <a:cubicBezTo>
                    <a:pt x="83" y="6"/>
                    <a:pt x="83" y="15"/>
                    <a:pt x="73" y="20"/>
                  </a:cubicBezTo>
                  <a:cubicBezTo>
                    <a:pt x="69" y="30"/>
                    <a:pt x="64" y="59"/>
                    <a:pt x="69" y="59"/>
                  </a:cubicBezTo>
                  <a:cubicBezTo>
                    <a:pt x="73" y="59"/>
                    <a:pt x="88" y="64"/>
                    <a:pt x="73" y="78"/>
                  </a:cubicBezTo>
                  <a:cubicBezTo>
                    <a:pt x="64" y="88"/>
                    <a:pt x="1" y="44"/>
                    <a:pt x="20" y="35"/>
                  </a:cubicBezTo>
                  <a:cubicBezTo>
                    <a:pt x="40" y="25"/>
                    <a:pt x="83" y="1"/>
                    <a:pt x="83" y="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rot="-487982" flipH="1">
              <a:off x="5564979" y="4198642"/>
              <a:ext cx="16407" cy="24849"/>
            </a:xfrm>
            <a:custGeom>
              <a:avLst/>
              <a:gdLst/>
              <a:ahLst/>
              <a:cxnLst/>
              <a:rect l="l" t="t" r="r" b="b"/>
              <a:pathLst>
                <a:path w="103" h="156" extrusionOk="0">
                  <a:moveTo>
                    <a:pt x="1" y="156"/>
                  </a:moveTo>
                  <a:cubicBezTo>
                    <a:pt x="25" y="98"/>
                    <a:pt x="39" y="59"/>
                    <a:pt x="64" y="1"/>
                  </a:cubicBezTo>
                  <a:cubicBezTo>
                    <a:pt x="102" y="45"/>
                    <a:pt x="64" y="112"/>
                    <a:pt x="1" y="15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rot="-487982" flipH="1">
              <a:off x="5610215" y="4329021"/>
              <a:ext cx="10195" cy="14814"/>
            </a:xfrm>
            <a:custGeom>
              <a:avLst/>
              <a:gdLst/>
              <a:ahLst/>
              <a:cxnLst/>
              <a:rect l="l" t="t" r="r" b="b"/>
              <a:pathLst>
                <a:path w="64" h="93" extrusionOk="0">
                  <a:moveTo>
                    <a:pt x="40" y="20"/>
                  </a:moveTo>
                  <a:cubicBezTo>
                    <a:pt x="49" y="34"/>
                    <a:pt x="64" y="59"/>
                    <a:pt x="49" y="63"/>
                  </a:cubicBezTo>
                  <a:cubicBezTo>
                    <a:pt x="45" y="73"/>
                    <a:pt x="20" y="92"/>
                    <a:pt x="11" y="78"/>
                  </a:cubicBezTo>
                  <a:cubicBezTo>
                    <a:pt x="1" y="63"/>
                    <a:pt x="25" y="0"/>
                    <a:pt x="40"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rot="-487982" flipH="1">
              <a:off x="5400509" y="4384667"/>
              <a:ext cx="10832" cy="10991"/>
            </a:xfrm>
            <a:custGeom>
              <a:avLst/>
              <a:gdLst/>
              <a:ahLst/>
              <a:cxnLst/>
              <a:rect l="l" t="t" r="r" b="b"/>
              <a:pathLst>
                <a:path w="68" h="69" extrusionOk="0">
                  <a:moveTo>
                    <a:pt x="0" y="58"/>
                  </a:moveTo>
                  <a:cubicBezTo>
                    <a:pt x="0" y="53"/>
                    <a:pt x="5" y="49"/>
                    <a:pt x="10" y="34"/>
                  </a:cubicBezTo>
                  <a:cubicBezTo>
                    <a:pt x="15" y="24"/>
                    <a:pt x="39" y="0"/>
                    <a:pt x="49" y="0"/>
                  </a:cubicBezTo>
                  <a:cubicBezTo>
                    <a:pt x="53" y="0"/>
                    <a:pt x="58" y="5"/>
                    <a:pt x="68" y="20"/>
                  </a:cubicBezTo>
                  <a:cubicBezTo>
                    <a:pt x="68" y="29"/>
                    <a:pt x="68" y="58"/>
                    <a:pt x="53" y="58"/>
                  </a:cubicBezTo>
                  <a:cubicBezTo>
                    <a:pt x="39" y="68"/>
                    <a:pt x="0" y="68"/>
                    <a:pt x="0" y="5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rot="-487982" flipH="1">
              <a:off x="5324761" y="4219381"/>
              <a:ext cx="21026" cy="12584"/>
            </a:xfrm>
            <a:custGeom>
              <a:avLst/>
              <a:gdLst/>
              <a:ahLst/>
              <a:cxnLst/>
              <a:rect l="l" t="t" r="r" b="b"/>
              <a:pathLst>
                <a:path w="132" h="79" extrusionOk="0">
                  <a:moveTo>
                    <a:pt x="1" y="78"/>
                  </a:moveTo>
                  <a:lnTo>
                    <a:pt x="35" y="30"/>
                  </a:lnTo>
                  <a:cubicBezTo>
                    <a:pt x="59" y="5"/>
                    <a:pt x="131" y="1"/>
                    <a:pt x="102" y="20"/>
                  </a:cubicBezTo>
                  <a:cubicBezTo>
                    <a:pt x="78" y="35"/>
                    <a:pt x="6" y="78"/>
                    <a:pt x="1"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rot="-487982" flipH="1">
              <a:off x="5375420" y="4383828"/>
              <a:ext cx="18637" cy="10035"/>
            </a:xfrm>
            <a:custGeom>
              <a:avLst/>
              <a:gdLst/>
              <a:ahLst/>
              <a:cxnLst/>
              <a:rect l="l" t="t" r="r" b="b"/>
              <a:pathLst>
                <a:path w="117" h="63" extrusionOk="0">
                  <a:moveTo>
                    <a:pt x="98" y="5"/>
                  </a:moveTo>
                  <a:cubicBezTo>
                    <a:pt x="117" y="19"/>
                    <a:pt x="112" y="24"/>
                    <a:pt x="93" y="24"/>
                  </a:cubicBezTo>
                  <a:cubicBezTo>
                    <a:pt x="73" y="24"/>
                    <a:pt x="25" y="29"/>
                    <a:pt x="35" y="34"/>
                  </a:cubicBezTo>
                  <a:cubicBezTo>
                    <a:pt x="39" y="44"/>
                    <a:pt x="49" y="63"/>
                    <a:pt x="44" y="63"/>
                  </a:cubicBezTo>
                  <a:cubicBezTo>
                    <a:pt x="44" y="63"/>
                    <a:pt x="35" y="63"/>
                    <a:pt x="25" y="58"/>
                  </a:cubicBezTo>
                  <a:cubicBezTo>
                    <a:pt x="20" y="53"/>
                    <a:pt x="1" y="34"/>
                    <a:pt x="6" y="29"/>
                  </a:cubicBezTo>
                  <a:cubicBezTo>
                    <a:pt x="20" y="24"/>
                    <a:pt x="83" y="0"/>
                    <a:pt x="98"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rot="-487982" flipH="1">
              <a:off x="5338588" y="4253976"/>
              <a:ext cx="10991" cy="7009"/>
            </a:xfrm>
            <a:custGeom>
              <a:avLst/>
              <a:gdLst/>
              <a:ahLst/>
              <a:cxnLst/>
              <a:rect l="l" t="t" r="r" b="b"/>
              <a:pathLst>
                <a:path w="69" h="44" extrusionOk="0">
                  <a:moveTo>
                    <a:pt x="68" y="44"/>
                  </a:moveTo>
                  <a:lnTo>
                    <a:pt x="68" y="44"/>
                  </a:lnTo>
                  <a:lnTo>
                    <a:pt x="30" y="44"/>
                  </a:lnTo>
                  <a:cubicBezTo>
                    <a:pt x="20" y="44"/>
                    <a:pt x="1" y="29"/>
                    <a:pt x="5" y="20"/>
                  </a:cubicBezTo>
                  <a:cubicBezTo>
                    <a:pt x="10" y="5"/>
                    <a:pt x="49" y="0"/>
                    <a:pt x="68"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rot="-487982" flipH="1">
              <a:off x="5305934" y="4235808"/>
              <a:ext cx="13380" cy="11787"/>
            </a:xfrm>
            <a:custGeom>
              <a:avLst/>
              <a:gdLst/>
              <a:ahLst/>
              <a:cxnLst/>
              <a:rect l="l" t="t" r="r" b="b"/>
              <a:pathLst>
                <a:path w="84" h="74" extrusionOk="0">
                  <a:moveTo>
                    <a:pt x="15" y="20"/>
                  </a:moveTo>
                  <a:cubicBezTo>
                    <a:pt x="25" y="1"/>
                    <a:pt x="25" y="1"/>
                    <a:pt x="15" y="20"/>
                  </a:cubicBezTo>
                  <a:cubicBezTo>
                    <a:pt x="6" y="45"/>
                    <a:pt x="83" y="59"/>
                    <a:pt x="83" y="64"/>
                  </a:cubicBezTo>
                  <a:cubicBezTo>
                    <a:pt x="83" y="64"/>
                    <a:pt x="78" y="74"/>
                    <a:pt x="69" y="74"/>
                  </a:cubicBezTo>
                  <a:cubicBezTo>
                    <a:pt x="54" y="74"/>
                    <a:pt x="1" y="40"/>
                    <a:pt x="15"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rot="-487982" flipH="1">
              <a:off x="5549871" y="4235596"/>
              <a:ext cx="19433" cy="11787"/>
            </a:xfrm>
            <a:custGeom>
              <a:avLst/>
              <a:gdLst/>
              <a:ahLst/>
              <a:cxnLst/>
              <a:rect l="l" t="t" r="r" b="b"/>
              <a:pathLst>
                <a:path w="122" h="74" extrusionOk="0">
                  <a:moveTo>
                    <a:pt x="121" y="1"/>
                  </a:moveTo>
                  <a:cubicBezTo>
                    <a:pt x="102" y="59"/>
                    <a:pt x="54" y="74"/>
                    <a:pt x="0" y="59"/>
                  </a:cubicBezTo>
                  <a:cubicBezTo>
                    <a:pt x="44" y="40"/>
                    <a:pt x="78" y="25"/>
                    <a:pt x="12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rot="-487982" flipH="1">
              <a:off x="5364951" y="4237594"/>
              <a:ext cx="11787" cy="5575"/>
            </a:xfrm>
            <a:custGeom>
              <a:avLst/>
              <a:gdLst/>
              <a:ahLst/>
              <a:cxnLst/>
              <a:rect l="l" t="t" r="r" b="b"/>
              <a:pathLst>
                <a:path w="74" h="35" extrusionOk="0">
                  <a:moveTo>
                    <a:pt x="73" y="1"/>
                  </a:moveTo>
                  <a:cubicBezTo>
                    <a:pt x="73" y="6"/>
                    <a:pt x="68" y="11"/>
                    <a:pt x="54" y="15"/>
                  </a:cubicBezTo>
                  <a:cubicBezTo>
                    <a:pt x="44" y="25"/>
                    <a:pt x="0" y="35"/>
                    <a:pt x="0" y="30"/>
                  </a:cubicBezTo>
                  <a:cubicBezTo>
                    <a:pt x="0" y="15"/>
                    <a:pt x="15" y="6"/>
                    <a:pt x="25" y="6"/>
                  </a:cubicBezTo>
                  <a:cubicBezTo>
                    <a:pt x="34" y="1"/>
                    <a:pt x="68" y="1"/>
                    <a:pt x="73"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rot="-487982" flipH="1">
              <a:off x="5274369" y="4327728"/>
              <a:ext cx="12584" cy="7805"/>
            </a:xfrm>
            <a:custGeom>
              <a:avLst/>
              <a:gdLst/>
              <a:ahLst/>
              <a:cxnLst/>
              <a:rect l="l" t="t" r="r" b="b"/>
              <a:pathLst>
                <a:path w="79" h="49" extrusionOk="0">
                  <a:moveTo>
                    <a:pt x="15" y="0"/>
                  </a:moveTo>
                  <a:cubicBezTo>
                    <a:pt x="39" y="10"/>
                    <a:pt x="59" y="29"/>
                    <a:pt x="78" y="39"/>
                  </a:cubicBezTo>
                  <a:cubicBezTo>
                    <a:pt x="10" y="49"/>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rot="-487982" flipH="1">
              <a:off x="5537760" y="4193011"/>
              <a:ext cx="8602" cy="4779"/>
            </a:xfrm>
            <a:custGeom>
              <a:avLst/>
              <a:gdLst/>
              <a:ahLst/>
              <a:cxnLst/>
              <a:rect l="l" t="t" r="r" b="b"/>
              <a:pathLst>
                <a:path w="54" h="30" extrusionOk="0">
                  <a:moveTo>
                    <a:pt x="19" y="19"/>
                  </a:moveTo>
                  <a:cubicBezTo>
                    <a:pt x="0" y="19"/>
                    <a:pt x="0" y="10"/>
                    <a:pt x="5" y="5"/>
                  </a:cubicBezTo>
                  <a:cubicBezTo>
                    <a:pt x="19" y="0"/>
                    <a:pt x="39" y="0"/>
                    <a:pt x="44" y="5"/>
                  </a:cubicBezTo>
                  <a:cubicBezTo>
                    <a:pt x="53" y="10"/>
                    <a:pt x="39" y="29"/>
                    <a:pt x="1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rot="-487982" flipH="1">
              <a:off x="4746622" y="3509458"/>
              <a:ext cx="1317803" cy="752325"/>
            </a:xfrm>
            <a:custGeom>
              <a:avLst/>
              <a:gdLst/>
              <a:ahLst/>
              <a:cxnLst/>
              <a:rect l="l" t="t" r="r" b="b"/>
              <a:pathLst>
                <a:path w="8273" h="4723" extrusionOk="0">
                  <a:moveTo>
                    <a:pt x="7851" y="2495"/>
                  </a:moveTo>
                  <a:cubicBezTo>
                    <a:pt x="7817" y="2437"/>
                    <a:pt x="7778" y="2383"/>
                    <a:pt x="7730" y="2335"/>
                  </a:cubicBezTo>
                  <a:cubicBezTo>
                    <a:pt x="7831" y="2311"/>
                    <a:pt x="7938" y="2267"/>
                    <a:pt x="8020" y="2214"/>
                  </a:cubicBezTo>
                  <a:cubicBezTo>
                    <a:pt x="8088" y="2170"/>
                    <a:pt x="8054" y="2069"/>
                    <a:pt x="7972" y="2078"/>
                  </a:cubicBezTo>
                  <a:cubicBezTo>
                    <a:pt x="7812" y="2102"/>
                    <a:pt x="7643" y="2059"/>
                    <a:pt x="7483" y="2073"/>
                  </a:cubicBezTo>
                  <a:cubicBezTo>
                    <a:pt x="7478" y="2059"/>
                    <a:pt x="7478" y="2054"/>
                    <a:pt x="7478" y="2040"/>
                  </a:cubicBezTo>
                  <a:cubicBezTo>
                    <a:pt x="7531" y="2030"/>
                    <a:pt x="7594" y="2006"/>
                    <a:pt x="7643" y="1977"/>
                  </a:cubicBezTo>
                  <a:cubicBezTo>
                    <a:pt x="7691" y="1938"/>
                    <a:pt x="7710" y="1885"/>
                    <a:pt x="7764" y="1846"/>
                  </a:cubicBezTo>
                  <a:cubicBezTo>
                    <a:pt x="7812" y="1817"/>
                    <a:pt x="7802" y="1749"/>
                    <a:pt x="7749" y="1734"/>
                  </a:cubicBezTo>
                  <a:cubicBezTo>
                    <a:pt x="7657" y="1696"/>
                    <a:pt x="7560" y="1652"/>
                    <a:pt x="7463" y="1647"/>
                  </a:cubicBezTo>
                  <a:cubicBezTo>
                    <a:pt x="7400" y="1642"/>
                    <a:pt x="7342" y="1662"/>
                    <a:pt x="7294" y="1696"/>
                  </a:cubicBezTo>
                  <a:cubicBezTo>
                    <a:pt x="7270" y="1662"/>
                    <a:pt x="7241" y="1623"/>
                    <a:pt x="7212" y="1594"/>
                  </a:cubicBezTo>
                  <a:cubicBezTo>
                    <a:pt x="7289" y="1507"/>
                    <a:pt x="7328" y="1395"/>
                    <a:pt x="7328" y="1265"/>
                  </a:cubicBezTo>
                  <a:cubicBezTo>
                    <a:pt x="7328" y="1202"/>
                    <a:pt x="7245" y="1182"/>
                    <a:pt x="7207" y="1231"/>
                  </a:cubicBezTo>
                  <a:cubicBezTo>
                    <a:pt x="7139" y="1313"/>
                    <a:pt x="7042" y="1347"/>
                    <a:pt x="6945" y="1371"/>
                  </a:cubicBezTo>
                  <a:cubicBezTo>
                    <a:pt x="6853" y="1308"/>
                    <a:pt x="6752" y="1260"/>
                    <a:pt x="6645" y="1226"/>
                  </a:cubicBezTo>
                  <a:cubicBezTo>
                    <a:pt x="6756" y="1187"/>
                    <a:pt x="6873" y="1178"/>
                    <a:pt x="6998" y="1187"/>
                  </a:cubicBezTo>
                  <a:cubicBezTo>
                    <a:pt x="7066" y="1192"/>
                    <a:pt x="7091" y="1105"/>
                    <a:pt x="7037" y="1071"/>
                  </a:cubicBezTo>
                  <a:cubicBezTo>
                    <a:pt x="6810" y="926"/>
                    <a:pt x="6543" y="974"/>
                    <a:pt x="6350" y="1139"/>
                  </a:cubicBezTo>
                  <a:cubicBezTo>
                    <a:pt x="6350" y="1095"/>
                    <a:pt x="6364" y="1061"/>
                    <a:pt x="6398" y="1037"/>
                  </a:cubicBezTo>
                  <a:cubicBezTo>
                    <a:pt x="6413" y="1032"/>
                    <a:pt x="6417" y="1018"/>
                    <a:pt x="6417" y="1008"/>
                  </a:cubicBezTo>
                  <a:cubicBezTo>
                    <a:pt x="6480" y="989"/>
                    <a:pt x="6461" y="887"/>
                    <a:pt x="6393" y="877"/>
                  </a:cubicBezTo>
                  <a:cubicBezTo>
                    <a:pt x="6277" y="868"/>
                    <a:pt x="6141" y="916"/>
                    <a:pt x="6069" y="1013"/>
                  </a:cubicBezTo>
                  <a:cubicBezTo>
                    <a:pt x="6069" y="1013"/>
                    <a:pt x="6069" y="1018"/>
                    <a:pt x="6059" y="1018"/>
                  </a:cubicBezTo>
                  <a:cubicBezTo>
                    <a:pt x="6006" y="1066"/>
                    <a:pt x="5962" y="1134"/>
                    <a:pt x="5953" y="1207"/>
                  </a:cubicBezTo>
                  <a:cubicBezTo>
                    <a:pt x="5894" y="1216"/>
                    <a:pt x="5841" y="1236"/>
                    <a:pt x="5788" y="1260"/>
                  </a:cubicBezTo>
                  <a:cubicBezTo>
                    <a:pt x="5759" y="1211"/>
                    <a:pt x="5720" y="1163"/>
                    <a:pt x="5686" y="1119"/>
                  </a:cubicBezTo>
                  <a:cubicBezTo>
                    <a:pt x="5715" y="1086"/>
                    <a:pt x="5744" y="1057"/>
                    <a:pt x="5768" y="1013"/>
                  </a:cubicBezTo>
                  <a:cubicBezTo>
                    <a:pt x="5827" y="926"/>
                    <a:pt x="5899" y="780"/>
                    <a:pt x="5880" y="679"/>
                  </a:cubicBezTo>
                  <a:cubicBezTo>
                    <a:pt x="5856" y="553"/>
                    <a:pt x="5730" y="626"/>
                    <a:pt x="5657" y="659"/>
                  </a:cubicBezTo>
                  <a:cubicBezTo>
                    <a:pt x="5551" y="718"/>
                    <a:pt x="5468" y="776"/>
                    <a:pt x="5396" y="863"/>
                  </a:cubicBezTo>
                  <a:cubicBezTo>
                    <a:pt x="5357" y="839"/>
                    <a:pt x="5328" y="819"/>
                    <a:pt x="5284" y="795"/>
                  </a:cubicBezTo>
                  <a:cubicBezTo>
                    <a:pt x="5304" y="577"/>
                    <a:pt x="5187" y="359"/>
                    <a:pt x="5086" y="170"/>
                  </a:cubicBezTo>
                  <a:cubicBezTo>
                    <a:pt x="5057" y="117"/>
                    <a:pt x="4955" y="127"/>
                    <a:pt x="4955" y="199"/>
                  </a:cubicBezTo>
                  <a:cubicBezTo>
                    <a:pt x="4965" y="359"/>
                    <a:pt x="4945" y="509"/>
                    <a:pt x="4907" y="655"/>
                  </a:cubicBezTo>
                  <a:cubicBezTo>
                    <a:pt x="4892" y="655"/>
                    <a:pt x="4873" y="650"/>
                    <a:pt x="4863" y="645"/>
                  </a:cubicBezTo>
                  <a:cubicBezTo>
                    <a:pt x="4844" y="558"/>
                    <a:pt x="4834" y="480"/>
                    <a:pt x="4815" y="393"/>
                  </a:cubicBezTo>
                  <a:cubicBezTo>
                    <a:pt x="4800" y="340"/>
                    <a:pt x="4742" y="330"/>
                    <a:pt x="4698" y="359"/>
                  </a:cubicBezTo>
                  <a:cubicBezTo>
                    <a:pt x="4606" y="432"/>
                    <a:pt x="4543" y="524"/>
                    <a:pt x="4495" y="626"/>
                  </a:cubicBezTo>
                  <a:cubicBezTo>
                    <a:pt x="4403" y="630"/>
                    <a:pt x="4311" y="650"/>
                    <a:pt x="4224" y="674"/>
                  </a:cubicBezTo>
                  <a:cubicBezTo>
                    <a:pt x="4243" y="611"/>
                    <a:pt x="4258" y="558"/>
                    <a:pt x="4267" y="500"/>
                  </a:cubicBezTo>
                  <a:cubicBezTo>
                    <a:pt x="4272" y="456"/>
                    <a:pt x="4243" y="403"/>
                    <a:pt x="4195" y="417"/>
                  </a:cubicBezTo>
                  <a:cubicBezTo>
                    <a:pt x="4020" y="475"/>
                    <a:pt x="3846" y="572"/>
                    <a:pt x="3769" y="727"/>
                  </a:cubicBezTo>
                  <a:cubicBezTo>
                    <a:pt x="3686" y="669"/>
                    <a:pt x="3609" y="611"/>
                    <a:pt x="3517" y="577"/>
                  </a:cubicBezTo>
                  <a:cubicBezTo>
                    <a:pt x="3604" y="466"/>
                    <a:pt x="3710" y="379"/>
                    <a:pt x="3841" y="311"/>
                  </a:cubicBezTo>
                  <a:cubicBezTo>
                    <a:pt x="3904" y="272"/>
                    <a:pt x="3865" y="185"/>
                    <a:pt x="3798" y="195"/>
                  </a:cubicBezTo>
                  <a:cubicBezTo>
                    <a:pt x="3623" y="219"/>
                    <a:pt x="3430" y="320"/>
                    <a:pt x="3313" y="466"/>
                  </a:cubicBezTo>
                  <a:cubicBezTo>
                    <a:pt x="3338" y="359"/>
                    <a:pt x="3333" y="238"/>
                    <a:pt x="3313" y="127"/>
                  </a:cubicBezTo>
                  <a:cubicBezTo>
                    <a:pt x="3299" y="69"/>
                    <a:pt x="3202" y="64"/>
                    <a:pt x="3192" y="122"/>
                  </a:cubicBezTo>
                  <a:cubicBezTo>
                    <a:pt x="3154" y="243"/>
                    <a:pt x="3120" y="369"/>
                    <a:pt x="3057" y="480"/>
                  </a:cubicBezTo>
                  <a:cubicBezTo>
                    <a:pt x="3003" y="480"/>
                    <a:pt x="2945" y="485"/>
                    <a:pt x="2887" y="500"/>
                  </a:cubicBezTo>
                  <a:cubicBezTo>
                    <a:pt x="2902" y="412"/>
                    <a:pt x="2921" y="296"/>
                    <a:pt x="2969" y="238"/>
                  </a:cubicBezTo>
                  <a:cubicBezTo>
                    <a:pt x="2969" y="238"/>
                    <a:pt x="2969" y="233"/>
                    <a:pt x="2974" y="233"/>
                  </a:cubicBezTo>
                  <a:cubicBezTo>
                    <a:pt x="2979" y="233"/>
                    <a:pt x="2984" y="224"/>
                    <a:pt x="2984" y="224"/>
                  </a:cubicBezTo>
                  <a:cubicBezTo>
                    <a:pt x="3052" y="190"/>
                    <a:pt x="2999" y="93"/>
                    <a:pt x="2931" y="122"/>
                  </a:cubicBezTo>
                  <a:cubicBezTo>
                    <a:pt x="2785" y="190"/>
                    <a:pt x="2664" y="320"/>
                    <a:pt x="2606" y="480"/>
                  </a:cubicBezTo>
                  <a:cubicBezTo>
                    <a:pt x="2597" y="480"/>
                    <a:pt x="2587" y="475"/>
                    <a:pt x="2582" y="475"/>
                  </a:cubicBezTo>
                  <a:cubicBezTo>
                    <a:pt x="2582" y="466"/>
                    <a:pt x="2587" y="461"/>
                    <a:pt x="2587" y="456"/>
                  </a:cubicBezTo>
                  <a:cubicBezTo>
                    <a:pt x="2606" y="345"/>
                    <a:pt x="2558" y="243"/>
                    <a:pt x="2529" y="141"/>
                  </a:cubicBezTo>
                  <a:cubicBezTo>
                    <a:pt x="2519" y="88"/>
                    <a:pt x="2442" y="78"/>
                    <a:pt x="2417" y="127"/>
                  </a:cubicBezTo>
                  <a:cubicBezTo>
                    <a:pt x="2282" y="195"/>
                    <a:pt x="2185" y="311"/>
                    <a:pt x="2141" y="451"/>
                  </a:cubicBezTo>
                  <a:cubicBezTo>
                    <a:pt x="2074" y="461"/>
                    <a:pt x="1996" y="480"/>
                    <a:pt x="1933" y="504"/>
                  </a:cubicBezTo>
                  <a:cubicBezTo>
                    <a:pt x="1875" y="379"/>
                    <a:pt x="1841" y="243"/>
                    <a:pt x="1846" y="98"/>
                  </a:cubicBezTo>
                  <a:cubicBezTo>
                    <a:pt x="1846" y="15"/>
                    <a:pt x="1739" y="1"/>
                    <a:pt x="1706" y="73"/>
                  </a:cubicBezTo>
                  <a:cubicBezTo>
                    <a:pt x="1633" y="262"/>
                    <a:pt x="1618" y="456"/>
                    <a:pt x="1652" y="650"/>
                  </a:cubicBezTo>
                  <a:cubicBezTo>
                    <a:pt x="1643" y="655"/>
                    <a:pt x="1633" y="659"/>
                    <a:pt x="1623" y="669"/>
                  </a:cubicBezTo>
                  <a:cubicBezTo>
                    <a:pt x="1575" y="645"/>
                    <a:pt x="1522" y="630"/>
                    <a:pt x="1459" y="626"/>
                  </a:cubicBezTo>
                  <a:cubicBezTo>
                    <a:pt x="1318" y="611"/>
                    <a:pt x="1134" y="601"/>
                    <a:pt x="1003" y="679"/>
                  </a:cubicBezTo>
                  <a:cubicBezTo>
                    <a:pt x="950" y="708"/>
                    <a:pt x="965" y="805"/>
                    <a:pt x="1037" y="805"/>
                  </a:cubicBezTo>
                  <a:cubicBezTo>
                    <a:pt x="1149" y="805"/>
                    <a:pt x="1231" y="902"/>
                    <a:pt x="1328" y="950"/>
                  </a:cubicBezTo>
                  <a:cubicBezTo>
                    <a:pt x="1333" y="960"/>
                    <a:pt x="1338" y="960"/>
                    <a:pt x="1347" y="960"/>
                  </a:cubicBezTo>
                  <a:cubicBezTo>
                    <a:pt x="1304" y="1013"/>
                    <a:pt x="1275" y="1081"/>
                    <a:pt x="1241" y="1139"/>
                  </a:cubicBezTo>
                  <a:cubicBezTo>
                    <a:pt x="1071" y="1047"/>
                    <a:pt x="824" y="1066"/>
                    <a:pt x="660" y="1144"/>
                  </a:cubicBezTo>
                  <a:cubicBezTo>
                    <a:pt x="606" y="1178"/>
                    <a:pt x="621" y="1255"/>
                    <a:pt x="674" y="1274"/>
                  </a:cubicBezTo>
                  <a:cubicBezTo>
                    <a:pt x="848" y="1337"/>
                    <a:pt x="984" y="1410"/>
                    <a:pt x="1120" y="1526"/>
                  </a:cubicBezTo>
                  <a:cubicBezTo>
                    <a:pt x="1115" y="1546"/>
                    <a:pt x="1115" y="1570"/>
                    <a:pt x="1115" y="1589"/>
                  </a:cubicBezTo>
                  <a:cubicBezTo>
                    <a:pt x="965" y="1575"/>
                    <a:pt x="805" y="1628"/>
                    <a:pt x="669" y="1696"/>
                  </a:cubicBezTo>
                  <a:cubicBezTo>
                    <a:pt x="621" y="1720"/>
                    <a:pt x="626" y="1788"/>
                    <a:pt x="660" y="1817"/>
                  </a:cubicBezTo>
                  <a:cubicBezTo>
                    <a:pt x="790" y="1909"/>
                    <a:pt x="926" y="1981"/>
                    <a:pt x="1081" y="1991"/>
                  </a:cubicBezTo>
                  <a:cubicBezTo>
                    <a:pt x="950" y="2078"/>
                    <a:pt x="844" y="2180"/>
                    <a:pt x="747" y="2301"/>
                  </a:cubicBezTo>
                  <a:cubicBezTo>
                    <a:pt x="635" y="2180"/>
                    <a:pt x="490" y="2088"/>
                    <a:pt x="345" y="2059"/>
                  </a:cubicBezTo>
                  <a:cubicBezTo>
                    <a:pt x="287" y="2049"/>
                    <a:pt x="214" y="2127"/>
                    <a:pt x="272" y="2180"/>
                  </a:cubicBezTo>
                  <a:cubicBezTo>
                    <a:pt x="287" y="2195"/>
                    <a:pt x="296" y="2204"/>
                    <a:pt x="316" y="2219"/>
                  </a:cubicBezTo>
                  <a:cubicBezTo>
                    <a:pt x="388" y="2320"/>
                    <a:pt x="461" y="2417"/>
                    <a:pt x="505" y="2538"/>
                  </a:cubicBezTo>
                  <a:cubicBezTo>
                    <a:pt x="509" y="2558"/>
                    <a:pt x="514" y="2582"/>
                    <a:pt x="524" y="2606"/>
                  </a:cubicBezTo>
                  <a:cubicBezTo>
                    <a:pt x="417" y="2495"/>
                    <a:pt x="287" y="2417"/>
                    <a:pt x="161" y="2412"/>
                  </a:cubicBezTo>
                  <a:cubicBezTo>
                    <a:pt x="127" y="2412"/>
                    <a:pt x="98" y="2427"/>
                    <a:pt x="88" y="2461"/>
                  </a:cubicBezTo>
                  <a:cubicBezTo>
                    <a:pt x="49" y="2563"/>
                    <a:pt x="190" y="2640"/>
                    <a:pt x="248" y="2703"/>
                  </a:cubicBezTo>
                  <a:cubicBezTo>
                    <a:pt x="340" y="2790"/>
                    <a:pt x="413" y="2882"/>
                    <a:pt x="476" y="2984"/>
                  </a:cubicBezTo>
                  <a:cubicBezTo>
                    <a:pt x="466" y="3023"/>
                    <a:pt x="466" y="3056"/>
                    <a:pt x="466" y="3090"/>
                  </a:cubicBezTo>
                  <a:cubicBezTo>
                    <a:pt x="330" y="3066"/>
                    <a:pt x="195" y="3066"/>
                    <a:pt x="69" y="3148"/>
                  </a:cubicBezTo>
                  <a:cubicBezTo>
                    <a:pt x="1" y="3192"/>
                    <a:pt x="30" y="3299"/>
                    <a:pt x="117" y="3284"/>
                  </a:cubicBezTo>
                  <a:cubicBezTo>
                    <a:pt x="224" y="3260"/>
                    <a:pt x="311" y="3333"/>
                    <a:pt x="393" y="3391"/>
                  </a:cubicBezTo>
                  <a:cubicBezTo>
                    <a:pt x="287" y="3439"/>
                    <a:pt x="190" y="3512"/>
                    <a:pt x="103" y="3609"/>
                  </a:cubicBezTo>
                  <a:cubicBezTo>
                    <a:pt x="49" y="3662"/>
                    <a:pt x="98" y="3754"/>
                    <a:pt x="175" y="3744"/>
                  </a:cubicBezTo>
                  <a:cubicBezTo>
                    <a:pt x="296" y="3725"/>
                    <a:pt x="413" y="3730"/>
                    <a:pt x="534" y="3710"/>
                  </a:cubicBezTo>
                  <a:cubicBezTo>
                    <a:pt x="539" y="3710"/>
                    <a:pt x="548" y="3710"/>
                    <a:pt x="553" y="3705"/>
                  </a:cubicBezTo>
                  <a:cubicBezTo>
                    <a:pt x="490" y="3928"/>
                    <a:pt x="650" y="4165"/>
                    <a:pt x="824" y="4316"/>
                  </a:cubicBezTo>
                  <a:cubicBezTo>
                    <a:pt x="897" y="4378"/>
                    <a:pt x="1008" y="4286"/>
                    <a:pt x="936" y="4214"/>
                  </a:cubicBezTo>
                  <a:cubicBezTo>
                    <a:pt x="863" y="4141"/>
                    <a:pt x="839" y="4059"/>
                    <a:pt x="839" y="3967"/>
                  </a:cubicBezTo>
                  <a:lnTo>
                    <a:pt x="839" y="3967"/>
                  </a:lnTo>
                  <a:cubicBezTo>
                    <a:pt x="902" y="4243"/>
                    <a:pt x="1144" y="4504"/>
                    <a:pt x="1444" y="4461"/>
                  </a:cubicBezTo>
                  <a:cubicBezTo>
                    <a:pt x="1502" y="4456"/>
                    <a:pt x="1507" y="4359"/>
                    <a:pt x="1449" y="4349"/>
                  </a:cubicBezTo>
                  <a:cubicBezTo>
                    <a:pt x="1400" y="4335"/>
                    <a:pt x="1362" y="4311"/>
                    <a:pt x="1328" y="4277"/>
                  </a:cubicBezTo>
                  <a:cubicBezTo>
                    <a:pt x="1410" y="4306"/>
                    <a:pt x="1502" y="4325"/>
                    <a:pt x="1594" y="4330"/>
                  </a:cubicBezTo>
                  <a:cubicBezTo>
                    <a:pt x="1739" y="4461"/>
                    <a:pt x="1982" y="4504"/>
                    <a:pt x="2161" y="4451"/>
                  </a:cubicBezTo>
                  <a:cubicBezTo>
                    <a:pt x="2224" y="4432"/>
                    <a:pt x="2248" y="4325"/>
                    <a:pt x="2170" y="4311"/>
                  </a:cubicBezTo>
                  <a:cubicBezTo>
                    <a:pt x="2132" y="4306"/>
                    <a:pt x="2103" y="4291"/>
                    <a:pt x="2074" y="4277"/>
                  </a:cubicBezTo>
                  <a:cubicBezTo>
                    <a:pt x="2204" y="4233"/>
                    <a:pt x="2330" y="4161"/>
                    <a:pt x="2446" y="4083"/>
                  </a:cubicBezTo>
                  <a:cubicBezTo>
                    <a:pt x="2635" y="4364"/>
                    <a:pt x="2955" y="4524"/>
                    <a:pt x="3308" y="4543"/>
                  </a:cubicBezTo>
                  <a:cubicBezTo>
                    <a:pt x="3749" y="4567"/>
                    <a:pt x="4180" y="4335"/>
                    <a:pt x="4427" y="3977"/>
                  </a:cubicBezTo>
                  <a:cubicBezTo>
                    <a:pt x="4815" y="4316"/>
                    <a:pt x="5396" y="4432"/>
                    <a:pt x="5865" y="4194"/>
                  </a:cubicBezTo>
                  <a:cubicBezTo>
                    <a:pt x="5938" y="4233"/>
                    <a:pt x="6025" y="4262"/>
                    <a:pt x="6103" y="4282"/>
                  </a:cubicBezTo>
                  <a:cubicBezTo>
                    <a:pt x="6301" y="4451"/>
                    <a:pt x="6577" y="4533"/>
                    <a:pt x="6858" y="4471"/>
                  </a:cubicBezTo>
                  <a:cubicBezTo>
                    <a:pt x="6873" y="4471"/>
                    <a:pt x="6882" y="4461"/>
                    <a:pt x="6897" y="4456"/>
                  </a:cubicBezTo>
                  <a:cubicBezTo>
                    <a:pt x="6873" y="4500"/>
                    <a:pt x="6829" y="4548"/>
                    <a:pt x="6844" y="4601"/>
                  </a:cubicBezTo>
                  <a:cubicBezTo>
                    <a:pt x="6868" y="4722"/>
                    <a:pt x="7003" y="4669"/>
                    <a:pt x="7071" y="4625"/>
                  </a:cubicBezTo>
                  <a:cubicBezTo>
                    <a:pt x="7134" y="4592"/>
                    <a:pt x="7183" y="4533"/>
                    <a:pt x="7216" y="4480"/>
                  </a:cubicBezTo>
                  <a:cubicBezTo>
                    <a:pt x="7221" y="4480"/>
                    <a:pt x="7231" y="4475"/>
                    <a:pt x="7231" y="4475"/>
                  </a:cubicBezTo>
                  <a:cubicBezTo>
                    <a:pt x="7265" y="4456"/>
                    <a:pt x="7270" y="4422"/>
                    <a:pt x="7260" y="4388"/>
                  </a:cubicBezTo>
                  <a:cubicBezTo>
                    <a:pt x="7279" y="4340"/>
                    <a:pt x="7289" y="4291"/>
                    <a:pt x="7289" y="4243"/>
                  </a:cubicBezTo>
                  <a:lnTo>
                    <a:pt x="7328" y="4316"/>
                  </a:lnTo>
                  <a:cubicBezTo>
                    <a:pt x="7342" y="4354"/>
                    <a:pt x="7410" y="4374"/>
                    <a:pt x="7434" y="4335"/>
                  </a:cubicBezTo>
                  <a:cubicBezTo>
                    <a:pt x="7507" y="4243"/>
                    <a:pt x="7502" y="4146"/>
                    <a:pt x="7473" y="4040"/>
                  </a:cubicBezTo>
                  <a:cubicBezTo>
                    <a:pt x="7463" y="4020"/>
                    <a:pt x="7459" y="4001"/>
                    <a:pt x="7454" y="3977"/>
                  </a:cubicBezTo>
                  <a:cubicBezTo>
                    <a:pt x="7497" y="3894"/>
                    <a:pt x="7526" y="3807"/>
                    <a:pt x="7536" y="3720"/>
                  </a:cubicBezTo>
                  <a:cubicBezTo>
                    <a:pt x="7560" y="3841"/>
                    <a:pt x="7580" y="3962"/>
                    <a:pt x="7584" y="4088"/>
                  </a:cubicBezTo>
                  <a:cubicBezTo>
                    <a:pt x="7594" y="4136"/>
                    <a:pt x="7643" y="4180"/>
                    <a:pt x="7691" y="4156"/>
                  </a:cubicBezTo>
                  <a:cubicBezTo>
                    <a:pt x="7778" y="4098"/>
                    <a:pt x="7768" y="3962"/>
                    <a:pt x="7744" y="3846"/>
                  </a:cubicBezTo>
                  <a:cubicBezTo>
                    <a:pt x="7802" y="3793"/>
                    <a:pt x="7802" y="3676"/>
                    <a:pt x="7802" y="3604"/>
                  </a:cubicBezTo>
                  <a:cubicBezTo>
                    <a:pt x="7812" y="3541"/>
                    <a:pt x="7812" y="3478"/>
                    <a:pt x="7802" y="3410"/>
                  </a:cubicBezTo>
                  <a:cubicBezTo>
                    <a:pt x="7827" y="3371"/>
                    <a:pt x="7851" y="3333"/>
                    <a:pt x="7870" y="3289"/>
                  </a:cubicBezTo>
                  <a:cubicBezTo>
                    <a:pt x="7909" y="3386"/>
                    <a:pt x="7933" y="3483"/>
                    <a:pt x="7933" y="3589"/>
                  </a:cubicBezTo>
                  <a:cubicBezTo>
                    <a:pt x="7933" y="3671"/>
                    <a:pt x="8040" y="3696"/>
                    <a:pt x="8069" y="3613"/>
                  </a:cubicBezTo>
                  <a:cubicBezTo>
                    <a:pt x="8161" y="3371"/>
                    <a:pt x="8083" y="3139"/>
                    <a:pt x="7957" y="2931"/>
                  </a:cubicBezTo>
                  <a:lnTo>
                    <a:pt x="7957" y="2897"/>
                  </a:lnTo>
                  <a:cubicBezTo>
                    <a:pt x="8020" y="2960"/>
                    <a:pt x="8078" y="3047"/>
                    <a:pt x="8132" y="3139"/>
                  </a:cubicBezTo>
                  <a:cubicBezTo>
                    <a:pt x="8161" y="3192"/>
                    <a:pt x="8272" y="3178"/>
                    <a:pt x="8262" y="3105"/>
                  </a:cubicBezTo>
                  <a:cubicBezTo>
                    <a:pt x="8272" y="2868"/>
                    <a:pt x="8098" y="2543"/>
                    <a:pt x="7851" y="24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rot="-487982" flipH="1">
              <a:off x="5314291" y="3902005"/>
              <a:ext cx="247855" cy="234634"/>
            </a:xfrm>
            <a:custGeom>
              <a:avLst/>
              <a:gdLst/>
              <a:ahLst/>
              <a:cxnLst/>
              <a:rect l="l" t="t" r="r" b="b"/>
              <a:pathLst>
                <a:path w="1556" h="1473" extrusionOk="0">
                  <a:moveTo>
                    <a:pt x="1526" y="1119"/>
                  </a:moveTo>
                  <a:cubicBezTo>
                    <a:pt x="1531" y="1124"/>
                    <a:pt x="1516" y="1138"/>
                    <a:pt x="1487" y="1148"/>
                  </a:cubicBezTo>
                  <a:cubicBezTo>
                    <a:pt x="1453" y="1162"/>
                    <a:pt x="1371" y="1196"/>
                    <a:pt x="1381" y="1201"/>
                  </a:cubicBezTo>
                  <a:cubicBezTo>
                    <a:pt x="1395" y="1211"/>
                    <a:pt x="1405" y="1249"/>
                    <a:pt x="1381" y="1293"/>
                  </a:cubicBezTo>
                  <a:cubicBezTo>
                    <a:pt x="1356" y="1337"/>
                    <a:pt x="1235" y="1414"/>
                    <a:pt x="1231" y="1429"/>
                  </a:cubicBezTo>
                  <a:cubicBezTo>
                    <a:pt x="1226" y="1438"/>
                    <a:pt x="1187" y="1472"/>
                    <a:pt x="1182" y="1463"/>
                  </a:cubicBezTo>
                  <a:cubicBezTo>
                    <a:pt x="1177" y="1458"/>
                    <a:pt x="1163" y="1433"/>
                    <a:pt x="1163" y="1424"/>
                  </a:cubicBezTo>
                  <a:cubicBezTo>
                    <a:pt x="1168" y="1409"/>
                    <a:pt x="1168" y="1380"/>
                    <a:pt x="1153" y="1375"/>
                  </a:cubicBezTo>
                  <a:cubicBezTo>
                    <a:pt x="1134" y="1366"/>
                    <a:pt x="1090" y="1341"/>
                    <a:pt x="1114" y="1332"/>
                  </a:cubicBezTo>
                  <a:cubicBezTo>
                    <a:pt x="1134" y="1322"/>
                    <a:pt x="1187" y="1308"/>
                    <a:pt x="1182" y="1308"/>
                  </a:cubicBezTo>
                  <a:cubicBezTo>
                    <a:pt x="1182" y="1308"/>
                    <a:pt x="1177" y="1293"/>
                    <a:pt x="1163" y="1293"/>
                  </a:cubicBezTo>
                  <a:cubicBezTo>
                    <a:pt x="1158" y="1293"/>
                    <a:pt x="1042" y="1245"/>
                    <a:pt x="935" y="1182"/>
                  </a:cubicBezTo>
                  <a:lnTo>
                    <a:pt x="872" y="1075"/>
                  </a:lnTo>
                  <a:lnTo>
                    <a:pt x="795" y="1094"/>
                  </a:lnTo>
                  <a:cubicBezTo>
                    <a:pt x="698" y="1075"/>
                    <a:pt x="630" y="1070"/>
                    <a:pt x="635" y="1075"/>
                  </a:cubicBezTo>
                  <a:cubicBezTo>
                    <a:pt x="649" y="1090"/>
                    <a:pt x="674" y="1138"/>
                    <a:pt x="654" y="1143"/>
                  </a:cubicBezTo>
                  <a:cubicBezTo>
                    <a:pt x="635" y="1157"/>
                    <a:pt x="587" y="1167"/>
                    <a:pt x="582" y="1157"/>
                  </a:cubicBezTo>
                  <a:cubicBezTo>
                    <a:pt x="577" y="1148"/>
                    <a:pt x="543" y="1119"/>
                    <a:pt x="543" y="1119"/>
                  </a:cubicBezTo>
                  <a:cubicBezTo>
                    <a:pt x="533" y="1119"/>
                    <a:pt x="509" y="1065"/>
                    <a:pt x="543" y="998"/>
                  </a:cubicBezTo>
                  <a:lnTo>
                    <a:pt x="654" y="969"/>
                  </a:lnTo>
                  <a:lnTo>
                    <a:pt x="741" y="949"/>
                  </a:lnTo>
                  <a:cubicBezTo>
                    <a:pt x="761" y="915"/>
                    <a:pt x="771" y="891"/>
                    <a:pt x="775" y="901"/>
                  </a:cubicBezTo>
                  <a:cubicBezTo>
                    <a:pt x="785" y="915"/>
                    <a:pt x="795" y="896"/>
                    <a:pt x="790" y="843"/>
                  </a:cubicBezTo>
                  <a:cubicBezTo>
                    <a:pt x="785" y="785"/>
                    <a:pt x="703" y="731"/>
                    <a:pt x="703" y="726"/>
                  </a:cubicBezTo>
                  <a:cubicBezTo>
                    <a:pt x="703" y="722"/>
                    <a:pt x="717" y="712"/>
                    <a:pt x="737" y="707"/>
                  </a:cubicBezTo>
                  <a:cubicBezTo>
                    <a:pt x="751" y="707"/>
                    <a:pt x="790" y="712"/>
                    <a:pt x="804" y="722"/>
                  </a:cubicBezTo>
                  <a:cubicBezTo>
                    <a:pt x="824" y="722"/>
                    <a:pt x="848" y="683"/>
                    <a:pt x="858" y="659"/>
                  </a:cubicBezTo>
                  <a:cubicBezTo>
                    <a:pt x="863" y="634"/>
                    <a:pt x="838" y="586"/>
                    <a:pt x="800" y="605"/>
                  </a:cubicBezTo>
                  <a:cubicBezTo>
                    <a:pt x="766" y="630"/>
                    <a:pt x="649" y="654"/>
                    <a:pt x="616" y="615"/>
                  </a:cubicBezTo>
                  <a:cubicBezTo>
                    <a:pt x="572" y="586"/>
                    <a:pt x="441" y="533"/>
                    <a:pt x="412" y="513"/>
                  </a:cubicBezTo>
                  <a:cubicBezTo>
                    <a:pt x="383" y="489"/>
                    <a:pt x="310" y="431"/>
                    <a:pt x="335" y="412"/>
                  </a:cubicBezTo>
                  <a:cubicBezTo>
                    <a:pt x="359" y="397"/>
                    <a:pt x="412" y="344"/>
                    <a:pt x="402" y="320"/>
                  </a:cubicBezTo>
                  <a:cubicBezTo>
                    <a:pt x="393" y="295"/>
                    <a:pt x="175" y="339"/>
                    <a:pt x="185" y="325"/>
                  </a:cubicBezTo>
                  <a:cubicBezTo>
                    <a:pt x="189" y="315"/>
                    <a:pt x="170" y="276"/>
                    <a:pt x="146" y="252"/>
                  </a:cubicBezTo>
                  <a:cubicBezTo>
                    <a:pt x="117" y="237"/>
                    <a:pt x="39" y="174"/>
                    <a:pt x="30" y="174"/>
                  </a:cubicBezTo>
                  <a:cubicBezTo>
                    <a:pt x="25" y="170"/>
                    <a:pt x="1" y="140"/>
                    <a:pt x="1" y="107"/>
                  </a:cubicBezTo>
                  <a:cubicBezTo>
                    <a:pt x="1" y="78"/>
                    <a:pt x="15" y="0"/>
                    <a:pt x="30" y="0"/>
                  </a:cubicBezTo>
                  <a:cubicBezTo>
                    <a:pt x="49" y="0"/>
                    <a:pt x="117" y="10"/>
                    <a:pt x="117" y="48"/>
                  </a:cubicBezTo>
                  <a:cubicBezTo>
                    <a:pt x="117" y="82"/>
                    <a:pt x="151" y="174"/>
                    <a:pt x="189" y="179"/>
                  </a:cubicBezTo>
                  <a:cubicBezTo>
                    <a:pt x="233" y="189"/>
                    <a:pt x="335" y="189"/>
                    <a:pt x="320" y="199"/>
                  </a:cubicBezTo>
                  <a:cubicBezTo>
                    <a:pt x="310" y="218"/>
                    <a:pt x="296" y="252"/>
                    <a:pt x="340" y="247"/>
                  </a:cubicBezTo>
                  <a:cubicBezTo>
                    <a:pt x="383" y="242"/>
                    <a:pt x="528" y="262"/>
                    <a:pt x="601" y="310"/>
                  </a:cubicBezTo>
                  <a:lnTo>
                    <a:pt x="703" y="349"/>
                  </a:lnTo>
                  <a:lnTo>
                    <a:pt x="722" y="358"/>
                  </a:lnTo>
                  <a:cubicBezTo>
                    <a:pt x="727" y="387"/>
                    <a:pt x="727" y="417"/>
                    <a:pt x="722" y="421"/>
                  </a:cubicBezTo>
                  <a:cubicBezTo>
                    <a:pt x="717" y="431"/>
                    <a:pt x="703" y="509"/>
                    <a:pt x="703" y="567"/>
                  </a:cubicBezTo>
                  <a:lnTo>
                    <a:pt x="766" y="533"/>
                  </a:lnTo>
                  <a:lnTo>
                    <a:pt x="829" y="489"/>
                  </a:lnTo>
                  <a:cubicBezTo>
                    <a:pt x="877" y="528"/>
                    <a:pt x="935" y="538"/>
                    <a:pt x="945" y="518"/>
                  </a:cubicBezTo>
                  <a:cubicBezTo>
                    <a:pt x="959" y="494"/>
                    <a:pt x="877" y="441"/>
                    <a:pt x="848" y="421"/>
                  </a:cubicBezTo>
                  <a:cubicBezTo>
                    <a:pt x="819" y="407"/>
                    <a:pt x="819" y="315"/>
                    <a:pt x="829" y="315"/>
                  </a:cubicBezTo>
                  <a:cubicBezTo>
                    <a:pt x="843" y="315"/>
                    <a:pt x="887" y="315"/>
                    <a:pt x="887" y="320"/>
                  </a:cubicBezTo>
                  <a:cubicBezTo>
                    <a:pt x="887" y="325"/>
                    <a:pt x="993" y="320"/>
                    <a:pt x="1129" y="291"/>
                  </a:cubicBezTo>
                  <a:lnTo>
                    <a:pt x="993" y="247"/>
                  </a:lnTo>
                  <a:lnTo>
                    <a:pt x="974" y="242"/>
                  </a:lnTo>
                  <a:cubicBezTo>
                    <a:pt x="950" y="247"/>
                    <a:pt x="921" y="247"/>
                    <a:pt x="911" y="242"/>
                  </a:cubicBezTo>
                  <a:cubicBezTo>
                    <a:pt x="896" y="237"/>
                    <a:pt x="896" y="199"/>
                    <a:pt x="940" y="155"/>
                  </a:cubicBezTo>
                  <a:lnTo>
                    <a:pt x="998" y="126"/>
                  </a:lnTo>
                  <a:lnTo>
                    <a:pt x="1013" y="121"/>
                  </a:lnTo>
                  <a:cubicBezTo>
                    <a:pt x="1032" y="116"/>
                    <a:pt x="1047" y="116"/>
                    <a:pt x="1061" y="126"/>
                  </a:cubicBezTo>
                  <a:cubicBezTo>
                    <a:pt x="1071" y="131"/>
                    <a:pt x="1095" y="174"/>
                    <a:pt x="1119" y="203"/>
                  </a:cubicBezTo>
                  <a:cubicBezTo>
                    <a:pt x="1143" y="237"/>
                    <a:pt x="1216" y="334"/>
                    <a:pt x="1255" y="325"/>
                  </a:cubicBezTo>
                  <a:lnTo>
                    <a:pt x="1274" y="334"/>
                  </a:lnTo>
                  <a:cubicBezTo>
                    <a:pt x="1323" y="349"/>
                    <a:pt x="1337" y="387"/>
                    <a:pt x="1361" y="421"/>
                  </a:cubicBezTo>
                  <a:lnTo>
                    <a:pt x="1327" y="446"/>
                  </a:lnTo>
                  <a:cubicBezTo>
                    <a:pt x="1289" y="479"/>
                    <a:pt x="1250" y="509"/>
                    <a:pt x="1240" y="518"/>
                  </a:cubicBezTo>
                  <a:cubicBezTo>
                    <a:pt x="1235" y="533"/>
                    <a:pt x="1250" y="567"/>
                    <a:pt x="1260" y="576"/>
                  </a:cubicBezTo>
                  <a:cubicBezTo>
                    <a:pt x="1274" y="581"/>
                    <a:pt x="1323" y="581"/>
                    <a:pt x="1347" y="581"/>
                  </a:cubicBezTo>
                  <a:cubicBezTo>
                    <a:pt x="1366" y="576"/>
                    <a:pt x="1429" y="576"/>
                    <a:pt x="1424" y="591"/>
                  </a:cubicBezTo>
                  <a:cubicBezTo>
                    <a:pt x="1419" y="610"/>
                    <a:pt x="1429" y="663"/>
                    <a:pt x="1463" y="678"/>
                  </a:cubicBezTo>
                  <a:cubicBezTo>
                    <a:pt x="1492" y="688"/>
                    <a:pt x="1555" y="726"/>
                    <a:pt x="1545" y="736"/>
                  </a:cubicBezTo>
                  <a:cubicBezTo>
                    <a:pt x="1536" y="751"/>
                    <a:pt x="1521" y="818"/>
                    <a:pt x="1555" y="857"/>
                  </a:cubicBezTo>
                  <a:lnTo>
                    <a:pt x="1516" y="954"/>
                  </a:lnTo>
                  <a:lnTo>
                    <a:pt x="1511" y="973"/>
                  </a:lnTo>
                  <a:cubicBezTo>
                    <a:pt x="1521" y="1002"/>
                    <a:pt x="1526" y="1022"/>
                    <a:pt x="1526" y="1022"/>
                  </a:cubicBezTo>
                  <a:cubicBezTo>
                    <a:pt x="1526" y="1022"/>
                    <a:pt x="1516" y="1022"/>
                    <a:pt x="1497" y="1027"/>
                  </a:cubicBezTo>
                  <a:cubicBezTo>
                    <a:pt x="1478" y="1027"/>
                    <a:pt x="1444" y="1046"/>
                    <a:pt x="1453" y="1061"/>
                  </a:cubicBezTo>
                  <a:cubicBezTo>
                    <a:pt x="1473" y="1070"/>
                    <a:pt x="1521" y="1114"/>
                    <a:pt x="1526" y="1119"/>
                  </a:cubicBezTo>
                  <a:close/>
                  <a:moveTo>
                    <a:pt x="1187" y="891"/>
                  </a:moveTo>
                  <a:cubicBezTo>
                    <a:pt x="1187" y="949"/>
                    <a:pt x="1231" y="988"/>
                    <a:pt x="1279" y="973"/>
                  </a:cubicBezTo>
                  <a:cubicBezTo>
                    <a:pt x="1332" y="959"/>
                    <a:pt x="1448" y="877"/>
                    <a:pt x="1444" y="867"/>
                  </a:cubicBezTo>
                  <a:cubicBezTo>
                    <a:pt x="1434" y="852"/>
                    <a:pt x="1410" y="828"/>
                    <a:pt x="1381" y="823"/>
                  </a:cubicBezTo>
                  <a:cubicBezTo>
                    <a:pt x="1352" y="818"/>
                    <a:pt x="1187" y="828"/>
                    <a:pt x="1187" y="891"/>
                  </a:cubicBezTo>
                  <a:close/>
                  <a:moveTo>
                    <a:pt x="1071" y="436"/>
                  </a:moveTo>
                  <a:cubicBezTo>
                    <a:pt x="1066" y="460"/>
                    <a:pt x="1168" y="470"/>
                    <a:pt x="1289" y="455"/>
                  </a:cubicBezTo>
                  <a:lnTo>
                    <a:pt x="1206" y="392"/>
                  </a:lnTo>
                  <a:lnTo>
                    <a:pt x="1177" y="373"/>
                  </a:lnTo>
                  <a:cubicBezTo>
                    <a:pt x="1143" y="349"/>
                    <a:pt x="1110" y="334"/>
                    <a:pt x="1105" y="334"/>
                  </a:cubicBezTo>
                  <a:cubicBezTo>
                    <a:pt x="1100" y="334"/>
                    <a:pt x="1071" y="412"/>
                    <a:pt x="1071" y="436"/>
                  </a:cubicBezTo>
                  <a:close/>
                  <a:moveTo>
                    <a:pt x="1323" y="702"/>
                  </a:moveTo>
                  <a:cubicBezTo>
                    <a:pt x="1342" y="697"/>
                    <a:pt x="1347" y="688"/>
                    <a:pt x="1347" y="683"/>
                  </a:cubicBezTo>
                  <a:cubicBezTo>
                    <a:pt x="1347" y="678"/>
                    <a:pt x="1327" y="663"/>
                    <a:pt x="1318" y="659"/>
                  </a:cubicBezTo>
                  <a:cubicBezTo>
                    <a:pt x="1303" y="654"/>
                    <a:pt x="1260" y="649"/>
                    <a:pt x="1255" y="663"/>
                  </a:cubicBezTo>
                  <a:cubicBezTo>
                    <a:pt x="1260" y="678"/>
                    <a:pt x="1308" y="702"/>
                    <a:pt x="1323" y="70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rot="-487982" flipH="1">
              <a:off x="5511424" y="4008255"/>
              <a:ext cx="52566" cy="34088"/>
            </a:xfrm>
            <a:custGeom>
              <a:avLst/>
              <a:gdLst/>
              <a:ahLst/>
              <a:cxnLst/>
              <a:rect l="l" t="t" r="r" b="b"/>
              <a:pathLst>
                <a:path w="330" h="214" extrusionOk="0">
                  <a:moveTo>
                    <a:pt x="1" y="73"/>
                  </a:moveTo>
                  <a:cubicBezTo>
                    <a:pt x="1" y="68"/>
                    <a:pt x="15" y="54"/>
                    <a:pt x="25" y="49"/>
                  </a:cubicBezTo>
                  <a:cubicBezTo>
                    <a:pt x="39" y="44"/>
                    <a:pt x="88" y="15"/>
                    <a:pt x="112" y="5"/>
                  </a:cubicBezTo>
                  <a:cubicBezTo>
                    <a:pt x="131" y="0"/>
                    <a:pt x="218" y="44"/>
                    <a:pt x="262" y="54"/>
                  </a:cubicBezTo>
                  <a:lnTo>
                    <a:pt x="291" y="83"/>
                  </a:lnTo>
                  <a:cubicBezTo>
                    <a:pt x="325" y="122"/>
                    <a:pt x="310" y="165"/>
                    <a:pt x="330" y="199"/>
                  </a:cubicBezTo>
                  <a:lnTo>
                    <a:pt x="286" y="204"/>
                  </a:lnTo>
                  <a:cubicBezTo>
                    <a:pt x="238" y="214"/>
                    <a:pt x="170" y="199"/>
                    <a:pt x="141" y="189"/>
                  </a:cubicBezTo>
                  <a:cubicBezTo>
                    <a:pt x="112" y="170"/>
                    <a:pt x="68" y="97"/>
                    <a:pt x="59" y="97"/>
                  </a:cubicBezTo>
                  <a:cubicBezTo>
                    <a:pt x="34" y="97"/>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rot="-487982" flipH="1">
              <a:off x="5517812" y="4057977"/>
              <a:ext cx="52566" cy="24053"/>
            </a:xfrm>
            <a:custGeom>
              <a:avLst/>
              <a:gdLst/>
              <a:ahLst/>
              <a:cxnLst/>
              <a:rect l="l" t="t" r="r" b="b"/>
              <a:pathLst>
                <a:path w="330" h="151" extrusionOk="0">
                  <a:moveTo>
                    <a:pt x="1" y="126"/>
                  </a:moveTo>
                  <a:cubicBezTo>
                    <a:pt x="1" y="97"/>
                    <a:pt x="10" y="73"/>
                    <a:pt x="15" y="68"/>
                  </a:cubicBezTo>
                  <a:lnTo>
                    <a:pt x="54" y="24"/>
                  </a:lnTo>
                  <a:cubicBezTo>
                    <a:pt x="68" y="10"/>
                    <a:pt x="112" y="0"/>
                    <a:pt x="136" y="24"/>
                  </a:cubicBezTo>
                  <a:cubicBezTo>
                    <a:pt x="160" y="49"/>
                    <a:pt x="218" y="112"/>
                    <a:pt x="218" y="102"/>
                  </a:cubicBezTo>
                  <a:cubicBezTo>
                    <a:pt x="218" y="97"/>
                    <a:pt x="238" y="92"/>
                    <a:pt x="262" y="92"/>
                  </a:cubicBezTo>
                  <a:cubicBezTo>
                    <a:pt x="281" y="92"/>
                    <a:pt x="330" y="92"/>
                    <a:pt x="330" y="97"/>
                  </a:cubicBezTo>
                  <a:cubicBezTo>
                    <a:pt x="330" y="102"/>
                    <a:pt x="233" y="121"/>
                    <a:pt x="117" y="131"/>
                  </a:cubicBezTo>
                  <a:lnTo>
                    <a:pt x="1" y="15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rot="-487982" flipH="1">
              <a:off x="5547904" y="3983304"/>
              <a:ext cx="12584" cy="20867"/>
            </a:xfrm>
            <a:custGeom>
              <a:avLst/>
              <a:gdLst/>
              <a:ahLst/>
              <a:cxnLst/>
              <a:rect l="l" t="t" r="r" b="b"/>
              <a:pathLst>
                <a:path w="79" h="131" extrusionOk="0">
                  <a:moveTo>
                    <a:pt x="6" y="87"/>
                  </a:moveTo>
                  <a:cubicBezTo>
                    <a:pt x="6" y="39"/>
                    <a:pt x="20" y="0"/>
                    <a:pt x="39" y="10"/>
                  </a:cubicBezTo>
                  <a:cubicBezTo>
                    <a:pt x="54" y="15"/>
                    <a:pt x="78" y="58"/>
                    <a:pt x="49" y="92"/>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rot="-487982" flipH="1">
              <a:off x="5133830" y="3814779"/>
              <a:ext cx="255501" cy="204687"/>
            </a:xfrm>
            <a:custGeom>
              <a:avLst/>
              <a:gdLst/>
              <a:ahLst/>
              <a:cxnLst/>
              <a:rect l="l" t="t" r="r" b="b"/>
              <a:pathLst>
                <a:path w="1604" h="1285" extrusionOk="0">
                  <a:moveTo>
                    <a:pt x="1415" y="282"/>
                  </a:moveTo>
                  <a:lnTo>
                    <a:pt x="1429" y="282"/>
                  </a:lnTo>
                  <a:cubicBezTo>
                    <a:pt x="1434" y="282"/>
                    <a:pt x="1463" y="296"/>
                    <a:pt x="1487" y="311"/>
                  </a:cubicBezTo>
                  <a:cubicBezTo>
                    <a:pt x="1511" y="320"/>
                    <a:pt x="1589" y="320"/>
                    <a:pt x="1589" y="325"/>
                  </a:cubicBezTo>
                  <a:cubicBezTo>
                    <a:pt x="1599" y="335"/>
                    <a:pt x="1603" y="359"/>
                    <a:pt x="1603" y="369"/>
                  </a:cubicBezTo>
                  <a:cubicBezTo>
                    <a:pt x="1603" y="383"/>
                    <a:pt x="1584" y="417"/>
                    <a:pt x="1565" y="437"/>
                  </a:cubicBezTo>
                  <a:cubicBezTo>
                    <a:pt x="1550" y="456"/>
                    <a:pt x="1487" y="529"/>
                    <a:pt x="1487" y="548"/>
                  </a:cubicBezTo>
                  <a:cubicBezTo>
                    <a:pt x="1487" y="567"/>
                    <a:pt x="1502" y="635"/>
                    <a:pt x="1511" y="635"/>
                  </a:cubicBezTo>
                  <a:cubicBezTo>
                    <a:pt x="1516" y="635"/>
                    <a:pt x="1541" y="645"/>
                    <a:pt x="1536" y="650"/>
                  </a:cubicBezTo>
                  <a:cubicBezTo>
                    <a:pt x="1536" y="654"/>
                    <a:pt x="1502" y="698"/>
                    <a:pt x="1463" y="746"/>
                  </a:cubicBezTo>
                  <a:cubicBezTo>
                    <a:pt x="1429" y="795"/>
                    <a:pt x="1294" y="984"/>
                    <a:pt x="1250" y="1061"/>
                  </a:cubicBezTo>
                  <a:cubicBezTo>
                    <a:pt x="1211" y="1139"/>
                    <a:pt x="984" y="1279"/>
                    <a:pt x="984" y="1279"/>
                  </a:cubicBezTo>
                  <a:cubicBezTo>
                    <a:pt x="984" y="1279"/>
                    <a:pt x="930" y="1284"/>
                    <a:pt x="877" y="1284"/>
                  </a:cubicBezTo>
                  <a:cubicBezTo>
                    <a:pt x="824" y="1284"/>
                    <a:pt x="664" y="1279"/>
                    <a:pt x="654" y="1265"/>
                  </a:cubicBezTo>
                  <a:cubicBezTo>
                    <a:pt x="635" y="1260"/>
                    <a:pt x="596" y="1236"/>
                    <a:pt x="596" y="1231"/>
                  </a:cubicBezTo>
                  <a:cubicBezTo>
                    <a:pt x="596" y="1226"/>
                    <a:pt x="611" y="1216"/>
                    <a:pt x="620" y="1216"/>
                  </a:cubicBezTo>
                  <a:cubicBezTo>
                    <a:pt x="635" y="1216"/>
                    <a:pt x="664" y="1211"/>
                    <a:pt x="664" y="1202"/>
                  </a:cubicBezTo>
                  <a:cubicBezTo>
                    <a:pt x="664" y="1187"/>
                    <a:pt x="669" y="1168"/>
                    <a:pt x="693" y="1163"/>
                  </a:cubicBezTo>
                  <a:cubicBezTo>
                    <a:pt x="717" y="1158"/>
                    <a:pt x="766" y="1129"/>
                    <a:pt x="751" y="1105"/>
                  </a:cubicBezTo>
                  <a:cubicBezTo>
                    <a:pt x="732" y="1081"/>
                    <a:pt x="630" y="1018"/>
                    <a:pt x="620" y="974"/>
                  </a:cubicBezTo>
                  <a:lnTo>
                    <a:pt x="596" y="940"/>
                  </a:lnTo>
                  <a:cubicBezTo>
                    <a:pt x="538" y="863"/>
                    <a:pt x="538" y="829"/>
                    <a:pt x="427" y="863"/>
                  </a:cubicBezTo>
                  <a:lnTo>
                    <a:pt x="422" y="863"/>
                  </a:lnTo>
                  <a:cubicBezTo>
                    <a:pt x="417" y="868"/>
                    <a:pt x="388" y="863"/>
                    <a:pt x="364" y="843"/>
                  </a:cubicBezTo>
                  <a:cubicBezTo>
                    <a:pt x="340" y="824"/>
                    <a:pt x="257" y="863"/>
                    <a:pt x="252" y="853"/>
                  </a:cubicBezTo>
                  <a:cubicBezTo>
                    <a:pt x="248" y="848"/>
                    <a:pt x="194" y="814"/>
                    <a:pt x="156" y="790"/>
                  </a:cubicBezTo>
                  <a:lnTo>
                    <a:pt x="127" y="732"/>
                  </a:lnTo>
                  <a:lnTo>
                    <a:pt x="151" y="727"/>
                  </a:lnTo>
                  <a:cubicBezTo>
                    <a:pt x="180" y="722"/>
                    <a:pt x="209" y="698"/>
                    <a:pt x="209" y="674"/>
                  </a:cubicBezTo>
                  <a:cubicBezTo>
                    <a:pt x="209" y="650"/>
                    <a:pt x="131" y="635"/>
                    <a:pt x="131" y="630"/>
                  </a:cubicBezTo>
                  <a:cubicBezTo>
                    <a:pt x="131" y="621"/>
                    <a:pt x="170" y="606"/>
                    <a:pt x="209" y="606"/>
                  </a:cubicBezTo>
                  <a:cubicBezTo>
                    <a:pt x="248" y="606"/>
                    <a:pt x="364" y="562"/>
                    <a:pt x="388" y="514"/>
                  </a:cubicBezTo>
                  <a:lnTo>
                    <a:pt x="388" y="490"/>
                  </a:lnTo>
                  <a:lnTo>
                    <a:pt x="369" y="485"/>
                  </a:lnTo>
                  <a:lnTo>
                    <a:pt x="320" y="475"/>
                  </a:lnTo>
                  <a:lnTo>
                    <a:pt x="330" y="427"/>
                  </a:lnTo>
                  <a:cubicBezTo>
                    <a:pt x="340" y="393"/>
                    <a:pt x="257" y="340"/>
                    <a:pt x="257" y="320"/>
                  </a:cubicBezTo>
                  <a:cubicBezTo>
                    <a:pt x="257" y="306"/>
                    <a:pt x="243" y="262"/>
                    <a:pt x="228" y="272"/>
                  </a:cubicBezTo>
                  <a:cubicBezTo>
                    <a:pt x="209" y="286"/>
                    <a:pt x="180" y="296"/>
                    <a:pt x="175" y="291"/>
                  </a:cubicBezTo>
                  <a:cubicBezTo>
                    <a:pt x="175" y="286"/>
                    <a:pt x="175" y="262"/>
                    <a:pt x="185" y="243"/>
                  </a:cubicBezTo>
                  <a:cubicBezTo>
                    <a:pt x="199" y="223"/>
                    <a:pt x="219" y="165"/>
                    <a:pt x="204" y="141"/>
                  </a:cubicBezTo>
                  <a:cubicBezTo>
                    <a:pt x="194" y="112"/>
                    <a:pt x="136" y="54"/>
                    <a:pt x="122" y="69"/>
                  </a:cubicBezTo>
                  <a:cubicBezTo>
                    <a:pt x="97" y="73"/>
                    <a:pt x="25" y="88"/>
                    <a:pt x="10" y="78"/>
                  </a:cubicBezTo>
                  <a:cubicBezTo>
                    <a:pt x="1" y="73"/>
                    <a:pt x="1" y="39"/>
                    <a:pt x="49" y="25"/>
                  </a:cubicBezTo>
                  <a:cubicBezTo>
                    <a:pt x="97" y="15"/>
                    <a:pt x="219" y="1"/>
                    <a:pt x="219" y="15"/>
                  </a:cubicBezTo>
                  <a:cubicBezTo>
                    <a:pt x="219" y="25"/>
                    <a:pt x="233" y="73"/>
                    <a:pt x="252" y="54"/>
                  </a:cubicBezTo>
                  <a:cubicBezTo>
                    <a:pt x="277" y="39"/>
                    <a:pt x="364" y="49"/>
                    <a:pt x="393" y="127"/>
                  </a:cubicBezTo>
                  <a:lnTo>
                    <a:pt x="373" y="238"/>
                  </a:lnTo>
                  <a:lnTo>
                    <a:pt x="412" y="219"/>
                  </a:lnTo>
                  <a:cubicBezTo>
                    <a:pt x="441" y="209"/>
                    <a:pt x="475" y="199"/>
                    <a:pt x="495" y="199"/>
                  </a:cubicBezTo>
                  <a:cubicBezTo>
                    <a:pt x="514" y="199"/>
                    <a:pt x="620" y="306"/>
                    <a:pt x="703" y="388"/>
                  </a:cubicBezTo>
                  <a:lnTo>
                    <a:pt x="800" y="437"/>
                  </a:lnTo>
                  <a:lnTo>
                    <a:pt x="829" y="451"/>
                  </a:lnTo>
                  <a:cubicBezTo>
                    <a:pt x="858" y="475"/>
                    <a:pt x="809" y="533"/>
                    <a:pt x="727" y="587"/>
                  </a:cubicBezTo>
                  <a:cubicBezTo>
                    <a:pt x="640" y="645"/>
                    <a:pt x="591" y="746"/>
                    <a:pt x="611" y="742"/>
                  </a:cubicBezTo>
                  <a:cubicBezTo>
                    <a:pt x="635" y="732"/>
                    <a:pt x="688" y="727"/>
                    <a:pt x="708" y="742"/>
                  </a:cubicBezTo>
                  <a:cubicBezTo>
                    <a:pt x="727" y="751"/>
                    <a:pt x="732" y="824"/>
                    <a:pt x="683" y="868"/>
                  </a:cubicBezTo>
                  <a:lnTo>
                    <a:pt x="645" y="921"/>
                  </a:lnTo>
                  <a:lnTo>
                    <a:pt x="679" y="916"/>
                  </a:lnTo>
                  <a:cubicBezTo>
                    <a:pt x="712" y="911"/>
                    <a:pt x="737" y="911"/>
                    <a:pt x="737" y="911"/>
                  </a:cubicBezTo>
                  <a:lnTo>
                    <a:pt x="800" y="872"/>
                  </a:lnTo>
                  <a:cubicBezTo>
                    <a:pt x="829" y="853"/>
                    <a:pt x="906" y="926"/>
                    <a:pt x="930" y="921"/>
                  </a:cubicBezTo>
                  <a:cubicBezTo>
                    <a:pt x="955" y="916"/>
                    <a:pt x="1018" y="911"/>
                    <a:pt x="1018" y="901"/>
                  </a:cubicBezTo>
                  <a:cubicBezTo>
                    <a:pt x="1018" y="897"/>
                    <a:pt x="1003" y="892"/>
                    <a:pt x="984" y="892"/>
                  </a:cubicBezTo>
                  <a:cubicBezTo>
                    <a:pt x="969" y="892"/>
                    <a:pt x="926" y="877"/>
                    <a:pt x="930" y="863"/>
                  </a:cubicBezTo>
                  <a:cubicBezTo>
                    <a:pt x="935" y="843"/>
                    <a:pt x="969" y="800"/>
                    <a:pt x="979" y="800"/>
                  </a:cubicBezTo>
                  <a:cubicBezTo>
                    <a:pt x="993" y="800"/>
                    <a:pt x="1066" y="790"/>
                    <a:pt x="1100" y="776"/>
                  </a:cubicBezTo>
                  <a:lnTo>
                    <a:pt x="1090" y="717"/>
                  </a:lnTo>
                  <a:lnTo>
                    <a:pt x="1032" y="751"/>
                  </a:lnTo>
                  <a:cubicBezTo>
                    <a:pt x="993" y="780"/>
                    <a:pt x="945" y="795"/>
                    <a:pt x="930" y="790"/>
                  </a:cubicBezTo>
                  <a:cubicBezTo>
                    <a:pt x="921" y="776"/>
                    <a:pt x="935" y="732"/>
                    <a:pt x="930" y="742"/>
                  </a:cubicBezTo>
                  <a:cubicBezTo>
                    <a:pt x="921" y="742"/>
                    <a:pt x="887" y="746"/>
                    <a:pt x="872" y="746"/>
                  </a:cubicBezTo>
                  <a:cubicBezTo>
                    <a:pt x="858" y="746"/>
                    <a:pt x="824" y="732"/>
                    <a:pt x="824" y="722"/>
                  </a:cubicBezTo>
                  <a:cubicBezTo>
                    <a:pt x="824" y="703"/>
                    <a:pt x="863" y="654"/>
                    <a:pt x="896" y="630"/>
                  </a:cubicBezTo>
                  <a:cubicBezTo>
                    <a:pt x="921" y="606"/>
                    <a:pt x="998" y="548"/>
                    <a:pt x="1003" y="553"/>
                  </a:cubicBezTo>
                  <a:cubicBezTo>
                    <a:pt x="1008" y="558"/>
                    <a:pt x="1027" y="562"/>
                    <a:pt x="1047" y="562"/>
                  </a:cubicBezTo>
                  <a:cubicBezTo>
                    <a:pt x="1066" y="562"/>
                    <a:pt x="1100" y="533"/>
                    <a:pt x="1100" y="500"/>
                  </a:cubicBezTo>
                  <a:cubicBezTo>
                    <a:pt x="1100" y="461"/>
                    <a:pt x="1187" y="408"/>
                    <a:pt x="1197" y="383"/>
                  </a:cubicBezTo>
                  <a:cubicBezTo>
                    <a:pt x="1211" y="359"/>
                    <a:pt x="1289" y="364"/>
                    <a:pt x="1347" y="432"/>
                  </a:cubicBezTo>
                  <a:lnTo>
                    <a:pt x="1386" y="335"/>
                  </a:lnTo>
                  <a:lnTo>
                    <a:pt x="1390" y="315"/>
                  </a:lnTo>
                  <a:cubicBezTo>
                    <a:pt x="1400" y="291"/>
                    <a:pt x="1415" y="282"/>
                    <a:pt x="1415" y="282"/>
                  </a:cubicBezTo>
                  <a:close/>
                  <a:moveTo>
                    <a:pt x="601" y="480"/>
                  </a:moveTo>
                  <a:cubicBezTo>
                    <a:pt x="635" y="456"/>
                    <a:pt x="640" y="427"/>
                    <a:pt x="611" y="412"/>
                  </a:cubicBezTo>
                  <a:cubicBezTo>
                    <a:pt x="582" y="398"/>
                    <a:pt x="485" y="446"/>
                    <a:pt x="461" y="466"/>
                  </a:cubicBezTo>
                  <a:cubicBezTo>
                    <a:pt x="436" y="485"/>
                    <a:pt x="562" y="504"/>
                    <a:pt x="601" y="480"/>
                  </a:cubicBezTo>
                  <a:close/>
                  <a:moveTo>
                    <a:pt x="344" y="766"/>
                  </a:moveTo>
                  <a:cubicBezTo>
                    <a:pt x="315" y="732"/>
                    <a:pt x="291" y="703"/>
                    <a:pt x="252" y="659"/>
                  </a:cubicBezTo>
                  <a:cubicBezTo>
                    <a:pt x="223" y="751"/>
                    <a:pt x="243" y="771"/>
                    <a:pt x="344" y="76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rot="-487982" flipH="1">
              <a:off x="5054853" y="4021662"/>
              <a:ext cx="274137" cy="168369"/>
            </a:xfrm>
            <a:custGeom>
              <a:avLst/>
              <a:gdLst/>
              <a:ahLst/>
              <a:cxnLst/>
              <a:rect l="l" t="t" r="r" b="b"/>
              <a:pathLst>
                <a:path w="1721" h="1057" extrusionOk="0">
                  <a:moveTo>
                    <a:pt x="1299" y="54"/>
                  </a:moveTo>
                  <a:cubicBezTo>
                    <a:pt x="1323" y="40"/>
                    <a:pt x="1333" y="40"/>
                    <a:pt x="1333" y="59"/>
                  </a:cubicBezTo>
                  <a:cubicBezTo>
                    <a:pt x="1333" y="78"/>
                    <a:pt x="1338" y="122"/>
                    <a:pt x="1338" y="127"/>
                  </a:cubicBezTo>
                  <a:cubicBezTo>
                    <a:pt x="1347" y="127"/>
                    <a:pt x="1396" y="112"/>
                    <a:pt x="1434" y="98"/>
                  </a:cubicBezTo>
                  <a:cubicBezTo>
                    <a:pt x="1478" y="78"/>
                    <a:pt x="1628" y="30"/>
                    <a:pt x="1676" y="40"/>
                  </a:cubicBezTo>
                  <a:lnTo>
                    <a:pt x="1720" y="83"/>
                  </a:lnTo>
                  <a:lnTo>
                    <a:pt x="1686" y="83"/>
                  </a:lnTo>
                  <a:cubicBezTo>
                    <a:pt x="1667" y="83"/>
                    <a:pt x="1594" y="146"/>
                    <a:pt x="1526" y="228"/>
                  </a:cubicBezTo>
                  <a:lnTo>
                    <a:pt x="1425" y="306"/>
                  </a:lnTo>
                  <a:cubicBezTo>
                    <a:pt x="1338" y="369"/>
                    <a:pt x="1260" y="272"/>
                    <a:pt x="1183" y="228"/>
                  </a:cubicBezTo>
                  <a:cubicBezTo>
                    <a:pt x="1105" y="296"/>
                    <a:pt x="989" y="354"/>
                    <a:pt x="940" y="442"/>
                  </a:cubicBezTo>
                  <a:cubicBezTo>
                    <a:pt x="897" y="519"/>
                    <a:pt x="907" y="616"/>
                    <a:pt x="873" y="703"/>
                  </a:cubicBezTo>
                  <a:lnTo>
                    <a:pt x="921" y="669"/>
                  </a:lnTo>
                  <a:cubicBezTo>
                    <a:pt x="979" y="635"/>
                    <a:pt x="1013" y="597"/>
                    <a:pt x="1003" y="592"/>
                  </a:cubicBezTo>
                  <a:cubicBezTo>
                    <a:pt x="989" y="587"/>
                    <a:pt x="965" y="558"/>
                    <a:pt x="984" y="558"/>
                  </a:cubicBezTo>
                  <a:cubicBezTo>
                    <a:pt x="1003" y="558"/>
                    <a:pt x="1042" y="538"/>
                    <a:pt x="1037" y="524"/>
                  </a:cubicBezTo>
                  <a:cubicBezTo>
                    <a:pt x="1032" y="514"/>
                    <a:pt x="1028" y="475"/>
                    <a:pt x="1042" y="475"/>
                  </a:cubicBezTo>
                  <a:cubicBezTo>
                    <a:pt x="1061" y="475"/>
                    <a:pt x="1124" y="417"/>
                    <a:pt x="1139" y="350"/>
                  </a:cubicBezTo>
                  <a:lnTo>
                    <a:pt x="1139" y="321"/>
                  </a:lnTo>
                  <a:lnTo>
                    <a:pt x="1178" y="345"/>
                  </a:lnTo>
                  <a:cubicBezTo>
                    <a:pt x="1202" y="364"/>
                    <a:pt x="1216" y="393"/>
                    <a:pt x="1207" y="417"/>
                  </a:cubicBezTo>
                  <a:cubicBezTo>
                    <a:pt x="1202" y="437"/>
                    <a:pt x="1275" y="461"/>
                    <a:pt x="1294" y="446"/>
                  </a:cubicBezTo>
                  <a:cubicBezTo>
                    <a:pt x="1308" y="437"/>
                    <a:pt x="1357" y="417"/>
                    <a:pt x="1371" y="417"/>
                  </a:cubicBezTo>
                  <a:cubicBezTo>
                    <a:pt x="1381" y="417"/>
                    <a:pt x="1405" y="422"/>
                    <a:pt x="1405" y="437"/>
                  </a:cubicBezTo>
                  <a:cubicBezTo>
                    <a:pt x="1405" y="442"/>
                    <a:pt x="1391" y="485"/>
                    <a:pt x="1376" y="500"/>
                  </a:cubicBezTo>
                  <a:cubicBezTo>
                    <a:pt x="1367" y="524"/>
                    <a:pt x="1352" y="587"/>
                    <a:pt x="1357" y="582"/>
                  </a:cubicBezTo>
                  <a:cubicBezTo>
                    <a:pt x="1371" y="572"/>
                    <a:pt x="1400" y="567"/>
                    <a:pt x="1405" y="582"/>
                  </a:cubicBezTo>
                  <a:cubicBezTo>
                    <a:pt x="1415" y="592"/>
                    <a:pt x="1352" y="645"/>
                    <a:pt x="1347" y="655"/>
                  </a:cubicBezTo>
                  <a:cubicBezTo>
                    <a:pt x="1342" y="659"/>
                    <a:pt x="1299" y="713"/>
                    <a:pt x="1275" y="737"/>
                  </a:cubicBezTo>
                  <a:cubicBezTo>
                    <a:pt x="1255" y="761"/>
                    <a:pt x="1158" y="829"/>
                    <a:pt x="1124" y="839"/>
                  </a:cubicBezTo>
                  <a:cubicBezTo>
                    <a:pt x="1086" y="858"/>
                    <a:pt x="979" y="897"/>
                    <a:pt x="931" y="848"/>
                  </a:cubicBezTo>
                  <a:lnTo>
                    <a:pt x="882" y="921"/>
                  </a:lnTo>
                  <a:lnTo>
                    <a:pt x="911" y="931"/>
                  </a:lnTo>
                  <a:cubicBezTo>
                    <a:pt x="960" y="955"/>
                    <a:pt x="873" y="998"/>
                    <a:pt x="727" y="1028"/>
                  </a:cubicBezTo>
                  <a:cubicBezTo>
                    <a:pt x="727" y="1028"/>
                    <a:pt x="689" y="1042"/>
                    <a:pt x="529" y="1052"/>
                  </a:cubicBezTo>
                  <a:lnTo>
                    <a:pt x="485" y="1057"/>
                  </a:lnTo>
                  <a:cubicBezTo>
                    <a:pt x="437" y="1052"/>
                    <a:pt x="398" y="1052"/>
                    <a:pt x="388" y="1047"/>
                  </a:cubicBezTo>
                  <a:cubicBezTo>
                    <a:pt x="384" y="1047"/>
                    <a:pt x="330" y="1042"/>
                    <a:pt x="282" y="1032"/>
                  </a:cubicBezTo>
                  <a:cubicBezTo>
                    <a:pt x="233" y="1028"/>
                    <a:pt x="93" y="1047"/>
                    <a:pt x="98" y="1032"/>
                  </a:cubicBezTo>
                  <a:cubicBezTo>
                    <a:pt x="108" y="1023"/>
                    <a:pt x="108" y="979"/>
                    <a:pt x="83" y="960"/>
                  </a:cubicBezTo>
                  <a:cubicBezTo>
                    <a:pt x="59" y="945"/>
                    <a:pt x="1" y="882"/>
                    <a:pt x="16" y="877"/>
                  </a:cubicBezTo>
                  <a:cubicBezTo>
                    <a:pt x="25" y="873"/>
                    <a:pt x="83" y="848"/>
                    <a:pt x="93" y="863"/>
                  </a:cubicBezTo>
                  <a:cubicBezTo>
                    <a:pt x="108" y="877"/>
                    <a:pt x="141" y="911"/>
                    <a:pt x="156" y="902"/>
                  </a:cubicBezTo>
                  <a:cubicBezTo>
                    <a:pt x="166" y="887"/>
                    <a:pt x="214" y="877"/>
                    <a:pt x="253" y="882"/>
                  </a:cubicBezTo>
                  <a:cubicBezTo>
                    <a:pt x="282" y="897"/>
                    <a:pt x="388" y="829"/>
                    <a:pt x="374" y="824"/>
                  </a:cubicBezTo>
                  <a:cubicBezTo>
                    <a:pt x="354" y="814"/>
                    <a:pt x="306" y="708"/>
                    <a:pt x="301" y="592"/>
                  </a:cubicBezTo>
                  <a:lnTo>
                    <a:pt x="398" y="621"/>
                  </a:lnTo>
                  <a:lnTo>
                    <a:pt x="422" y="630"/>
                  </a:lnTo>
                  <a:cubicBezTo>
                    <a:pt x="446" y="645"/>
                    <a:pt x="461" y="664"/>
                    <a:pt x="461" y="659"/>
                  </a:cubicBezTo>
                  <a:cubicBezTo>
                    <a:pt x="471" y="655"/>
                    <a:pt x="476" y="621"/>
                    <a:pt x="480" y="587"/>
                  </a:cubicBezTo>
                  <a:cubicBezTo>
                    <a:pt x="485" y="548"/>
                    <a:pt x="577" y="582"/>
                    <a:pt x="568" y="630"/>
                  </a:cubicBezTo>
                  <a:lnTo>
                    <a:pt x="548" y="640"/>
                  </a:lnTo>
                  <a:lnTo>
                    <a:pt x="616" y="664"/>
                  </a:lnTo>
                  <a:cubicBezTo>
                    <a:pt x="645" y="635"/>
                    <a:pt x="640" y="514"/>
                    <a:pt x="592" y="393"/>
                  </a:cubicBezTo>
                  <a:lnTo>
                    <a:pt x="674" y="316"/>
                  </a:lnTo>
                  <a:lnTo>
                    <a:pt x="727" y="258"/>
                  </a:lnTo>
                  <a:cubicBezTo>
                    <a:pt x="747" y="301"/>
                    <a:pt x="776" y="306"/>
                    <a:pt x="795" y="272"/>
                  </a:cubicBezTo>
                  <a:cubicBezTo>
                    <a:pt x="815" y="233"/>
                    <a:pt x="931" y="258"/>
                    <a:pt x="921" y="248"/>
                  </a:cubicBezTo>
                  <a:cubicBezTo>
                    <a:pt x="916" y="233"/>
                    <a:pt x="795" y="136"/>
                    <a:pt x="698" y="40"/>
                  </a:cubicBezTo>
                  <a:cubicBezTo>
                    <a:pt x="698" y="40"/>
                    <a:pt x="664" y="6"/>
                    <a:pt x="844" y="1"/>
                  </a:cubicBezTo>
                  <a:lnTo>
                    <a:pt x="868" y="1"/>
                  </a:lnTo>
                  <a:cubicBezTo>
                    <a:pt x="897" y="1"/>
                    <a:pt x="921" y="6"/>
                    <a:pt x="931" y="6"/>
                  </a:cubicBezTo>
                  <a:cubicBezTo>
                    <a:pt x="936" y="11"/>
                    <a:pt x="936" y="40"/>
                    <a:pt x="916" y="64"/>
                  </a:cubicBezTo>
                  <a:cubicBezTo>
                    <a:pt x="897" y="88"/>
                    <a:pt x="955" y="151"/>
                    <a:pt x="955" y="151"/>
                  </a:cubicBezTo>
                  <a:cubicBezTo>
                    <a:pt x="955" y="151"/>
                    <a:pt x="965" y="146"/>
                    <a:pt x="965" y="132"/>
                  </a:cubicBezTo>
                  <a:cubicBezTo>
                    <a:pt x="965" y="127"/>
                    <a:pt x="984" y="103"/>
                    <a:pt x="994" y="107"/>
                  </a:cubicBezTo>
                  <a:cubicBezTo>
                    <a:pt x="1008" y="112"/>
                    <a:pt x="1134" y="136"/>
                    <a:pt x="1250" y="151"/>
                  </a:cubicBezTo>
                  <a:lnTo>
                    <a:pt x="1221" y="49"/>
                  </a:lnTo>
                  <a:lnTo>
                    <a:pt x="1221" y="49"/>
                  </a:lnTo>
                  <a:cubicBezTo>
                    <a:pt x="1212" y="35"/>
                    <a:pt x="1279" y="64"/>
                    <a:pt x="1299" y="54"/>
                  </a:cubicBezTo>
                  <a:close/>
                  <a:moveTo>
                    <a:pt x="301" y="984"/>
                  </a:moveTo>
                  <a:cubicBezTo>
                    <a:pt x="292" y="1003"/>
                    <a:pt x="287" y="1018"/>
                    <a:pt x="292" y="1023"/>
                  </a:cubicBezTo>
                  <a:cubicBezTo>
                    <a:pt x="301" y="1023"/>
                    <a:pt x="354" y="1008"/>
                    <a:pt x="403" y="984"/>
                  </a:cubicBezTo>
                  <a:lnTo>
                    <a:pt x="379" y="936"/>
                  </a:lnTo>
                  <a:lnTo>
                    <a:pt x="379" y="931"/>
                  </a:lnTo>
                  <a:cubicBezTo>
                    <a:pt x="354" y="931"/>
                    <a:pt x="306" y="974"/>
                    <a:pt x="301" y="984"/>
                  </a:cubicBezTo>
                  <a:close/>
                  <a:moveTo>
                    <a:pt x="718" y="538"/>
                  </a:moveTo>
                  <a:cubicBezTo>
                    <a:pt x="771" y="572"/>
                    <a:pt x="810" y="572"/>
                    <a:pt x="815" y="509"/>
                  </a:cubicBezTo>
                  <a:cubicBezTo>
                    <a:pt x="776" y="519"/>
                    <a:pt x="747" y="534"/>
                    <a:pt x="718"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rot="-487982" flipH="1">
              <a:off x="5156932" y="3683539"/>
              <a:ext cx="132848" cy="123609"/>
            </a:xfrm>
            <a:custGeom>
              <a:avLst/>
              <a:gdLst/>
              <a:ahLst/>
              <a:cxnLst/>
              <a:rect l="l" t="t" r="r" b="b"/>
              <a:pathLst>
                <a:path w="834" h="776" extrusionOk="0">
                  <a:moveTo>
                    <a:pt x="141" y="552"/>
                  </a:moveTo>
                  <a:cubicBezTo>
                    <a:pt x="141" y="552"/>
                    <a:pt x="160" y="552"/>
                    <a:pt x="180" y="557"/>
                  </a:cubicBezTo>
                  <a:cubicBezTo>
                    <a:pt x="194" y="557"/>
                    <a:pt x="257" y="475"/>
                    <a:pt x="310" y="426"/>
                  </a:cubicBezTo>
                  <a:lnTo>
                    <a:pt x="383" y="412"/>
                  </a:lnTo>
                  <a:lnTo>
                    <a:pt x="494" y="393"/>
                  </a:lnTo>
                  <a:cubicBezTo>
                    <a:pt x="475" y="325"/>
                    <a:pt x="465" y="242"/>
                    <a:pt x="480" y="213"/>
                  </a:cubicBezTo>
                  <a:cubicBezTo>
                    <a:pt x="494" y="184"/>
                    <a:pt x="572" y="83"/>
                    <a:pt x="596" y="63"/>
                  </a:cubicBezTo>
                  <a:cubicBezTo>
                    <a:pt x="625" y="39"/>
                    <a:pt x="722" y="0"/>
                    <a:pt x="736" y="39"/>
                  </a:cubicBezTo>
                  <a:cubicBezTo>
                    <a:pt x="741" y="73"/>
                    <a:pt x="785" y="146"/>
                    <a:pt x="795" y="117"/>
                  </a:cubicBezTo>
                  <a:cubicBezTo>
                    <a:pt x="814" y="83"/>
                    <a:pt x="833" y="97"/>
                    <a:pt x="809" y="223"/>
                  </a:cubicBezTo>
                  <a:cubicBezTo>
                    <a:pt x="809" y="223"/>
                    <a:pt x="799" y="267"/>
                    <a:pt x="703" y="349"/>
                  </a:cubicBezTo>
                  <a:cubicBezTo>
                    <a:pt x="644" y="407"/>
                    <a:pt x="456" y="625"/>
                    <a:pt x="364" y="538"/>
                  </a:cubicBezTo>
                  <a:lnTo>
                    <a:pt x="354" y="615"/>
                  </a:lnTo>
                  <a:cubicBezTo>
                    <a:pt x="301" y="601"/>
                    <a:pt x="242" y="635"/>
                    <a:pt x="238" y="707"/>
                  </a:cubicBezTo>
                  <a:lnTo>
                    <a:pt x="117" y="775"/>
                  </a:lnTo>
                  <a:cubicBezTo>
                    <a:pt x="39" y="669"/>
                    <a:pt x="0" y="635"/>
                    <a:pt x="141" y="55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rot="-487982" flipH="1">
              <a:off x="5333144" y="3802248"/>
              <a:ext cx="145909" cy="92707"/>
            </a:xfrm>
            <a:custGeom>
              <a:avLst/>
              <a:gdLst/>
              <a:ahLst/>
              <a:cxnLst/>
              <a:rect l="l" t="t" r="r" b="b"/>
              <a:pathLst>
                <a:path w="916" h="582" extrusionOk="0">
                  <a:moveTo>
                    <a:pt x="722" y="194"/>
                  </a:moveTo>
                  <a:cubicBezTo>
                    <a:pt x="742" y="208"/>
                    <a:pt x="761" y="228"/>
                    <a:pt x="766" y="232"/>
                  </a:cubicBezTo>
                  <a:cubicBezTo>
                    <a:pt x="766" y="237"/>
                    <a:pt x="746" y="276"/>
                    <a:pt x="712" y="305"/>
                  </a:cubicBezTo>
                  <a:cubicBezTo>
                    <a:pt x="674" y="334"/>
                    <a:pt x="557" y="431"/>
                    <a:pt x="533" y="446"/>
                  </a:cubicBezTo>
                  <a:cubicBezTo>
                    <a:pt x="504" y="455"/>
                    <a:pt x="456" y="499"/>
                    <a:pt x="480" y="504"/>
                  </a:cubicBezTo>
                  <a:cubicBezTo>
                    <a:pt x="504" y="508"/>
                    <a:pt x="601" y="421"/>
                    <a:pt x="616" y="421"/>
                  </a:cubicBezTo>
                  <a:cubicBezTo>
                    <a:pt x="625" y="421"/>
                    <a:pt x="650" y="426"/>
                    <a:pt x="654" y="436"/>
                  </a:cubicBezTo>
                  <a:cubicBezTo>
                    <a:pt x="654" y="450"/>
                    <a:pt x="712" y="450"/>
                    <a:pt x="766" y="426"/>
                  </a:cubicBezTo>
                  <a:lnTo>
                    <a:pt x="766" y="426"/>
                  </a:lnTo>
                  <a:cubicBezTo>
                    <a:pt x="819" y="412"/>
                    <a:pt x="858" y="407"/>
                    <a:pt x="916" y="416"/>
                  </a:cubicBezTo>
                  <a:lnTo>
                    <a:pt x="916" y="416"/>
                  </a:lnTo>
                  <a:cubicBezTo>
                    <a:pt x="916" y="416"/>
                    <a:pt x="906" y="431"/>
                    <a:pt x="896" y="441"/>
                  </a:cubicBezTo>
                  <a:cubicBezTo>
                    <a:pt x="887" y="455"/>
                    <a:pt x="848" y="499"/>
                    <a:pt x="848" y="504"/>
                  </a:cubicBezTo>
                  <a:cubicBezTo>
                    <a:pt x="843" y="508"/>
                    <a:pt x="742" y="504"/>
                    <a:pt x="620" y="499"/>
                  </a:cubicBezTo>
                  <a:lnTo>
                    <a:pt x="577" y="523"/>
                  </a:lnTo>
                  <a:cubicBezTo>
                    <a:pt x="470" y="581"/>
                    <a:pt x="373" y="523"/>
                    <a:pt x="252" y="499"/>
                  </a:cubicBezTo>
                  <a:lnTo>
                    <a:pt x="286" y="450"/>
                  </a:lnTo>
                  <a:cubicBezTo>
                    <a:pt x="315" y="412"/>
                    <a:pt x="340" y="383"/>
                    <a:pt x="335" y="378"/>
                  </a:cubicBezTo>
                  <a:cubicBezTo>
                    <a:pt x="335" y="378"/>
                    <a:pt x="311" y="378"/>
                    <a:pt x="291" y="383"/>
                  </a:cubicBezTo>
                  <a:cubicBezTo>
                    <a:pt x="277" y="392"/>
                    <a:pt x="209" y="412"/>
                    <a:pt x="204" y="402"/>
                  </a:cubicBezTo>
                  <a:cubicBezTo>
                    <a:pt x="194" y="387"/>
                    <a:pt x="209" y="358"/>
                    <a:pt x="219" y="354"/>
                  </a:cubicBezTo>
                  <a:cubicBezTo>
                    <a:pt x="238" y="339"/>
                    <a:pt x="286" y="295"/>
                    <a:pt x="281" y="291"/>
                  </a:cubicBezTo>
                  <a:cubicBezTo>
                    <a:pt x="277" y="286"/>
                    <a:pt x="277" y="242"/>
                    <a:pt x="281" y="237"/>
                  </a:cubicBezTo>
                  <a:cubicBezTo>
                    <a:pt x="291" y="232"/>
                    <a:pt x="325" y="199"/>
                    <a:pt x="306" y="189"/>
                  </a:cubicBezTo>
                  <a:cubicBezTo>
                    <a:pt x="286" y="174"/>
                    <a:pt x="189" y="218"/>
                    <a:pt x="131" y="281"/>
                  </a:cubicBezTo>
                  <a:lnTo>
                    <a:pt x="1" y="252"/>
                  </a:lnTo>
                  <a:lnTo>
                    <a:pt x="25" y="237"/>
                  </a:lnTo>
                  <a:cubicBezTo>
                    <a:pt x="49" y="223"/>
                    <a:pt x="68" y="199"/>
                    <a:pt x="59" y="189"/>
                  </a:cubicBezTo>
                  <a:cubicBezTo>
                    <a:pt x="44" y="174"/>
                    <a:pt x="25" y="145"/>
                    <a:pt x="25" y="140"/>
                  </a:cubicBezTo>
                  <a:cubicBezTo>
                    <a:pt x="25" y="136"/>
                    <a:pt x="59" y="111"/>
                    <a:pt x="93" y="92"/>
                  </a:cubicBezTo>
                  <a:lnTo>
                    <a:pt x="156" y="48"/>
                  </a:lnTo>
                  <a:cubicBezTo>
                    <a:pt x="228" y="0"/>
                    <a:pt x="398" y="169"/>
                    <a:pt x="451" y="208"/>
                  </a:cubicBezTo>
                  <a:lnTo>
                    <a:pt x="504" y="194"/>
                  </a:lnTo>
                  <a:cubicBezTo>
                    <a:pt x="591" y="189"/>
                    <a:pt x="703" y="184"/>
                    <a:pt x="722"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rot="-487982" flipH="1">
              <a:off x="5083861" y="3938872"/>
              <a:ext cx="95096" cy="97326"/>
            </a:xfrm>
            <a:custGeom>
              <a:avLst/>
              <a:gdLst/>
              <a:ahLst/>
              <a:cxnLst/>
              <a:rect l="l" t="t" r="r" b="b"/>
              <a:pathLst>
                <a:path w="597" h="611" extrusionOk="0">
                  <a:moveTo>
                    <a:pt x="122" y="577"/>
                  </a:moveTo>
                  <a:cubicBezTo>
                    <a:pt x="107" y="577"/>
                    <a:pt x="98" y="572"/>
                    <a:pt x="88" y="562"/>
                  </a:cubicBezTo>
                  <a:cubicBezTo>
                    <a:pt x="83" y="557"/>
                    <a:pt x="40" y="460"/>
                    <a:pt x="1" y="354"/>
                  </a:cubicBezTo>
                  <a:lnTo>
                    <a:pt x="98" y="310"/>
                  </a:lnTo>
                  <a:lnTo>
                    <a:pt x="136" y="320"/>
                  </a:lnTo>
                  <a:cubicBezTo>
                    <a:pt x="185" y="334"/>
                    <a:pt x="228" y="339"/>
                    <a:pt x="233" y="334"/>
                  </a:cubicBezTo>
                  <a:cubicBezTo>
                    <a:pt x="238" y="330"/>
                    <a:pt x="214" y="286"/>
                    <a:pt x="175" y="257"/>
                  </a:cubicBezTo>
                  <a:lnTo>
                    <a:pt x="93" y="315"/>
                  </a:lnTo>
                  <a:lnTo>
                    <a:pt x="83" y="305"/>
                  </a:lnTo>
                  <a:cubicBezTo>
                    <a:pt x="74" y="291"/>
                    <a:pt x="64" y="262"/>
                    <a:pt x="74" y="238"/>
                  </a:cubicBezTo>
                  <a:cubicBezTo>
                    <a:pt x="78" y="213"/>
                    <a:pt x="103" y="150"/>
                    <a:pt x="107" y="141"/>
                  </a:cubicBezTo>
                  <a:cubicBezTo>
                    <a:pt x="112" y="136"/>
                    <a:pt x="161" y="126"/>
                    <a:pt x="180" y="126"/>
                  </a:cubicBezTo>
                  <a:cubicBezTo>
                    <a:pt x="199" y="126"/>
                    <a:pt x="262" y="112"/>
                    <a:pt x="277" y="87"/>
                  </a:cubicBezTo>
                  <a:cubicBezTo>
                    <a:pt x="287" y="63"/>
                    <a:pt x="335" y="0"/>
                    <a:pt x="369" y="0"/>
                  </a:cubicBezTo>
                  <a:cubicBezTo>
                    <a:pt x="398" y="0"/>
                    <a:pt x="471" y="5"/>
                    <a:pt x="471" y="5"/>
                  </a:cubicBezTo>
                  <a:cubicBezTo>
                    <a:pt x="471" y="15"/>
                    <a:pt x="451" y="102"/>
                    <a:pt x="427" y="213"/>
                  </a:cubicBezTo>
                  <a:lnTo>
                    <a:pt x="301" y="165"/>
                  </a:lnTo>
                  <a:lnTo>
                    <a:pt x="321" y="213"/>
                  </a:lnTo>
                  <a:cubicBezTo>
                    <a:pt x="340" y="257"/>
                    <a:pt x="350" y="286"/>
                    <a:pt x="354" y="286"/>
                  </a:cubicBezTo>
                  <a:cubicBezTo>
                    <a:pt x="359" y="286"/>
                    <a:pt x="374" y="272"/>
                    <a:pt x="374" y="267"/>
                  </a:cubicBezTo>
                  <a:cubicBezTo>
                    <a:pt x="374" y="262"/>
                    <a:pt x="398" y="242"/>
                    <a:pt x="422" y="242"/>
                  </a:cubicBezTo>
                  <a:cubicBezTo>
                    <a:pt x="446" y="242"/>
                    <a:pt x="538" y="257"/>
                    <a:pt x="548" y="262"/>
                  </a:cubicBezTo>
                  <a:cubicBezTo>
                    <a:pt x="563" y="267"/>
                    <a:pt x="597" y="305"/>
                    <a:pt x="582" y="334"/>
                  </a:cubicBezTo>
                  <a:cubicBezTo>
                    <a:pt x="563" y="359"/>
                    <a:pt x="451" y="359"/>
                    <a:pt x="408" y="354"/>
                  </a:cubicBezTo>
                  <a:cubicBezTo>
                    <a:pt x="374" y="344"/>
                    <a:pt x="325" y="407"/>
                    <a:pt x="345" y="407"/>
                  </a:cubicBezTo>
                  <a:cubicBezTo>
                    <a:pt x="364" y="407"/>
                    <a:pt x="408" y="412"/>
                    <a:pt x="408" y="417"/>
                  </a:cubicBezTo>
                  <a:cubicBezTo>
                    <a:pt x="408" y="426"/>
                    <a:pt x="383" y="441"/>
                    <a:pt x="359" y="451"/>
                  </a:cubicBezTo>
                  <a:cubicBezTo>
                    <a:pt x="330" y="456"/>
                    <a:pt x="248" y="494"/>
                    <a:pt x="253" y="504"/>
                  </a:cubicBezTo>
                  <a:cubicBezTo>
                    <a:pt x="253" y="514"/>
                    <a:pt x="345" y="514"/>
                    <a:pt x="422" y="489"/>
                  </a:cubicBezTo>
                  <a:lnTo>
                    <a:pt x="451" y="475"/>
                  </a:lnTo>
                  <a:lnTo>
                    <a:pt x="451" y="509"/>
                  </a:lnTo>
                  <a:cubicBezTo>
                    <a:pt x="451" y="533"/>
                    <a:pt x="432" y="557"/>
                    <a:pt x="417" y="562"/>
                  </a:cubicBezTo>
                  <a:cubicBezTo>
                    <a:pt x="398" y="572"/>
                    <a:pt x="374" y="610"/>
                    <a:pt x="374" y="606"/>
                  </a:cubicBezTo>
                  <a:cubicBezTo>
                    <a:pt x="374" y="601"/>
                    <a:pt x="345" y="606"/>
                    <a:pt x="301" y="601"/>
                  </a:cubicBezTo>
                  <a:cubicBezTo>
                    <a:pt x="258" y="596"/>
                    <a:pt x="156" y="596"/>
                    <a:pt x="156" y="586"/>
                  </a:cubicBezTo>
                  <a:cubicBezTo>
                    <a:pt x="156" y="581"/>
                    <a:pt x="132" y="577"/>
                    <a:pt x="122"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rot="-487982" flipH="1">
              <a:off x="5151419" y="3766640"/>
              <a:ext cx="55751" cy="70406"/>
            </a:xfrm>
            <a:custGeom>
              <a:avLst/>
              <a:gdLst/>
              <a:ahLst/>
              <a:cxnLst/>
              <a:rect l="l" t="t" r="r" b="b"/>
              <a:pathLst>
                <a:path w="350" h="442" extrusionOk="0">
                  <a:moveTo>
                    <a:pt x="59" y="98"/>
                  </a:moveTo>
                  <a:cubicBezTo>
                    <a:pt x="122" y="35"/>
                    <a:pt x="195" y="1"/>
                    <a:pt x="229" y="10"/>
                  </a:cubicBezTo>
                  <a:cubicBezTo>
                    <a:pt x="267" y="30"/>
                    <a:pt x="350" y="107"/>
                    <a:pt x="325" y="141"/>
                  </a:cubicBezTo>
                  <a:cubicBezTo>
                    <a:pt x="301" y="170"/>
                    <a:pt x="316" y="277"/>
                    <a:pt x="277" y="291"/>
                  </a:cubicBezTo>
                  <a:cubicBezTo>
                    <a:pt x="243" y="301"/>
                    <a:pt x="180" y="340"/>
                    <a:pt x="209" y="359"/>
                  </a:cubicBezTo>
                  <a:cubicBezTo>
                    <a:pt x="243" y="374"/>
                    <a:pt x="175" y="441"/>
                    <a:pt x="161" y="422"/>
                  </a:cubicBezTo>
                  <a:cubicBezTo>
                    <a:pt x="151" y="407"/>
                    <a:pt x="98" y="369"/>
                    <a:pt x="74" y="369"/>
                  </a:cubicBezTo>
                  <a:cubicBezTo>
                    <a:pt x="49" y="369"/>
                    <a:pt x="1" y="156"/>
                    <a:pt x="59" y="9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rot="-487982" flipH="1">
              <a:off x="5334270" y="3713356"/>
              <a:ext cx="75663" cy="72795"/>
            </a:xfrm>
            <a:custGeom>
              <a:avLst/>
              <a:gdLst/>
              <a:ahLst/>
              <a:cxnLst/>
              <a:rect l="l" t="t" r="r" b="b"/>
              <a:pathLst>
                <a:path w="475" h="457" extrusionOk="0">
                  <a:moveTo>
                    <a:pt x="291" y="456"/>
                  </a:moveTo>
                  <a:cubicBezTo>
                    <a:pt x="281" y="456"/>
                    <a:pt x="199" y="422"/>
                    <a:pt x="97" y="364"/>
                  </a:cubicBezTo>
                  <a:lnTo>
                    <a:pt x="59" y="282"/>
                  </a:lnTo>
                  <a:lnTo>
                    <a:pt x="54" y="277"/>
                  </a:lnTo>
                  <a:cubicBezTo>
                    <a:pt x="15" y="277"/>
                    <a:pt x="0" y="262"/>
                    <a:pt x="15" y="253"/>
                  </a:cubicBezTo>
                  <a:cubicBezTo>
                    <a:pt x="34" y="238"/>
                    <a:pt x="73" y="170"/>
                    <a:pt x="78" y="132"/>
                  </a:cubicBezTo>
                  <a:cubicBezTo>
                    <a:pt x="83" y="88"/>
                    <a:pt x="180" y="49"/>
                    <a:pt x="180" y="40"/>
                  </a:cubicBezTo>
                  <a:cubicBezTo>
                    <a:pt x="180" y="25"/>
                    <a:pt x="209" y="1"/>
                    <a:pt x="243" y="20"/>
                  </a:cubicBezTo>
                  <a:cubicBezTo>
                    <a:pt x="272" y="40"/>
                    <a:pt x="344" y="98"/>
                    <a:pt x="330" y="98"/>
                  </a:cubicBezTo>
                  <a:cubicBezTo>
                    <a:pt x="320" y="98"/>
                    <a:pt x="291" y="112"/>
                    <a:pt x="291" y="132"/>
                  </a:cubicBezTo>
                  <a:cubicBezTo>
                    <a:pt x="291" y="146"/>
                    <a:pt x="306" y="190"/>
                    <a:pt x="325" y="185"/>
                  </a:cubicBezTo>
                  <a:cubicBezTo>
                    <a:pt x="344" y="180"/>
                    <a:pt x="393" y="170"/>
                    <a:pt x="402" y="185"/>
                  </a:cubicBezTo>
                  <a:cubicBezTo>
                    <a:pt x="417" y="195"/>
                    <a:pt x="417" y="243"/>
                    <a:pt x="368" y="238"/>
                  </a:cubicBezTo>
                  <a:cubicBezTo>
                    <a:pt x="320" y="233"/>
                    <a:pt x="209" y="243"/>
                    <a:pt x="223" y="267"/>
                  </a:cubicBezTo>
                  <a:cubicBezTo>
                    <a:pt x="233" y="291"/>
                    <a:pt x="315" y="359"/>
                    <a:pt x="393" y="359"/>
                  </a:cubicBezTo>
                  <a:lnTo>
                    <a:pt x="475" y="403"/>
                  </a:lnTo>
                  <a:lnTo>
                    <a:pt x="475" y="403"/>
                  </a:lnTo>
                  <a:cubicBezTo>
                    <a:pt x="475" y="403"/>
                    <a:pt x="446" y="398"/>
                    <a:pt x="412" y="398"/>
                  </a:cubicBezTo>
                  <a:cubicBezTo>
                    <a:pt x="373" y="379"/>
                    <a:pt x="296" y="456"/>
                    <a:pt x="291" y="45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rot="-487982" flipH="1">
              <a:off x="5213908" y="3809577"/>
              <a:ext cx="38070" cy="54158"/>
            </a:xfrm>
            <a:custGeom>
              <a:avLst/>
              <a:gdLst/>
              <a:ahLst/>
              <a:cxnLst/>
              <a:rect l="l" t="t" r="r" b="b"/>
              <a:pathLst>
                <a:path w="239" h="340" extrusionOk="0">
                  <a:moveTo>
                    <a:pt x="78" y="59"/>
                  </a:moveTo>
                  <a:lnTo>
                    <a:pt x="88" y="25"/>
                  </a:lnTo>
                  <a:cubicBezTo>
                    <a:pt x="93" y="5"/>
                    <a:pt x="146" y="25"/>
                    <a:pt x="209" y="107"/>
                  </a:cubicBezTo>
                  <a:lnTo>
                    <a:pt x="209" y="214"/>
                  </a:lnTo>
                  <a:lnTo>
                    <a:pt x="204" y="214"/>
                  </a:lnTo>
                  <a:cubicBezTo>
                    <a:pt x="199" y="214"/>
                    <a:pt x="199" y="218"/>
                    <a:pt x="209" y="223"/>
                  </a:cubicBezTo>
                  <a:cubicBezTo>
                    <a:pt x="219" y="228"/>
                    <a:pt x="238" y="276"/>
                    <a:pt x="219" y="310"/>
                  </a:cubicBezTo>
                  <a:cubicBezTo>
                    <a:pt x="204" y="339"/>
                    <a:pt x="93" y="296"/>
                    <a:pt x="83" y="296"/>
                  </a:cubicBezTo>
                  <a:cubicBezTo>
                    <a:pt x="69" y="301"/>
                    <a:pt x="35" y="252"/>
                    <a:pt x="20" y="189"/>
                  </a:cubicBezTo>
                  <a:cubicBezTo>
                    <a:pt x="1" y="122"/>
                    <a:pt x="59" y="0"/>
                    <a:pt x="59" y="20"/>
                  </a:cubicBezTo>
                  <a:cubicBezTo>
                    <a:pt x="59" y="30"/>
                    <a:pt x="78" y="59"/>
                    <a:pt x="78" y="5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rot="-487982" flipH="1">
              <a:off x="5060239" y="3901082"/>
              <a:ext cx="45716" cy="41734"/>
            </a:xfrm>
            <a:custGeom>
              <a:avLst/>
              <a:gdLst/>
              <a:ahLst/>
              <a:cxnLst/>
              <a:rect l="l" t="t" r="r" b="b"/>
              <a:pathLst>
                <a:path w="287" h="262" extrusionOk="0">
                  <a:moveTo>
                    <a:pt x="238" y="184"/>
                  </a:moveTo>
                  <a:cubicBezTo>
                    <a:pt x="190" y="228"/>
                    <a:pt x="127" y="262"/>
                    <a:pt x="98" y="252"/>
                  </a:cubicBezTo>
                  <a:cubicBezTo>
                    <a:pt x="69" y="247"/>
                    <a:pt x="1" y="223"/>
                    <a:pt x="20" y="218"/>
                  </a:cubicBezTo>
                  <a:cubicBezTo>
                    <a:pt x="40" y="209"/>
                    <a:pt x="69" y="179"/>
                    <a:pt x="49" y="146"/>
                  </a:cubicBezTo>
                  <a:cubicBezTo>
                    <a:pt x="30" y="112"/>
                    <a:pt x="132" y="78"/>
                    <a:pt x="132" y="78"/>
                  </a:cubicBezTo>
                  <a:lnTo>
                    <a:pt x="132" y="49"/>
                  </a:lnTo>
                  <a:cubicBezTo>
                    <a:pt x="132" y="34"/>
                    <a:pt x="141" y="5"/>
                    <a:pt x="151" y="5"/>
                  </a:cubicBezTo>
                  <a:cubicBezTo>
                    <a:pt x="166" y="0"/>
                    <a:pt x="287" y="146"/>
                    <a:pt x="238" y="18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rot="-487982" flipH="1">
              <a:off x="5277619" y="4066149"/>
              <a:ext cx="47946" cy="37911"/>
            </a:xfrm>
            <a:custGeom>
              <a:avLst/>
              <a:gdLst/>
              <a:ahLst/>
              <a:cxnLst/>
              <a:rect l="l" t="t" r="r" b="b"/>
              <a:pathLst>
                <a:path w="301" h="238" extrusionOk="0">
                  <a:moveTo>
                    <a:pt x="1" y="122"/>
                  </a:moveTo>
                  <a:cubicBezTo>
                    <a:pt x="1" y="122"/>
                    <a:pt x="15" y="117"/>
                    <a:pt x="39" y="112"/>
                  </a:cubicBezTo>
                  <a:cubicBezTo>
                    <a:pt x="64" y="102"/>
                    <a:pt x="88" y="49"/>
                    <a:pt x="136" y="68"/>
                  </a:cubicBezTo>
                  <a:cubicBezTo>
                    <a:pt x="194" y="88"/>
                    <a:pt x="291" y="1"/>
                    <a:pt x="291" y="1"/>
                  </a:cubicBezTo>
                  <a:cubicBezTo>
                    <a:pt x="291" y="1"/>
                    <a:pt x="296" y="5"/>
                    <a:pt x="296" y="15"/>
                  </a:cubicBezTo>
                  <a:cubicBezTo>
                    <a:pt x="301" y="20"/>
                    <a:pt x="248" y="102"/>
                    <a:pt x="180" y="189"/>
                  </a:cubicBezTo>
                  <a:lnTo>
                    <a:pt x="39" y="238"/>
                  </a:lnTo>
                  <a:lnTo>
                    <a:pt x="64" y="209"/>
                  </a:lnTo>
                  <a:cubicBezTo>
                    <a:pt x="83" y="185"/>
                    <a:pt x="83" y="151"/>
                    <a:pt x="64" y="146"/>
                  </a:cubicBezTo>
                  <a:cubicBezTo>
                    <a:pt x="39"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rot="-487982" flipH="1">
              <a:off x="5092230" y="3857436"/>
              <a:ext cx="35681" cy="32495"/>
            </a:xfrm>
            <a:custGeom>
              <a:avLst/>
              <a:gdLst/>
              <a:ahLst/>
              <a:cxnLst/>
              <a:rect l="l" t="t" r="r" b="b"/>
              <a:pathLst>
                <a:path w="224" h="204" extrusionOk="0">
                  <a:moveTo>
                    <a:pt x="64" y="189"/>
                  </a:moveTo>
                  <a:cubicBezTo>
                    <a:pt x="35" y="199"/>
                    <a:pt x="6" y="204"/>
                    <a:pt x="6" y="199"/>
                  </a:cubicBezTo>
                  <a:cubicBezTo>
                    <a:pt x="1" y="189"/>
                    <a:pt x="40" y="92"/>
                    <a:pt x="98" y="0"/>
                  </a:cubicBezTo>
                  <a:lnTo>
                    <a:pt x="161" y="39"/>
                  </a:lnTo>
                  <a:lnTo>
                    <a:pt x="185" y="58"/>
                  </a:lnTo>
                  <a:cubicBezTo>
                    <a:pt x="209" y="83"/>
                    <a:pt x="224" y="107"/>
                    <a:pt x="209" y="112"/>
                  </a:cubicBezTo>
                  <a:cubicBezTo>
                    <a:pt x="204" y="112"/>
                    <a:pt x="98" y="184"/>
                    <a:pt x="64" y="18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rot="-487982" flipH="1">
              <a:off x="5257240" y="4045788"/>
              <a:ext cx="34884" cy="24053"/>
            </a:xfrm>
            <a:custGeom>
              <a:avLst/>
              <a:gdLst/>
              <a:ahLst/>
              <a:cxnLst/>
              <a:rect l="l" t="t" r="r" b="b"/>
              <a:pathLst>
                <a:path w="219" h="151" extrusionOk="0">
                  <a:moveTo>
                    <a:pt x="107" y="151"/>
                  </a:moveTo>
                  <a:cubicBezTo>
                    <a:pt x="107" y="151"/>
                    <a:pt x="73" y="136"/>
                    <a:pt x="39" y="107"/>
                  </a:cubicBezTo>
                  <a:cubicBezTo>
                    <a:pt x="1" y="83"/>
                    <a:pt x="39" y="0"/>
                    <a:pt x="64" y="5"/>
                  </a:cubicBezTo>
                  <a:cubicBezTo>
                    <a:pt x="88" y="10"/>
                    <a:pt x="160" y="54"/>
                    <a:pt x="180" y="68"/>
                  </a:cubicBezTo>
                  <a:cubicBezTo>
                    <a:pt x="194" y="78"/>
                    <a:pt x="219" y="122"/>
                    <a:pt x="194" y="126"/>
                  </a:cubicBezTo>
                  <a:cubicBezTo>
                    <a:pt x="170" y="136"/>
                    <a:pt x="107" y="151"/>
                    <a:pt x="107"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rot="-487982" flipH="1">
              <a:off x="5335635" y="3776320"/>
              <a:ext cx="61964" cy="23256"/>
            </a:xfrm>
            <a:custGeom>
              <a:avLst/>
              <a:gdLst/>
              <a:ahLst/>
              <a:cxnLst/>
              <a:rect l="l" t="t" r="r" b="b"/>
              <a:pathLst>
                <a:path w="389" h="146" extrusionOk="0">
                  <a:moveTo>
                    <a:pt x="136" y="44"/>
                  </a:moveTo>
                  <a:cubicBezTo>
                    <a:pt x="156" y="58"/>
                    <a:pt x="180" y="68"/>
                    <a:pt x="185" y="68"/>
                  </a:cubicBezTo>
                  <a:cubicBezTo>
                    <a:pt x="190" y="68"/>
                    <a:pt x="233" y="63"/>
                    <a:pt x="267" y="68"/>
                  </a:cubicBezTo>
                  <a:cubicBezTo>
                    <a:pt x="306" y="73"/>
                    <a:pt x="374" y="0"/>
                    <a:pt x="374" y="0"/>
                  </a:cubicBezTo>
                  <a:lnTo>
                    <a:pt x="383" y="25"/>
                  </a:lnTo>
                  <a:cubicBezTo>
                    <a:pt x="388" y="39"/>
                    <a:pt x="383" y="78"/>
                    <a:pt x="354" y="78"/>
                  </a:cubicBezTo>
                  <a:cubicBezTo>
                    <a:pt x="325" y="78"/>
                    <a:pt x="238" y="92"/>
                    <a:pt x="233" y="92"/>
                  </a:cubicBezTo>
                  <a:cubicBezTo>
                    <a:pt x="228" y="92"/>
                    <a:pt x="185" y="112"/>
                    <a:pt x="161" y="117"/>
                  </a:cubicBezTo>
                  <a:cubicBezTo>
                    <a:pt x="136" y="126"/>
                    <a:pt x="64" y="146"/>
                    <a:pt x="64" y="146"/>
                  </a:cubicBezTo>
                  <a:cubicBezTo>
                    <a:pt x="64" y="146"/>
                    <a:pt x="59" y="126"/>
                    <a:pt x="59" y="121"/>
                  </a:cubicBezTo>
                  <a:cubicBezTo>
                    <a:pt x="59" y="117"/>
                    <a:pt x="59" y="97"/>
                    <a:pt x="44" y="97"/>
                  </a:cubicBezTo>
                  <a:cubicBezTo>
                    <a:pt x="35" y="97"/>
                    <a:pt x="1" y="92"/>
                    <a:pt x="10" y="87"/>
                  </a:cubicBezTo>
                  <a:cubicBezTo>
                    <a:pt x="10" y="78"/>
                    <a:pt x="20" y="54"/>
                    <a:pt x="25" y="49"/>
                  </a:cubicBezTo>
                  <a:cubicBezTo>
                    <a:pt x="20" y="44"/>
                    <a:pt x="112" y="34"/>
                    <a:pt x="136" y="4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rot="-487982" flipH="1">
              <a:off x="5464603" y="4020531"/>
              <a:ext cx="16407" cy="23416"/>
            </a:xfrm>
            <a:custGeom>
              <a:avLst/>
              <a:gdLst/>
              <a:ahLst/>
              <a:cxnLst/>
              <a:rect l="l" t="t" r="r" b="b"/>
              <a:pathLst>
                <a:path w="103" h="147" extrusionOk="0">
                  <a:moveTo>
                    <a:pt x="78" y="1"/>
                  </a:moveTo>
                  <a:cubicBezTo>
                    <a:pt x="83" y="6"/>
                    <a:pt x="78" y="20"/>
                    <a:pt x="73" y="30"/>
                  </a:cubicBezTo>
                  <a:cubicBezTo>
                    <a:pt x="59" y="44"/>
                    <a:pt x="44" y="74"/>
                    <a:pt x="44" y="74"/>
                  </a:cubicBezTo>
                  <a:cubicBezTo>
                    <a:pt x="44" y="74"/>
                    <a:pt x="59" y="78"/>
                    <a:pt x="78" y="74"/>
                  </a:cubicBezTo>
                  <a:cubicBezTo>
                    <a:pt x="93" y="69"/>
                    <a:pt x="102" y="83"/>
                    <a:pt x="68" y="117"/>
                  </a:cubicBezTo>
                  <a:cubicBezTo>
                    <a:pt x="30" y="146"/>
                    <a:pt x="1" y="83"/>
                    <a:pt x="68" y="6"/>
                  </a:cubicBezTo>
                  <a:cubicBezTo>
                    <a:pt x="59" y="6"/>
                    <a:pt x="59" y="6"/>
                    <a:pt x="78"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rot="-487982" flipH="1">
              <a:off x="5495827" y="3880819"/>
              <a:ext cx="24053" cy="18637"/>
            </a:xfrm>
            <a:custGeom>
              <a:avLst/>
              <a:gdLst/>
              <a:ahLst/>
              <a:cxnLst/>
              <a:rect l="l" t="t" r="r" b="b"/>
              <a:pathLst>
                <a:path w="151" h="117" extrusionOk="0">
                  <a:moveTo>
                    <a:pt x="5" y="49"/>
                  </a:moveTo>
                  <a:cubicBezTo>
                    <a:pt x="1" y="39"/>
                    <a:pt x="63" y="15"/>
                    <a:pt x="151" y="0"/>
                  </a:cubicBezTo>
                  <a:lnTo>
                    <a:pt x="131" y="116"/>
                  </a:lnTo>
                  <a:lnTo>
                    <a:pt x="102" y="111"/>
                  </a:lnTo>
                  <a:cubicBezTo>
                    <a:pt x="59" y="97"/>
                    <a:pt x="10" y="68"/>
                    <a:pt x="5"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rot="-487982" flipH="1">
              <a:off x="5272042" y="3821238"/>
              <a:ext cx="17203" cy="17203"/>
            </a:xfrm>
            <a:custGeom>
              <a:avLst/>
              <a:gdLst/>
              <a:ahLst/>
              <a:cxnLst/>
              <a:rect l="l" t="t" r="r" b="b"/>
              <a:pathLst>
                <a:path w="108" h="108" extrusionOk="0">
                  <a:moveTo>
                    <a:pt x="10" y="88"/>
                  </a:moveTo>
                  <a:cubicBezTo>
                    <a:pt x="1" y="73"/>
                    <a:pt x="1" y="39"/>
                    <a:pt x="15" y="20"/>
                  </a:cubicBezTo>
                  <a:cubicBezTo>
                    <a:pt x="35" y="1"/>
                    <a:pt x="107" y="54"/>
                    <a:pt x="107" y="68"/>
                  </a:cubicBezTo>
                  <a:cubicBezTo>
                    <a:pt x="107" y="88"/>
                    <a:pt x="30" y="107"/>
                    <a:pt x="10"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rot="-487982" flipH="1">
              <a:off x="5230410" y="4076420"/>
              <a:ext cx="19433" cy="14017"/>
            </a:xfrm>
            <a:custGeom>
              <a:avLst/>
              <a:gdLst/>
              <a:ahLst/>
              <a:cxnLst/>
              <a:rect l="l" t="t" r="r" b="b"/>
              <a:pathLst>
                <a:path w="122" h="88" extrusionOk="0">
                  <a:moveTo>
                    <a:pt x="102" y="10"/>
                  </a:moveTo>
                  <a:cubicBezTo>
                    <a:pt x="121" y="25"/>
                    <a:pt x="121" y="49"/>
                    <a:pt x="102" y="58"/>
                  </a:cubicBezTo>
                  <a:cubicBezTo>
                    <a:pt x="88" y="73"/>
                    <a:pt x="25" y="87"/>
                    <a:pt x="15" y="78"/>
                  </a:cubicBezTo>
                  <a:cubicBezTo>
                    <a:pt x="0" y="68"/>
                    <a:pt x="0" y="44"/>
                    <a:pt x="15" y="34"/>
                  </a:cubicBezTo>
                  <a:cubicBezTo>
                    <a:pt x="25" y="25"/>
                    <a:pt x="88" y="0"/>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rot="-487982" flipH="1">
              <a:off x="5389712" y="3901897"/>
              <a:ext cx="17840" cy="18637"/>
            </a:xfrm>
            <a:custGeom>
              <a:avLst/>
              <a:gdLst/>
              <a:ahLst/>
              <a:cxnLst/>
              <a:rect l="l" t="t" r="r" b="b"/>
              <a:pathLst>
                <a:path w="112" h="117" extrusionOk="0">
                  <a:moveTo>
                    <a:pt x="107" y="5"/>
                  </a:moveTo>
                  <a:cubicBezTo>
                    <a:pt x="112" y="5"/>
                    <a:pt x="107" y="15"/>
                    <a:pt x="97" y="29"/>
                  </a:cubicBezTo>
                  <a:cubicBezTo>
                    <a:pt x="92" y="39"/>
                    <a:pt x="78" y="77"/>
                    <a:pt x="87" y="77"/>
                  </a:cubicBezTo>
                  <a:cubicBezTo>
                    <a:pt x="97" y="77"/>
                    <a:pt x="112" y="82"/>
                    <a:pt x="97" y="102"/>
                  </a:cubicBezTo>
                  <a:cubicBezTo>
                    <a:pt x="87" y="116"/>
                    <a:pt x="0" y="58"/>
                    <a:pt x="20" y="44"/>
                  </a:cubicBezTo>
                  <a:cubicBezTo>
                    <a:pt x="39" y="34"/>
                    <a:pt x="9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rot="-487982" flipH="1">
              <a:off x="5483145" y="4111459"/>
              <a:ext cx="25646" cy="12584"/>
            </a:xfrm>
            <a:custGeom>
              <a:avLst/>
              <a:gdLst/>
              <a:ahLst/>
              <a:cxnLst/>
              <a:rect l="l" t="t" r="r" b="b"/>
              <a:pathLst>
                <a:path w="161" h="79" extrusionOk="0">
                  <a:moveTo>
                    <a:pt x="93" y="1"/>
                  </a:moveTo>
                  <a:cubicBezTo>
                    <a:pt x="131" y="1"/>
                    <a:pt x="161" y="6"/>
                    <a:pt x="151" y="20"/>
                  </a:cubicBezTo>
                  <a:cubicBezTo>
                    <a:pt x="141" y="30"/>
                    <a:pt x="102" y="69"/>
                    <a:pt x="93" y="73"/>
                  </a:cubicBezTo>
                  <a:cubicBezTo>
                    <a:pt x="83" y="78"/>
                    <a:pt x="35" y="54"/>
                    <a:pt x="1" y="25"/>
                  </a:cubicBezTo>
                  <a:lnTo>
                    <a:pt x="49" y="1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rot="-487982" flipH="1">
              <a:off x="5466359" y="3787754"/>
              <a:ext cx="21823" cy="33451"/>
            </a:xfrm>
            <a:custGeom>
              <a:avLst/>
              <a:gdLst/>
              <a:ahLst/>
              <a:cxnLst/>
              <a:rect l="l" t="t" r="r" b="b"/>
              <a:pathLst>
                <a:path w="137" h="210" extrusionOk="0">
                  <a:moveTo>
                    <a:pt x="1" y="209"/>
                  </a:moveTo>
                  <a:cubicBezTo>
                    <a:pt x="30" y="136"/>
                    <a:pt x="59" y="73"/>
                    <a:pt x="88" y="1"/>
                  </a:cubicBezTo>
                  <a:cubicBezTo>
                    <a:pt x="136" y="54"/>
                    <a:pt x="97" y="146"/>
                    <a:pt x="1" y="20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rot="-487982" flipH="1">
              <a:off x="5527565" y="3966631"/>
              <a:ext cx="14017" cy="19433"/>
            </a:xfrm>
            <a:custGeom>
              <a:avLst/>
              <a:gdLst/>
              <a:ahLst/>
              <a:cxnLst/>
              <a:rect l="l" t="t" r="r" b="b"/>
              <a:pathLst>
                <a:path w="88" h="122" extrusionOk="0">
                  <a:moveTo>
                    <a:pt x="59" y="19"/>
                  </a:moveTo>
                  <a:cubicBezTo>
                    <a:pt x="73" y="39"/>
                    <a:pt x="88" y="68"/>
                    <a:pt x="73" y="82"/>
                  </a:cubicBezTo>
                  <a:cubicBezTo>
                    <a:pt x="63" y="97"/>
                    <a:pt x="25" y="121"/>
                    <a:pt x="15" y="102"/>
                  </a:cubicBezTo>
                  <a:cubicBezTo>
                    <a:pt x="0" y="82"/>
                    <a:pt x="39" y="0"/>
                    <a:pt x="59" y="1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rot="-487982" flipH="1">
              <a:off x="5238774" y="4042673"/>
              <a:ext cx="15610" cy="14177"/>
            </a:xfrm>
            <a:custGeom>
              <a:avLst/>
              <a:gdLst/>
              <a:ahLst/>
              <a:cxnLst/>
              <a:rect l="l" t="t" r="r" b="b"/>
              <a:pathLst>
                <a:path w="98" h="89" extrusionOk="0">
                  <a:moveTo>
                    <a:pt x="0" y="83"/>
                  </a:moveTo>
                  <a:cubicBezTo>
                    <a:pt x="0" y="74"/>
                    <a:pt x="5" y="64"/>
                    <a:pt x="15" y="49"/>
                  </a:cubicBezTo>
                  <a:cubicBezTo>
                    <a:pt x="29" y="40"/>
                    <a:pt x="58" y="1"/>
                    <a:pt x="63" y="1"/>
                  </a:cubicBezTo>
                  <a:cubicBezTo>
                    <a:pt x="73" y="1"/>
                    <a:pt x="83" y="15"/>
                    <a:pt x="87" y="25"/>
                  </a:cubicBezTo>
                  <a:cubicBezTo>
                    <a:pt x="97" y="40"/>
                    <a:pt x="87" y="83"/>
                    <a:pt x="73" y="88"/>
                  </a:cubicBezTo>
                  <a:cubicBezTo>
                    <a:pt x="54" y="88"/>
                    <a:pt x="0" y="83"/>
                    <a:pt x="0" y="8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rot="-487982" flipH="1">
              <a:off x="5135023" y="3814951"/>
              <a:ext cx="30265" cy="18637"/>
            </a:xfrm>
            <a:custGeom>
              <a:avLst/>
              <a:gdLst/>
              <a:ahLst/>
              <a:cxnLst/>
              <a:rect l="l" t="t" r="r" b="b"/>
              <a:pathLst>
                <a:path w="190" h="117" extrusionOk="0">
                  <a:moveTo>
                    <a:pt x="1" y="112"/>
                  </a:moveTo>
                  <a:cubicBezTo>
                    <a:pt x="1" y="107"/>
                    <a:pt x="25" y="83"/>
                    <a:pt x="59" y="44"/>
                  </a:cubicBezTo>
                  <a:cubicBezTo>
                    <a:pt x="88" y="15"/>
                    <a:pt x="190" y="1"/>
                    <a:pt x="146" y="35"/>
                  </a:cubicBezTo>
                  <a:cubicBezTo>
                    <a:pt x="112" y="54"/>
                    <a:pt x="10" y="117"/>
                    <a:pt x="1" y="11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rot="-487982" flipH="1">
              <a:off x="5205966" y="4040651"/>
              <a:ext cx="24053" cy="15610"/>
            </a:xfrm>
            <a:custGeom>
              <a:avLst/>
              <a:gdLst/>
              <a:ahLst/>
              <a:cxnLst/>
              <a:rect l="l" t="t" r="r" b="b"/>
              <a:pathLst>
                <a:path w="151" h="98" extrusionOk="0">
                  <a:moveTo>
                    <a:pt x="126" y="10"/>
                  </a:moveTo>
                  <a:cubicBezTo>
                    <a:pt x="151" y="24"/>
                    <a:pt x="146" y="34"/>
                    <a:pt x="121" y="34"/>
                  </a:cubicBezTo>
                  <a:cubicBezTo>
                    <a:pt x="97" y="34"/>
                    <a:pt x="29" y="49"/>
                    <a:pt x="34" y="53"/>
                  </a:cubicBezTo>
                  <a:cubicBezTo>
                    <a:pt x="39" y="63"/>
                    <a:pt x="54" y="87"/>
                    <a:pt x="54" y="97"/>
                  </a:cubicBezTo>
                  <a:cubicBezTo>
                    <a:pt x="54" y="97"/>
                    <a:pt x="44" y="97"/>
                    <a:pt x="29" y="87"/>
                  </a:cubicBezTo>
                  <a:cubicBezTo>
                    <a:pt x="20" y="82"/>
                    <a:pt x="0" y="58"/>
                    <a:pt x="5" y="44"/>
                  </a:cubicBezTo>
                  <a:cubicBezTo>
                    <a:pt x="10" y="34"/>
                    <a:pt x="107" y="0"/>
                    <a:pt x="126"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rot="-487982" flipH="1">
              <a:off x="5155944" y="3862160"/>
              <a:ext cx="14017" cy="10991"/>
            </a:xfrm>
            <a:custGeom>
              <a:avLst/>
              <a:gdLst/>
              <a:ahLst/>
              <a:cxnLst/>
              <a:rect l="l" t="t" r="r" b="b"/>
              <a:pathLst>
                <a:path w="88" h="69" extrusionOk="0">
                  <a:moveTo>
                    <a:pt x="88" y="69"/>
                  </a:moveTo>
                  <a:lnTo>
                    <a:pt x="83" y="69"/>
                  </a:lnTo>
                  <a:cubicBezTo>
                    <a:pt x="78" y="69"/>
                    <a:pt x="59" y="69"/>
                    <a:pt x="39" y="59"/>
                  </a:cubicBezTo>
                  <a:cubicBezTo>
                    <a:pt x="30" y="59"/>
                    <a:pt x="0" y="44"/>
                    <a:pt x="5" y="25"/>
                  </a:cubicBezTo>
                  <a:cubicBezTo>
                    <a:pt x="15" y="10"/>
                    <a:pt x="59" y="1"/>
                    <a:pt x="83" y="25"/>
                  </a:cubicBezTo>
                  <a:cubicBezTo>
                    <a:pt x="88" y="30"/>
                    <a:pt x="88" y="30"/>
                    <a:pt x="88" y="6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rot="-487982" flipH="1">
              <a:off x="5110048" y="3838057"/>
              <a:ext cx="17840" cy="15610"/>
            </a:xfrm>
            <a:custGeom>
              <a:avLst/>
              <a:gdLst/>
              <a:ahLst/>
              <a:cxnLst/>
              <a:rect l="l" t="t" r="r" b="b"/>
              <a:pathLst>
                <a:path w="112" h="98" extrusionOk="0">
                  <a:moveTo>
                    <a:pt x="10" y="25"/>
                  </a:moveTo>
                  <a:cubicBezTo>
                    <a:pt x="25" y="1"/>
                    <a:pt x="30" y="1"/>
                    <a:pt x="15" y="30"/>
                  </a:cubicBezTo>
                  <a:cubicBezTo>
                    <a:pt x="5" y="64"/>
                    <a:pt x="112" y="74"/>
                    <a:pt x="112" y="78"/>
                  </a:cubicBezTo>
                  <a:cubicBezTo>
                    <a:pt x="112" y="88"/>
                    <a:pt x="102" y="98"/>
                    <a:pt x="88" y="98"/>
                  </a:cubicBezTo>
                  <a:cubicBezTo>
                    <a:pt x="78" y="98"/>
                    <a:pt x="1" y="54"/>
                    <a:pt x="10" y="2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4"/>
            <p:cNvSpPr/>
            <p:nvPr/>
          </p:nvSpPr>
          <p:spPr>
            <a:xfrm rot="-487982" flipH="1">
              <a:off x="5444348" y="3838065"/>
              <a:ext cx="27079" cy="16248"/>
            </a:xfrm>
            <a:custGeom>
              <a:avLst/>
              <a:gdLst/>
              <a:ahLst/>
              <a:cxnLst/>
              <a:rect l="l" t="t" r="r" b="b"/>
              <a:pathLst>
                <a:path w="170" h="102" extrusionOk="0">
                  <a:moveTo>
                    <a:pt x="170" y="0"/>
                  </a:moveTo>
                  <a:cubicBezTo>
                    <a:pt x="140" y="78"/>
                    <a:pt x="82" y="102"/>
                    <a:pt x="0" y="78"/>
                  </a:cubicBezTo>
                  <a:cubicBezTo>
                    <a:pt x="58" y="58"/>
                    <a:pt x="107"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4"/>
            <p:cNvSpPr/>
            <p:nvPr/>
          </p:nvSpPr>
          <p:spPr>
            <a:xfrm rot="-487982" flipH="1">
              <a:off x="5191648" y="3840624"/>
              <a:ext cx="16407" cy="8602"/>
            </a:xfrm>
            <a:custGeom>
              <a:avLst/>
              <a:gdLst/>
              <a:ahLst/>
              <a:cxnLst/>
              <a:rect l="l" t="t" r="r" b="b"/>
              <a:pathLst>
                <a:path w="103" h="54" extrusionOk="0">
                  <a:moveTo>
                    <a:pt x="103" y="5"/>
                  </a:moveTo>
                  <a:cubicBezTo>
                    <a:pt x="103" y="10"/>
                    <a:pt x="93" y="19"/>
                    <a:pt x="78" y="29"/>
                  </a:cubicBezTo>
                  <a:cubicBezTo>
                    <a:pt x="59" y="34"/>
                    <a:pt x="6" y="53"/>
                    <a:pt x="6" y="39"/>
                  </a:cubicBezTo>
                  <a:cubicBezTo>
                    <a:pt x="1" y="29"/>
                    <a:pt x="20" y="10"/>
                    <a:pt x="40" y="5"/>
                  </a:cubicBezTo>
                  <a:cubicBezTo>
                    <a:pt x="49" y="0"/>
                    <a:pt x="103" y="0"/>
                    <a:pt x="103" y="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4"/>
            <p:cNvSpPr/>
            <p:nvPr/>
          </p:nvSpPr>
          <p:spPr>
            <a:xfrm rot="-487982" flipH="1">
              <a:off x="5066868" y="3963441"/>
              <a:ext cx="17840" cy="11787"/>
            </a:xfrm>
            <a:custGeom>
              <a:avLst/>
              <a:gdLst/>
              <a:ahLst/>
              <a:cxnLst/>
              <a:rect l="l" t="t" r="r" b="b"/>
              <a:pathLst>
                <a:path w="112" h="74" extrusionOk="0">
                  <a:moveTo>
                    <a:pt x="25" y="1"/>
                  </a:moveTo>
                  <a:cubicBezTo>
                    <a:pt x="58" y="15"/>
                    <a:pt x="83" y="35"/>
                    <a:pt x="112" y="54"/>
                  </a:cubicBezTo>
                  <a:cubicBezTo>
                    <a:pt x="15" y="73"/>
                    <a:pt x="0" y="64"/>
                    <a:pt x="25"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4"/>
            <p:cNvSpPr/>
            <p:nvPr/>
          </p:nvSpPr>
          <p:spPr>
            <a:xfrm rot="-487982" flipH="1">
              <a:off x="5426566" y="3778370"/>
              <a:ext cx="12425" cy="7168"/>
            </a:xfrm>
            <a:custGeom>
              <a:avLst/>
              <a:gdLst/>
              <a:ahLst/>
              <a:cxnLst/>
              <a:rect l="l" t="t" r="r" b="b"/>
              <a:pathLst>
                <a:path w="78" h="45" extrusionOk="0">
                  <a:moveTo>
                    <a:pt x="25" y="40"/>
                  </a:moveTo>
                  <a:cubicBezTo>
                    <a:pt x="10" y="40"/>
                    <a:pt x="0" y="25"/>
                    <a:pt x="15" y="15"/>
                  </a:cubicBezTo>
                  <a:cubicBezTo>
                    <a:pt x="25" y="1"/>
                    <a:pt x="58" y="1"/>
                    <a:pt x="68" y="15"/>
                  </a:cubicBezTo>
                  <a:cubicBezTo>
                    <a:pt x="78" y="20"/>
                    <a:pt x="44" y="45"/>
                    <a:pt x="25" y="4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4"/>
            <p:cNvSpPr/>
            <p:nvPr/>
          </p:nvSpPr>
          <p:spPr>
            <a:xfrm rot="-487982" flipH="1">
              <a:off x="5084964" y="3669402"/>
              <a:ext cx="1110089" cy="633495"/>
            </a:xfrm>
            <a:custGeom>
              <a:avLst/>
              <a:gdLst/>
              <a:ahLst/>
              <a:cxnLst/>
              <a:rect l="l" t="t" r="r" b="b"/>
              <a:pathLst>
                <a:path w="6969" h="3977" extrusionOk="0">
                  <a:moveTo>
                    <a:pt x="6601" y="2107"/>
                  </a:moveTo>
                  <a:cubicBezTo>
                    <a:pt x="6572" y="2059"/>
                    <a:pt x="6543" y="2010"/>
                    <a:pt x="6504" y="1976"/>
                  </a:cubicBezTo>
                  <a:cubicBezTo>
                    <a:pt x="6591" y="1957"/>
                    <a:pt x="6673" y="1918"/>
                    <a:pt x="6746" y="1870"/>
                  </a:cubicBezTo>
                  <a:cubicBezTo>
                    <a:pt x="6799" y="1836"/>
                    <a:pt x="6775" y="1749"/>
                    <a:pt x="6702" y="1763"/>
                  </a:cubicBezTo>
                  <a:cubicBezTo>
                    <a:pt x="6572" y="1788"/>
                    <a:pt x="6426" y="1749"/>
                    <a:pt x="6291" y="1763"/>
                  </a:cubicBezTo>
                  <a:cubicBezTo>
                    <a:pt x="6291" y="1754"/>
                    <a:pt x="6286" y="1744"/>
                    <a:pt x="6286" y="1739"/>
                  </a:cubicBezTo>
                  <a:cubicBezTo>
                    <a:pt x="6334" y="1725"/>
                    <a:pt x="6383" y="1710"/>
                    <a:pt x="6422" y="1676"/>
                  </a:cubicBezTo>
                  <a:cubicBezTo>
                    <a:pt x="6460" y="1647"/>
                    <a:pt x="6480" y="1599"/>
                    <a:pt x="6523" y="1574"/>
                  </a:cubicBezTo>
                  <a:cubicBezTo>
                    <a:pt x="6557" y="1550"/>
                    <a:pt x="6557" y="1497"/>
                    <a:pt x="6514" y="1478"/>
                  </a:cubicBezTo>
                  <a:cubicBezTo>
                    <a:pt x="6436" y="1449"/>
                    <a:pt x="6359" y="1410"/>
                    <a:pt x="6271" y="1405"/>
                  </a:cubicBezTo>
                  <a:cubicBezTo>
                    <a:pt x="6218" y="1400"/>
                    <a:pt x="6179" y="1415"/>
                    <a:pt x="6136" y="1439"/>
                  </a:cubicBezTo>
                  <a:lnTo>
                    <a:pt x="6063" y="1352"/>
                  </a:lnTo>
                  <a:cubicBezTo>
                    <a:pt x="6126" y="1279"/>
                    <a:pt x="6160" y="1187"/>
                    <a:pt x="6160" y="1076"/>
                  </a:cubicBezTo>
                  <a:cubicBezTo>
                    <a:pt x="6160" y="1018"/>
                    <a:pt x="6092" y="1003"/>
                    <a:pt x="6063" y="1047"/>
                  </a:cubicBezTo>
                  <a:cubicBezTo>
                    <a:pt x="6005" y="1114"/>
                    <a:pt x="5923" y="1143"/>
                    <a:pt x="5845" y="1163"/>
                  </a:cubicBezTo>
                  <a:cubicBezTo>
                    <a:pt x="5763" y="1114"/>
                    <a:pt x="5681" y="1071"/>
                    <a:pt x="5589" y="1042"/>
                  </a:cubicBezTo>
                  <a:cubicBezTo>
                    <a:pt x="5681" y="1013"/>
                    <a:pt x="5777" y="998"/>
                    <a:pt x="5879" y="1013"/>
                  </a:cubicBezTo>
                  <a:cubicBezTo>
                    <a:pt x="5937" y="1018"/>
                    <a:pt x="5952" y="940"/>
                    <a:pt x="5913" y="916"/>
                  </a:cubicBezTo>
                  <a:cubicBezTo>
                    <a:pt x="5724" y="795"/>
                    <a:pt x="5492" y="834"/>
                    <a:pt x="5337" y="969"/>
                  </a:cubicBezTo>
                  <a:cubicBezTo>
                    <a:pt x="5337" y="930"/>
                    <a:pt x="5346" y="901"/>
                    <a:pt x="5371" y="877"/>
                  </a:cubicBezTo>
                  <a:cubicBezTo>
                    <a:pt x="5380" y="872"/>
                    <a:pt x="5385" y="858"/>
                    <a:pt x="5390" y="853"/>
                  </a:cubicBezTo>
                  <a:cubicBezTo>
                    <a:pt x="5443" y="834"/>
                    <a:pt x="5429" y="751"/>
                    <a:pt x="5371" y="746"/>
                  </a:cubicBezTo>
                  <a:cubicBezTo>
                    <a:pt x="5274" y="732"/>
                    <a:pt x="5162" y="775"/>
                    <a:pt x="5100" y="853"/>
                  </a:cubicBezTo>
                  <a:lnTo>
                    <a:pt x="5100" y="858"/>
                  </a:lnTo>
                  <a:cubicBezTo>
                    <a:pt x="5051" y="901"/>
                    <a:pt x="5022" y="955"/>
                    <a:pt x="5008" y="1018"/>
                  </a:cubicBezTo>
                  <a:cubicBezTo>
                    <a:pt x="4959" y="1027"/>
                    <a:pt x="4920" y="1047"/>
                    <a:pt x="4877" y="1066"/>
                  </a:cubicBezTo>
                  <a:cubicBezTo>
                    <a:pt x="4848" y="1022"/>
                    <a:pt x="4823" y="989"/>
                    <a:pt x="4785" y="945"/>
                  </a:cubicBezTo>
                  <a:cubicBezTo>
                    <a:pt x="4809" y="916"/>
                    <a:pt x="4833" y="882"/>
                    <a:pt x="4853" y="853"/>
                  </a:cubicBezTo>
                  <a:cubicBezTo>
                    <a:pt x="4896" y="780"/>
                    <a:pt x="4959" y="659"/>
                    <a:pt x="4945" y="577"/>
                  </a:cubicBezTo>
                  <a:cubicBezTo>
                    <a:pt x="4925" y="466"/>
                    <a:pt x="4814" y="528"/>
                    <a:pt x="4756" y="558"/>
                  </a:cubicBezTo>
                  <a:cubicBezTo>
                    <a:pt x="4669" y="601"/>
                    <a:pt x="4596" y="654"/>
                    <a:pt x="4538" y="727"/>
                  </a:cubicBezTo>
                  <a:lnTo>
                    <a:pt x="4446" y="674"/>
                  </a:lnTo>
                  <a:cubicBezTo>
                    <a:pt x="4465" y="490"/>
                    <a:pt x="4368" y="301"/>
                    <a:pt x="4276" y="146"/>
                  </a:cubicBezTo>
                  <a:cubicBezTo>
                    <a:pt x="4252" y="97"/>
                    <a:pt x="4160" y="107"/>
                    <a:pt x="4170" y="170"/>
                  </a:cubicBezTo>
                  <a:cubicBezTo>
                    <a:pt x="4175" y="301"/>
                    <a:pt x="4160" y="432"/>
                    <a:pt x="4126" y="553"/>
                  </a:cubicBezTo>
                  <a:cubicBezTo>
                    <a:pt x="4112" y="553"/>
                    <a:pt x="4102" y="543"/>
                    <a:pt x="4087" y="543"/>
                  </a:cubicBezTo>
                  <a:cubicBezTo>
                    <a:pt x="4078" y="470"/>
                    <a:pt x="4063" y="407"/>
                    <a:pt x="4049" y="340"/>
                  </a:cubicBezTo>
                  <a:cubicBezTo>
                    <a:pt x="4039" y="291"/>
                    <a:pt x="3986" y="286"/>
                    <a:pt x="3952" y="311"/>
                  </a:cubicBezTo>
                  <a:cubicBezTo>
                    <a:pt x="3870" y="369"/>
                    <a:pt x="3816" y="446"/>
                    <a:pt x="3782" y="533"/>
                  </a:cubicBezTo>
                  <a:cubicBezTo>
                    <a:pt x="3700" y="538"/>
                    <a:pt x="3627" y="553"/>
                    <a:pt x="3555" y="567"/>
                  </a:cubicBezTo>
                  <a:cubicBezTo>
                    <a:pt x="3574" y="519"/>
                    <a:pt x="3589" y="470"/>
                    <a:pt x="3593" y="422"/>
                  </a:cubicBezTo>
                  <a:cubicBezTo>
                    <a:pt x="3598" y="388"/>
                    <a:pt x="3574" y="344"/>
                    <a:pt x="3531" y="359"/>
                  </a:cubicBezTo>
                  <a:cubicBezTo>
                    <a:pt x="3380" y="407"/>
                    <a:pt x="3240" y="485"/>
                    <a:pt x="3177" y="616"/>
                  </a:cubicBezTo>
                  <a:cubicBezTo>
                    <a:pt x="3109" y="567"/>
                    <a:pt x="3041" y="519"/>
                    <a:pt x="2969" y="490"/>
                  </a:cubicBezTo>
                  <a:cubicBezTo>
                    <a:pt x="3041" y="398"/>
                    <a:pt x="3133" y="320"/>
                    <a:pt x="3240" y="267"/>
                  </a:cubicBezTo>
                  <a:cubicBezTo>
                    <a:pt x="3298" y="238"/>
                    <a:pt x="3259" y="165"/>
                    <a:pt x="3206" y="170"/>
                  </a:cubicBezTo>
                  <a:cubicBezTo>
                    <a:pt x="3061" y="189"/>
                    <a:pt x="2891" y="272"/>
                    <a:pt x="2799" y="398"/>
                  </a:cubicBezTo>
                  <a:cubicBezTo>
                    <a:pt x="2819" y="311"/>
                    <a:pt x="2819" y="204"/>
                    <a:pt x="2799" y="117"/>
                  </a:cubicBezTo>
                  <a:cubicBezTo>
                    <a:pt x="2794" y="59"/>
                    <a:pt x="2707" y="59"/>
                    <a:pt x="2698" y="107"/>
                  </a:cubicBezTo>
                  <a:cubicBezTo>
                    <a:pt x="2669" y="214"/>
                    <a:pt x="2635" y="315"/>
                    <a:pt x="2586" y="407"/>
                  </a:cubicBezTo>
                  <a:cubicBezTo>
                    <a:pt x="2538" y="407"/>
                    <a:pt x="2489" y="412"/>
                    <a:pt x="2441" y="417"/>
                  </a:cubicBezTo>
                  <a:cubicBezTo>
                    <a:pt x="2451" y="344"/>
                    <a:pt x="2465" y="248"/>
                    <a:pt x="2509" y="199"/>
                  </a:cubicBezTo>
                  <a:cubicBezTo>
                    <a:pt x="2509" y="199"/>
                    <a:pt x="2509" y="194"/>
                    <a:pt x="2514" y="194"/>
                  </a:cubicBezTo>
                  <a:cubicBezTo>
                    <a:pt x="2523" y="194"/>
                    <a:pt x="2523" y="189"/>
                    <a:pt x="2528" y="189"/>
                  </a:cubicBezTo>
                  <a:cubicBezTo>
                    <a:pt x="2581" y="156"/>
                    <a:pt x="2538" y="73"/>
                    <a:pt x="2480" y="102"/>
                  </a:cubicBezTo>
                  <a:cubicBezTo>
                    <a:pt x="2359" y="165"/>
                    <a:pt x="2257" y="272"/>
                    <a:pt x="2209" y="407"/>
                  </a:cubicBezTo>
                  <a:cubicBezTo>
                    <a:pt x="2199" y="407"/>
                    <a:pt x="2194" y="398"/>
                    <a:pt x="2184" y="398"/>
                  </a:cubicBezTo>
                  <a:cubicBezTo>
                    <a:pt x="2184" y="393"/>
                    <a:pt x="2184" y="388"/>
                    <a:pt x="2189" y="388"/>
                  </a:cubicBezTo>
                  <a:cubicBezTo>
                    <a:pt x="2199" y="296"/>
                    <a:pt x="2165" y="214"/>
                    <a:pt x="2141" y="127"/>
                  </a:cubicBezTo>
                  <a:cubicBezTo>
                    <a:pt x="2126" y="78"/>
                    <a:pt x="2058" y="78"/>
                    <a:pt x="2044" y="117"/>
                  </a:cubicBezTo>
                  <a:cubicBezTo>
                    <a:pt x="1928" y="170"/>
                    <a:pt x="1850" y="267"/>
                    <a:pt x="1811" y="383"/>
                  </a:cubicBezTo>
                  <a:cubicBezTo>
                    <a:pt x="1753" y="393"/>
                    <a:pt x="1690" y="407"/>
                    <a:pt x="1637" y="422"/>
                  </a:cubicBezTo>
                  <a:cubicBezTo>
                    <a:pt x="1593" y="315"/>
                    <a:pt x="1564" y="204"/>
                    <a:pt x="1564" y="83"/>
                  </a:cubicBezTo>
                  <a:cubicBezTo>
                    <a:pt x="1564" y="20"/>
                    <a:pt x="1472" y="1"/>
                    <a:pt x="1448" y="68"/>
                  </a:cubicBezTo>
                  <a:cubicBezTo>
                    <a:pt x="1390" y="223"/>
                    <a:pt x="1371" y="388"/>
                    <a:pt x="1400" y="553"/>
                  </a:cubicBezTo>
                  <a:cubicBezTo>
                    <a:pt x="1395" y="558"/>
                    <a:pt x="1380" y="562"/>
                    <a:pt x="1376" y="567"/>
                  </a:cubicBezTo>
                  <a:cubicBezTo>
                    <a:pt x="1332" y="553"/>
                    <a:pt x="1293" y="538"/>
                    <a:pt x="1235" y="533"/>
                  </a:cubicBezTo>
                  <a:cubicBezTo>
                    <a:pt x="1124" y="519"/>
                    <a:pt x="959" y="514"/>
                    <a:pt x="857" y="577"/>
                  </a:cubicBezTo>
                  <a:cubicBezTo>
                    <a:pt x="814" y="606"/>
                    <a:pt x="819" y="683"/>
                    <a:pt x="882" y="683"/>
                  </a:cubicBezTo>
                  <a:cubicBezTo>
                    <a:pt x="978" y="683"/>
                    <a:pt x="1041" y="771"/>
                    <a:pt x="1129" y="804"/>
                  </a:cubicBezTo>
                  <a:cubicBezTo>
                    <a:pt x="1133" y="804"/>
                    <a:pt x="1138" y="809"/>
                    <a:pt x="1148" y="809"/>
                  </a:cubicBezTo>
                  <a:cubicBezTo>
                    <a:pt x="1114" y="858"/>
                    <a:pt x="1085" y="906"/>
                    <a:pt x="1056" y="964"/>
                  </a:cubicBezTo>
                  <a:cubicBezTo>
                    <a:pt x="911" y="882"/>
                    <a:pt x="702" y="901"/>
                    <a:pt x="567" y="969"/>
                  </a:cubicBezTo>
                  <a:cubicBezTo>
                    <a:pt x="518" y="993"/>
                    <a:pt x="528" y="1061"/>
                    <a:pt x="577" y="1076"/>
                  </a:cubicBezTo>
                  <a:cubicBezTo>
                    <a:pt x="727" y="1134"/>
                    <a:pt x="838" y="1192"/>
                    <a:pt x="954" y="1289"/>
                  </a:cubicBezTo>
                  <a:cubicBezTo>
                    <a:pt x="954" y="1308"/>
                    <a:pt x="945" y="1327"/>
                    <a:pt x="945" y="1342"/>
                  </a:cubicBezTo>
                  <a:cubicBezTo>
                    <a:pt x="819" y="1332"/>
                    <a:pt x="688" y="1381"/>
                    <a:pt x="567" y="1434"/>
                  </a:cubicBezTo>
                  <a:cubicBezTo>
                    <a:pt x="523" y="1453"/>
                    <a:pt x="528" y="1512"/>
                    <a:pt x="557" y="1536"/>
                  </a:cubicBezTo>
                  <a:cubicBezTo>
                    <a:pt x="669" y="1618"/>
                    <a:pt x="785" y="1676"/>
                    <a:pt x="911" y="1691"/>
                  </a:cubicBezTo>
                  <a:cubicBezTo>
                    <a:pt x="809" y="1763"/>
                    <a:pt x="712" y="1846"/>
                    <a:pt x="630" y="1947"/>
                  </a:cubicBezTo>
                  <a:cubicBezTo>
                    <a:pt x="543" y="1846"/>
                    <a:pt x="422" y="1768"/>
                    <a:pt x="291" y="1744"/>
                  </a:cubicBezTo>
                  <a:cubicBezTo>
                    <a:pt x="238" y="1729"/>
                    <a:pt x="179" y="1797"/>
                    <a:pt x="233" y="1841"/>
                  </a:cubicBezTo>
                  <a:cubicBezTo>
                    <a:pt x="242" y="1850"/>
                    <a:pt x="257" y="1860"/>
                    <a:pt x="267" y="1870"/>
                  </a:cubicBezTo>
                  <a:cubicBezTo>
                    <a:pt x="330" y="1957"/>
                    <a:pt x="388" y="2039"/>
                    <a:pt x="426" y="2136"/>
                  </a:cubicBezTo>
                  <a:cubicBezTo>
                    <a:pt x="431" y="2156"/>
                    <a:pt x="436" y="2175"/>
                    <a:pt x="436" y="2189"/>
                  </a:cubicBezTo>
                  <a:cubicBezTo>
                    <a:pt x="354" y="2102"/>
                    <a:pt x="242" y="2034"/>
                    <a:pt x="136" y="2030"/>
                  </a:cubicBezTo>
                  <a:cubicBezTo>
                    <a:pt x="107" y="2030"/>
                    <a:pt x="87" y="2044"/>
                    <a:pt x="73" y="2068"/>
                  </a:cubicBezTo>
                  <a:cubicBezTo>
                    <a:pt x="44" y="2156"/>
                    <a:pt x="160" y="2223"/>
                    <a:pt x="213" y="2277"/>
                  </a:cubicBezTo>
                  <a:cubicBezTo>
                    <a:pt x="286" y="2349"/>
                    <a:pt x="349" y="2427"/>
                    <a:pt x="402" y="2514"/>
                  </a:cubicBezTo>
                  <a:cubicBezTo>
                    <a:pt x="402" y="2543"/>
                    <a:pt x="397" y="2572"/>
                    <a:pt x="397" y="2601"/>
                  </a:cubicBezTo>
                  <a:cubicBezTo>
                    <a:pt x="281" y="2577"/>
                    <a:pt x="165" y="2587"/>
                    <a:pt x="58" y="2650"/>
                  </a:cubicBezTo>
                  <a:cubicBezTo>
                    <a:pt x="0" y="2688"/>
                    <a:pt x="25" y="2780"/>
                    <a:pt x="97" y="2766"/>
                  </a:cubicBezTo>
                  <a:cubicBezTo>
                    <a:pt x="189" y="2746"/>
                    <a:pt x="262" y="2809"/>
                    <a:pt x="330" y="2858"/>
                  </a:cubicBezTo>
                  <a:cubicBezTo>
                    <a:pt x="238" y="2901"/>
                    <a:pt x="155" y="2959"/>
                    <a:pt x="83" y="3037"/>
                  </a:cubicBezTo>
                  <a:cubicBezTo>
                    <a:pt x="39" y="3085"/>
                    <a:pt x="73" y="3158"/>
                    <a:pt x="141" y="3148"/>
                  </a:cubicBezTo>
                  <a:cubicBezTo>
                    <a:pt x="238" y="3129"/>
                    <a:pt x="339" y="3134"/>
                    <a:pt x="436" y="3124"/>
                  </a:cubicBezTo>
                  <a:cubicBezTo>
                    <a:pt x="446" y="3124"/>
                    <a:pt x="451" y="3124"/>
                    <a:pt x="455" y="3119"/>
                  </a:cubicBezTo>
                  <a:cubicBezTo>
                    <a:pt x="407" y="3303"/>
                    <a:pt x="533" y="3507"/>
                    <a:pt x="688" y="3633"/>
                  </a:cubicBezTo>
                  <a:cubicBezTo>
                    <a:pt x="746" y="3686"/>
                    <a:pt x="838" y="3608"/>
                    <a:pt x="775" y="3545"/>
                  </a:cubicBezTo>
                  <a:cubicBezTo>
                    <a:pt x="717" y="3487"/>
                    <a:pt x="698" y="3415"/>
                    <a:pt x="698" y="3342"/>
                  </a:cubicBezTo>
                  <a:lnTo>
                    <a:pt x="698" y="3342"/>
                  </a:lnTo>
                  <a:cubicBezTo>
                    <a:pt x="761" y="3579"/>
                    <a:pt x="959" y="3797"/>
                    <a:pt x="1206" y="3758"/>
                  </a:cubicBezTo>
                  <a:cubicBezTo>
                    <a:pt x="1255" y="3754"/>
                    <a:pt x="1259" y="3666"/>
                    <a:pt x="1211" y="3662"/>
                  </a:cubicBezTo>
                  <a:cubicBezTo>
                    <a:pt x="1177" y="3657"/>
                    <a:pt x="1138" y="3633"/>
                    <a:pt x="1109" y="3603"/>
                  </a:cubicBezTo>
                  <a:cubicBezTo>
                    <a:pt x="1182" y="3628"/>
                    <a:pt x="1255" y="3637"/>
                    <a:pt x="1332" y="3642"/>
                  </a:cubicBezTo>
                  <a:cubicBezTo>
                    <a:pt x="1463" y="3758"/>
                    <a:pt x="1661" y="3787"/>
                    <a:pt x="1811" y="3749"/>
                  </a:cubicBezTo>
                  <a:cubicBezTo>
                    <a:pt x="1865" y="3729"/>
                    <a:pt x="1884" y="3642"/>
                    <a:pt x="1816" y="3628"/>
                  </a:cubicBezTo>
                  <a:cubicBezTo>
                    <a:pt x="1787" y="3618"/>
                    <a:pt x="1763" y="3608"/>
                    <a:pt x="1739" y="3594"/>
                  </a:cubicBezTo>
                  <a:cubicBezTo>
                    <a:pt x="1855" y="3560"/>
                    <a:pt x="1957" y="3497"/>
                    <a:pt x="2054" y="3434"/>
                  </a:cubicBezTo>
                  <a:cubicBezTo>
                    <a:pt x="2213" y="3666"/>
                    <a:pt x="2485" y="3802"/>
                    <a:pt x="2780" y="3821"/>
                  </a:cubicBezTo>
                  <a:cubicBezTo>
                    <a:pt x="3148" y="3836"/>
                    <a:pt x="3511" y="3642"/>
                    <a:pt x="3724" y="3347"/>
                  </a:cubicBezTo>
                  <a:cubicBezTo>
                    <a:pt x="4054" y="3633"/>
                    <a:pt x="4543" y="3729"/>
                    <a:pt x="4935" y="3531"/>
                  </a:cubicBezTo>
                  <a:cubicBezTo>
                    <a:pt x="4998" y="3560"/>
                    <a:pt x="5070" y="3584"/>
                    <a:pt x="5133" y="3603"/>
                  </a:cubicBezTo>
                  <a:cubicBezTo>
                    <a:pt x="5303" y="3749"/>
                    <a:pt x="5535" y="3812"/>
                    <a:pt x="5773" y="3758"/>
                  </a:cubicBezTo>
                  <a:cubicBezTo>
                    <a:pt x="5782" y="3758"/>
                    <a:pt x="5787" y="3754"/>
                    <a:pt x="5802" y="3754"/>
                  </a:cubicBezTo>
                  <a:cubicBezTo>
                    <a:pt x="5782" y="3787"/>
                    <a:pt x="5748" y="3831"/>
                    <a:pt x="5758" y="3875"/>
                  </a:cubicBezTo>
                  <a:cubicBezTo>
                    <a:pt x="5782" y="3976"/>
                    <a:pt x="5899" y="3928"/>
                    <a:pt x="5952" y="3894"/>
                  </a:cubicBezTo>
                  <a:cubicBezTo>
                    <a:pt x="6000" y="3860"/>
                    <a:pt x="6044" y="3821"/>
                    <a:pt x="6078" y="3773"/>
                  </a:cubicBezTo>
                  <a:cubicBezTo>
                    <a:pt x="6087" y="3773"/>
                    <a:pt x="6087" y="3773"/>
                    <a:pt x="6092" y="3763"/>
                  </a:cubicBezTo>
                  <a:cubicBezTo>
                    <a:pt x="6121" y="3749"/>
                    <a:pt x="6126" y="3715"/>
                    <a:pt x="6116" y="3691"/>
                  </a:cubicBezTo>
                  <a:cubicBezTo>
                    <a:pt x="6126" y="3657"/>
                    <a:pt x="6141" y="3613"/>
                    <a:pt x="6141" y="3570"/>
                  </a:cubicBezTo>
                  <a:cubicBezTo>
                    <a:pt x="6150" y="3589"/>
                    <a:pt x="6160" y="3613"/>
                    <a:pt x="6170" y="3633"/>
                  </a:cubicBezTo>
                  <a:cubicBezTo>
                    <a:pt x="6184" y="3662"/>
                    <a:pt x="6242" y="3676"/>
                    <a:pt x="6262" y="3652"/>
                  </a:cubicBezTo>
                  <a:cubicBezTo>
                    <a:pt x="6320" y="3570"/>
                    <a:pt x="6315" y="3492"/>
                    <a:pt x="6291" y="3400"/>
                  </a:cubicBezTo>
                  <a:cubicBezTo>
                    <a:pt x="6286" y="3386"/>
                    <a:pt x="6281" y="3371"/>
                    <a:pt x="6281" y="3352"/>
                  </a:cubicBezTo>
                  <a:cubicBezTo>
                    <a:pt x="6315" y="3289"/>
                    <a:pt x="6339" y="3206"/>
                    <a:pt x="6354" y="3134"/>
                  </a:cubicBezTo>
                  <a:cubicBezTo>
                    <a:pt x="6368" y="3240"/>
                    <a:pt x="6388" y="3342"/>
                    <a:pt x="6392" y="3449"/>
                  </a:cubicBezTo>
                  <a:cubicBezTo>
                    <a:pt x="6392" y="3492"/>
                    <a:pt x="6436" y="3531"/>
                    <a:pt x="6480" y="3507"/>
                  </a:cubicBezTo>
                  <a:cubicBezTo>
                    <a:pt x="6557" y="3463"/>
                    <a:pt x="6547" y="3342"/>
                    <a:pt x="6528" y="3245"/>
                  </a:cubicBezTo>
                  <a:cubicBezTo>
                    <a:pt x="6581" y="3202"/>
                    <a:pt x="6576" y="3100"/>
                    <a:pt x="6581" y="3047"/>
                  </a:cubicBezTo>
                  <a:cubicBezTo>
                    <a:pt x="6586" y="2988"/>
                    <a:pt x="6586" y="2935"/>
                    <a:pt x="6581" y="2882"/>
                  </a:cubicBezTo>
                  <a:cubicBezTo>
                    <a:pt x="6606" y="2853"/>
                    <a:pt x="6625" y="2814"/>
                    <a:pt x="6644" y="2780"/>
                  </a:cubicBezTo>
                  <a:cubicBezTo>
                    <a:pt x="6673" y="2858"/>
                    <a:pt x="6693" y="2940"/>
                    <a:pt x="6693" y="3032"/>
                  </a:cubicBezTo>
                  <a:cubicBezTo>
                    <a:pt x="6693" y="3100"/>
                    <a:pt x="6780" y="3119"/>
                    <a:pt x="6804" y="3051"/>
                  </a:cubicBezTo>
                  <a:cubicBezTo>
                    <a:pt x="6886" y="2853"/>
                    <a:pt x="6819" y="2650"/>
                    <a:pt x="6707" y="2475"/>
                  </a:cubicBezTo>
                  <a:lnTo>
                    <a:pt x="6707" y="2446"/>
                  </a:lnTo>
                  <a:cubicBezTo>
                    <a:pt x="6765" y="2499"/>
                    <a:pt x="6814" y="2572"/>
                    <a:pt x="6853" y="2650"/>
                  </a:cubicBezTo>
                  <a:cubicBezTo>
                    <a:pt x="6877" y="2698"/>
                    <a:pt x="6969" y="2688"/>
                    <a:pt x="6969" y="2625"/>
                  </a:cubicBezTo>
                  <a:cubicBezTo>
                    <a:pt x="6954" y="2417"/>
                    <a:pt x="6814" y="2151"/>
                    <a:pt x="6601" y="21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4"/>
            <p:cNvSpPr/>
            <p:nvPr/>
          </p:nvSpPr>
          <p:spPr>
            <a:xfrm rot="-487982" flipH="1">
              <a:off x="5558511" y="4001130"/>
              <a:ext cx="211537" cy="196085"/>
            </a:xfrm>
            <a:custGeom>
              <a:avLst/>
              <a:gdLst/>
              <a:ahLst/>
              <a:cxnLst/>
              <a:rect l="l" t="t" r="r" b="b"/>
              <a:pathLst>
                <a:path w="1328" h="1231" extrusionOk="0">
                  <a:moveTo>
                    <a:pt x="1269" y="945"/>
                  </a:moveTo>
                  <a:cubicBezTo>
                    <a:pt x="1279" y="950"/>
                    <a:pt x="1259" y="959"/>
                    <a:pt x="1235" y="969"/>
                  </a:cubicBezTo>
                  <a:cubicBezTo>
                    <a:pt x="1211" y="979"/>
                    <a:pt x="1138" y="1008"/>
                    <a:pt x="1148" y="1008"/>
                  </a:cubicBezTo>
                  <a:cubicBezTo>
                    <a:pt x="1158" y="1017"/>
                    <a:pt x="1167" y="1051"/>
                    <a:pt x="1148" y="1090"/>
                  </a:cubicBezTo>
                  <a:cubicBezTo>
                    <a:pt x="1133" y="1124"/>
                    <a:pt x="1027" y="1192"/>
                    <a:pt x="1022" y="1197"/>
                  </a:cubicBezTo>
                  <a:cubicBezTo>
                    <a:pt x="1017" y="1201"/>
                    <a:pt x="988" y="1230"/>
                    <a:pt x="978" y="1226"/>
                  </a:cubicBezTo>
                  <a:cubicBezTo>
                    <a:pt x="974" y="1221"/>
                    <a:pt x="964" y="1197"/>
                    <a:pt x="969" y="1192"/>
                  </a:cubicBezTo>
                  <a:cubicBezTo>
                    <a:pt x="974" y="1182"/>
                    <a:pt x="969" y="1153"/>
                    <a:pt x="954" y="1148"/>
                  </a:cubicBezTo>
                  <a:cubicBezTo>
                    <a:pt x="945" y="1143"/>
                    <a:pt x="906" y="1119"/>
                    <a:pt x="925" y="1109"/>
                  </a:cubicBezTo>
                  <a:cubicBezTo>
                    <a:pt x="945" y="1105"/>
                    <a:pt x="988" y="1095"/>
                    <a:pt x="988" y="1085"/>
                  </a:cubicBezTo>
                  <a:cubicBezTo>
                    <a:pt x="988" y="1085"/>
                    <a:pt x="978" y="1075"/>
                    <a:pt x="974" y="1075"/>
                  </a:cubicBezTo>
                  <a:cubicBezTo>
                    <a:pt x="969" y="1075"/>
                    <a:pt x="872" y="1032"/>
                    <a:pt x="780" y="979"/>
                  </a:cubicBezTo>
                  <a:lnTo>
                    <a:pt x="727" y="891"/>
                  </a:lnTo>
                  <a:lnTo>
                    <a:pt x="659" y="906"/>
                  </a:lnTo>
                  <a:cubicBezTo>
                    <a:pt x="581" y="887"/>
                    <a:pt x="518" y="882"/>
                    <a:pt x="528" y="891"/>
                  </a:cubicBezTo>
                  <a:cubicBezTo>
                    <a:pt x="533" y="906"/>
                    <a:pt x="557" y="940"/>
                    <a:pt x="543" y="954"/>
                  </a:cubicBezTo>
                  <a:cubicBezTo>
                    <a:pt x="533" y="959"/>
                    <a:pt x="489" y="974"/>
                    <a:pt x="484" y="964"/>
                  </a:cubicBezTo>
                  <a:cubicBezTo>
                    <a:pt x="480" y="959"/>
                    <a:pt x="446" y="935"/>
                    <a:pt x="446" y="935"/>
                  </a:cubicBezTo>
                  <a:cubicBezTo>
                    <a:pt x="441" y="935"/>
                    <a:pt x="422" y="891"/>
                    <a:pt x="446" y="833"/>
                  </a:cubicBezTo>
                  <a:lnTo>
                    <a:pt x="543" y="809"/>
                  </a:lnTo>
                  <a:lnTo>
                    <a:pt x="610" y="790"/>
                  </a:lnTo>
                  <a:cubicBezTo>
                    <a:pt x="625" y="761"/>
                    <a:pt x="639" y="741"/>
                    <a:pt x="639" y="746"/>
                  </a:cubicBezTo>
                  <a:cubicBezTo>
                    <a:pt x="649" y="756"/>
                    <a:pt x="659" y="741"/>
                    <a:pt x="654" y="693"/>
                  </a:cubicBezTo>
                  <a:cubicBezTo>
                    <a:pt x="654" y="645"/>
                    <a:pt x="581" y="596"/>
                    <a:pt x="581" y="596"/>
                  </a:cubicBezTo>
                  <a:cubicBezTo>
                    <a:pt x="581" y="596"/>
                    <a:pt x="591" y="586"/>
                    <a:pt x="606" y="586"/>
                  </a:cubicBezTo>
                  <a:cubicBezTo>
                    <a:pt x="615" y="586"/>
                    <a:pt x="654" y="591"/>
                    <a:pt x="664" y="591"/>
                  </a:cubicBezTo>
                  <a:cubicBezTo>
                    <a:pt x="678" y="591"/>
                    <a:pt x="702" y="562"/>
                    <a:pt x="707" y="543"/>
                  </a:cubicBezTo>
                  <a:cubicBezTo>
                    <a:pt x="712" y="523"/>
                    <a:pt x="688" y="480"/>
                    <a:pt x="659" y="499"/>
                  </a:cubicBezTo>
                  <a:cubicBezTo>
                    <a:pt x="630" y="519"/>
                    <a:pt x="533" y="538"/>
                    <a:pt x="504" y="514"/>
                  </a:cubicBezTo>
                  <a:cubicBezTo>
                    <a:pt x="465" y="490"/>
                    <a:pt x="363" y="446"/>
                    <a:pt x="339" y="427"/>
                  </a:cubicBezTo>
                  <a:cubicBezTo>
                    <a:pt x="315" y="407"/>
                    <a:pt x="252" y="354"/>
                    <a:pt x="271" y="344"/>
                  </a:cubicBezTo>
                  <a:cubicBezTo>
                    <a:pt x="291" y="330"/>
                    <a:pt x="339" y="281"/>
                    <a:pt x="334" y="262"/>
                  </a:cubicBezTo>
                  <a:cubicBezTo>
                    <a:pt x="325" y="247"/>
                    <a:pt x="146" y="281"/>
                    <a:pt x="150" y="272"/>
                  </a:cubicBezTo>
                  <a:cubicBezTo>
                    <a:pt x="155" y="257"/>
                    <a:pt x="146" y="228"/>
                    <a:pt x="121" y="209"/>
                  </a:cubicBezTo>
                  <a:cubicBezTo>
                    <a:pt x="97" y="194"/>
                    <a:pt x="29" y="141"/>
                    <a:pt x="24" y="141"/>
                  </a:cubicBezTo>
                  <a:cubicBezTo>
                    <a:pt x="20" y="141"/>
                    <a:pt x="0" y="112"/>
                    <a:pt x="0" y="88"/>
                  </a:cubicBezTo>
                  <a:cubicBezTo>
                    <a:pt x="0" y="63"/>
                    <a:pt x="10" y="0"/>
                    <a:pt x="24" y="0"/>
                  </a:cubicBezTo>
                  <a:cubicBezTo>
                    <a:pt x="34" y="0"/>
                    <a:pt x="97" y="10"/>
                    <a:pt x="97" y="39"/>
                  </a:cubicBezTo>
                  <a:cubicBezTo>
                    <a:pt x="97" y="73"/>
                    <a:pt x="126" y="151"/>
                    <a:pt x="155" y="155"/>
                  </a:cubicBezTo>
                  <a:cubicBezTo>
                    <a:pt x="194" y="160"/>
                    <a:pt x="286" y="155"/>
                    <a:pt x="271" y="175"/>
                  </a:cubicBezTo>
                  <a:cubicBezTo>
                    <a:pt x="262" y="184"/>
                    <a:pt x="252" y="223"/>
                    <a:pt x="286" y="218"/>
                  </a:cubicBezTo>
                  <a:cubicBezTo>
                    <a:pt x="315" y="209"/>
                    <a:pt x="441" y="223"/>
                    <a:pt x="504" y="262"/>
                  </a:cubicBezTo>
                  <a:lnTo>
                    <a:pt x="591" y="301"/>
                  </a:lnTo>
                  <a:lnTo>
                    <a:pt x="606" y="306"/>
                  </a:lnTo>
                  <a:cubicBezTo>
                    <a:pt x="610" y="330"/>
                    <a:pt x="610" y="354"/>
                    <a:pt x="606" y="364"/>
                  </a:cubicBezTo>
                  <a:cubicBezTo>
                    <a:pt x="601" y="368"/>
                    <a:pt x="586" y="427"/>
                    <a:pt x="591" y="485"/>
                  </a:cubicBezTo>
                  <a:lnTo>
                    <a:pt x="639" y="451"/>
                  </a:lnTo>
                  <a:lnTo>
                    <a:pt x="698" y="417"/>
                  </a:lnTo>
                  <a:cubicBezTo>
                    <a:pt x="736" y="446"/>
                    <a:pt x="780" y="460"/>
                    <a:pt x="794" y="441"/>
                  </a:cubicBezTo>
                  <a:cubicBezTo>
                    <a:pt x="804" y="422"/>
                    <a:pt x="736" y="373"/>
                    <a:pt x="707" y="354"/>
                  </a:cubicBezTo>
                  <a:cubicBezTo>
                    <a:pt x="683" y="344"/>
                    <a:pt x="683" y="262"/>
                    <a:pt x="698" y="262"/>
                  </a:cubicBezTo>
                  <a:cubicBezTo>
                    <a:pt x="707" y="262"/>
                    <a:pt x="736" y="262"/>
                    <a:pt x="736" y="272"/>
                  </a:cubicBezTo>
                  <a:cubicBezTo>
                    <a:pt x="736" y="276"/>
                    <a:pt x="828" y="272"/>
                    <a:pt x="945" y="247"/>
                  </a:cubicBezTo>
                  <a:lnTo>
                    <a:pt x="828" y="209"/>
                  </a:lnTo>
                  <a:lnTo>
                    <a:pt x="819" y="204"/>
                  </a:lnTo>
                  <a:lnTo>
                    <a:pt x="761" y="204"/>
                  </a:lnTo>
                  <a:cubicBezTo>
                    <a:pt x="751" y="204"/>
                    <a:pt x="756" y="165"/>
                    <a:pt x="785" y="131"/>
                  </a:cubicBezTo>
                  <a:lnTo>
                    <a:pt x="833" y="107"/>
                  </a:lnTo>
                  <a:lnTo>
                    <a:pt x="848" y="102"/>
                  </a:lnTo>
                  <a:cubicBezTo>
                    <a:pt x="857" y="92"/>
                    <a:pt x="877" y="92"/>
                    <a:pt x="891" y="107"/>
                  </a:cubicBezTo>
                  <a:cubicBezTo>
                    <a:pt x="896" y="112"/>
                    <a:pt x="920" y="151"/>
                    <a:pt x="945" y="175"/>
                  </a:cubicBezTo>
                  <a:cubicBezTo>
                    <a:pt x="969" y="199"/>
                    <a:pt x="1022" y="276"/>
                    <a:pt x="1061" y="276"/>
                  </a:cubicBezTo>
                  <a:lnTo>
                    <a:pt x="1075" y="281"/>
                  </a:lnTo>
                  <a:cubicBezTo>
                    <a:pt x="1119" y="296"/>
                    <a:pt x="1133" y="325"/>
                    <a:pt x="1158" y="354"/>
                  </a:cubicBezTo>
                  <a:lnTo>
                    <a:pt x="1124" y="373"/>
                  </a:lnTo>
                  <a:cubicBezTo>
                    <a:pt x="1095" y="398"/>
                    <a:pt x="1061" y="427"/>
                    <a:pt x="1051" y="441"/>
                  </a:cubicBezTo>
                  <a:cubicBezTo>
                    <a:pt x="1046" y="451"/>
                    <a:pt x="1061" y="475"/>
                    <a:pt x="1070" y="485"/>
                  </a:cubicBezTo>
                  <a:cubicBezTo>
                    <a:pt x="1085" y="490"/>
                    <a:pt x="1124" y="490"/>
                    <a:pt x="1143" y="490"/>
                  </a:cubicBezTo>
                  <a:cubicBezTo>
                    <a:pt x="1162" y="485"/>
                    <a:pt x="1211" y="485"/>
                    <a:pt x="1211" y="494"/>
                  </a:cubicBezTo>
                  <a:cubicBezTo>
                    <a:pt x="1206" y="509"/>
                    <a:pt x="1216" y="557"/>
                    <a:pt x="1240" y="567"/>
                  </a:cubicBezTo>
                  <a:cubicBezTo>
                    <a:pt x="1264" y="582"/>
                    <a:pt x="1317" y="611"/>
                    <a:pt x="1313" y="615"/>
                  </a:cubicBezTo>
                  <a:cubicBezTo>
                    <a:pt x="1303" y="620"/>
                    <a:pt x="1293" y="683"/>
                    <a:pt x="1327" y="717"/>
                  </a:cubicBezTo>
                  <a:lnTo>
                    <a:pt x="1288" y="799"/>
                  </a:lnTo>
                  <a:lnTo>
                    <a:pt x="1284" y="814"/>
                  </a:lnTo>
                  <a:cubicBezTo>
                    <a:pt x="1288" y="838"/>
                    <a:pt x="1293" y="858"/>
                    <a:pt x="1293" y="858"/>
                  </a:cubicBezTo>
                  <a:cubicBezTo>
                    <a:pt x="1293" y="858"/>
                    <a:pt x="1284" y="858"/>
                    <a:pt x="1269" y="862"/>
                  </a:cubicBezTo>
                  <a:cubicBezTo>
                    <a:pt x="1259" y="862"/>
                    <a:pt x="1230" y="882"/>
                    <a:pt x="1235" y="887"/>
                  </a:cubicBezTo>
                  <a:cubicBezTo>
                    <a:pt x="1221" y="901"/>
                    <a:pt x="1264" y="935"/>
                    <a:pt x="1269" y="945"/>
                  </a:cubicBezTo>
                  <a:close/>
                  <a:moveTo>
                    <a:pt x="978" y="741"/>
                  </a:moveTo>
                  <a:cubicBezTo>
                    <a:pt x="978" y="790"/>
                    <a:pt x="1017" y="829"/>
                    <a:pt x="1061" y="814"/>
                  </a:cubicBezTo>
                  <a:cubicBezTo>
                    <a:pt x="1100" y="804"/>
                    <a:pt x="1196" y="732"/>
                    <a:pt x="1196" y="727"/>
                  </a:cubicBezTo>
                  <a:cubicBezTo>
                    <a:pt x="1196" y="712"/>
                    <a:pt x="1172" y="693"/>
                    <a:pt x="1148" y="688"/>
                  </a:cubicBezTo>
                  <a:cubicBezTo>
                    <a:pt x="1124" y="683"/>
                    <a:pt x="978" y="693"/>
                    <a:pt x="978" y="741"/>
                  </a:cubicBezTo>
                  <a:close/>
                  <a:moveTo>
                    <a:pt x="882" y="368"/>
                  </a:moveTo>
                  <a:cubicBezTo>
                    <a:pt x="877" y="393"/>
                    <a:pt x="964" y="398"/>
                    <a:pt x="1070" y="383"/>
                  </a:cubicBezTo>
                  <a:lnTo>
                    <a:pt x="998" y="339"/>
                  </a:lnTo>
                  <a:lnTo>
                    <a:pt x="974" y="320"/>
                  </a:lnTo>
                  <a:cubicBezTo>
                    <a:pt x="949" y="301"/>
                    <a:pt x="920" y="281"/>
                    <a:pt x="915" y="281"/>
                  </a:cubicBezTo>
                  <a:cubicBezTo>
                    <a:pt x="901" y="276"/>
                    <a:pt x="891" y="344"/>
                    <a:pt x="882" y="368"/>
                  </a:cubicBezTo>
                  <a:close/>
                  <a:moveTo>
                    <a:pt x="1095" y="586"/>
                  </a:moveTo>
                  <a:lnTo>
                    <a:pt x="1119" y="572"/>
                  </a:lnTo>
                  <a:cubicBezTo>
                    <a:pt x="1119" y="567"/>
                    <a:pt x="1109" y="557"/>
                    <a:pt x="1095" y="557"/>
                  </a:cubicBezTo>
                  <a:cubicBezTo>
                    <a:pt x="1085" y="548"/>
                    <a:pt x="1046" y="548"/>
                    <a:pt x="1046" y="557"/>
                  </a:cubicBezTo>
                  <a:cubicBezTo>
                    <a:pt x="1041" y="567"/>
                    <a:pt x="1080" y="591"/>
                    <a:pt x="1095" y="5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4"/>
            <p:cNvSpPr/>
            <p:nvPr/>
          </p:nvSpPr>
          <p:spPr>
            <a:xfrm rot="-487982" flipH="1">
              <a:off x="5732005" y="4088126"/>
              <a:ext cx="42690" cy="30106"/>
            </a:xfrm>
            <a:custGeom>
              <a:avLst/>
              <a:gdLst/>
              <a:ahLst/>
              <a:cxnLst/>
              <a:rect l="l" t="t" r="r" b="b"/>
              <a:pathLst>
                <a:path w="268" h="189" extrusionOk="0">
                  <a:moveTo>
                    <a:pt x="1" y="68"/>
                  </a:moveTo>
                  <a:cubicBezTo>
                    <a:pt x="1" y="63"/>
                    <a:pt x="6" y="53"/>
                    <a:pt x="20" y="44"/>
                  </a:cubicBezTo>
                  <a:cubicBezTo>
                    <a:pt x="30" y="39"/>
                    <a:pt x="74" y="15"/>
                    <a:pt x="88" y="10"/>
                  </a:cubicBezTo>
                  <a:cubicBezTo>
                    <a:pt x="103" y="0"/>
                    <a:pt x="175" y="39"/>
                    <a:pt x="214" y="53"/>
                  </a:cubicBezTo>
                  <a:lnTo>
                    <a:pt x="238" y="82"/>
                  </a:lnTo>
                  <a:cubicBezTo>
                    <a:pt x="262" y="112"/>
                    <a:pt x="258" y="150"/>
                    <a:pt x="267" y="179"/>
                  </a:cubicBezTo>
                  <a:lnTo>
                    <a:pt x="233" y="184"/>
                  </a:lnTo>
                  <a:cubicBezTo>
                    <a:pt x="190" y="189"/>
                    <a:pt x="136" y="179"/>
                    <a:pt x="112" y="165"/>
                  </a:cubicBezTo>
                  <a:cubicBezTo>
                    <a:pt x="88" y="155"/>
                    <a:pt x="49" y="87"/>
                    <a:pt x="40" y="87"/>
                  </a:cubicBezTo>
                  <a:cubicBezTo>
                    <a:pt x="30" y="87"/>
                    <a:pt x="1" y="78"/>
                    <a:pt x="1"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4"/>
            <p:cNvSpPr/>
            <p:nvPr/>
          </p:nvSpPr>
          <p:spPr>
            <a:xfrm rot="-487982" flipH="1">
              <a:off x="5736144" y="4131796"/>
              <a:ext cx="44123" cy="20867"/>
            </a:xfrm>
            <a:custGeom>
              <a:avLst/>
              <a:gdLst/>
              <a:ahLst/>
              <a:cxnLst/>
              <a:rect l="l" t="t" r="r" b="b"/>
              <a:pathLst>
                <a:path w="277" h="131" extrusionOk="0">
                  <a:moveTo>
                    <a:pt x="1" y="107"/>
                  </a:moveTo>
                  <a:cubicBezTo>
                    <a:pt x="1" y="82"/>
                    <a:pt x="6" y="58"/>
                    <a:pt x="11" y="58"/>
                  </a:cubicBezTo>
                  <a:lnTo>
                    <a:pt x="49" y="24"/>
                  </a:lnTo>
                  <a:cubicBezTo>
                    <a:pt x="59" y="10"/>
                    <a:pt x="98" y="0"/>
                    <a:pt x="117" y="24"/>
                  </a:cubicBezTo>
                  <a:cubicBezTo>
                    <a:pt x="132" y="44"/>
                    <a:pt x="190" y="97"/>
                    <a:pt x="190" y="92"/>
                  </a:cubicBezTo>
                  <a:cubicBezTo>
                    <a:pt x="190" y="92"/>
                    <a:pt x="204" y="78"/>
                    <a:pt x="219" y="78"/>
                  </a:cubicBezTo>
                  <a:cubicBezTo>
                    <a:pt x="238" y="78"/>
                    <a:pt x="277" y="78"/>
                    <a:pt x="277" y="82"/>
                  </a:cubicBezTo>
                  <a:cubicBezTo>
                    <a:pt x="277" y="92"/>
                    <a:pt x="199" y="107"/>
                    <a:pt x="98" y="116"/>
                  </a:cubicBezTo>
                  <a:lnTo>
                    <a:pt x="1" y="13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4"/>
            <p:cNvSpPr/>
            <p:nvPr/>
          </p:nvSpPr>
          <p:spPr>
            <a:xfrm rot="-487982" flipH="1">
              <a:off x="5761058" y="4069016"/>
              <a:ext cx="10195" cy="17840"/>
            </a:xfrm>
            <a:custGeom>
              <a:avLst/>
              <a:gdLst/>
              <a:ahLst/>
              <a:cxnLst/>
              <a:rect l="l" t="t" r="r" b="b"/>
              <a:pathLst>
                <a:path w="64" h="112" extrusionOk="0">
                  <a:moveTo>
                    <a:pt x="1" y="73"/>
                  </a:moveTo>
                  <a:cubicBezTo>
                    <a:pt x="1" y="30"/>
                    <a:pt x="11" y="1"/>
                    <a:pt x="25" y="5"/>
                  </a:cubicBezTo>
                  <a:cubicBezTo>
                    <a:pt x="40" y="15"/>
                    <a:pt x="64" y="49"/>
                    <a:pt x="40" y="78"/>
                  </a:cubicBezTo>
                  <a:lnTo>
                    <a:pt x="1" y="11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4"/>
            <p:cNvSpPr/>
            <p:nvPr/>
          </p:nvSpPr>
          <p:spPr>
            <a:xfrm rot="-487982" flipH="1">
              <a:off x="5412866" y="3926492"/>
              <a:ext cx="214722" cy="171396"/>
            </a:xfrm>
            <a:custGeom>
              <a:avLst/>
              <a:gdLst/>
              <a:ahLst/>
              <a:cxnLst/>
              <a:rect l="l" t="t" r="r" b="b"/>
              <a:pathLst>
                <a:path w="1348" h="1076" extrusionOk="0">
                  <a:moveTo>
                    <a:pt x="1187" y="238"/>
                  </a:moveTo>
                  <a:lnTo>
                    <a:pt x="1202" y="238"/>
                  </a:lnTo>
                  <a:cubicBezTo>
                    <a:pt x="1207" y="238"/>
                    <a:pt x="1231" y="257"/>
                    <a:pt x="1250" y="262"/>
                  </a:cubicBezTo>
                  <a:cubicBezTo>
                    <a:pt x="1270" y="277"/>
                    <a:pt x="1333" y="267"/>
                    <a:pt x="1333" y="277"/>
                  </a:cubicBezTo>
                  <a:cubicBezTo>
                    <a:pt x="1333" y="282"/>
                    <a:pt x="1347" y="301"/>
                    <a:pt x="1347" y="311"/>
                  </a:cubicBezTo>
                  <a:cubicBezTo>
                    <a:pt x="1347" y="325"/>
                    <a:pt x="1333" y="354"/>
                    <a:pt x="1318" y="364"/>
                  </a:cubicBezTo>
                  <a:cubicBezTo>
                    <a:pt x="1299" y="383"/>
                    <a:pt x="1250" y="436"/>
                    <a:pt x="1250" y="461"/>
                  </a:cubicBezTo>
                  <a:cubicBezTo>
                    <a:pt x="1250" y="480"/>
                    <a:pt x="1260" y="533"/>
                    <a:pt x="1270" y="533"/>
                  </a:cubicBezTo>
                  <a:cubicBezTo>
                    <a:pt x="1275" y="533"/>
                    <a:pt x="1294" y="543"/>
                    <a:pt x="1294" y="548"/>
                  </a:cubicBezTo>
                  <a:cubicBezTo>
                    <a:pt x="1294" y="553"/>
                    <a:pt x="1260" y="591"/>
                    <a:pt x="1231" y="625"/>
                  </a:cubicBezTo>
                  <a:cubicBezTo>
                    <a:pt x="1202" y="664"/>
                    <a:pt x="1091" y="819"/>
                    <a:pt x="1057" y="887"/>
                  </a:cubicBezTo>
                  <a:cubicBezTo>
                    <a:pt x="1018" y="955"/>
                    <a:pt x="834" y="1066"/>
                    <a:pt x="834" y="1066"/>
                  </a:cubicBezTo>
                  <a:cubicBezTo>
                    <a:pt x="834" y="1066"/>
                    <a:pt x="790" y="1076"/>
                    <a:pt x="742" y="1076"/>
                  </a:cubicBezTo>
                  <a:cubicBezTo>
                    <a:pt x="693" y="1076"/>
                    <a:pt x="568" y="1066"/>
                    <a:pt x="553" y="1061"/>
                  </a:cubicBezTo>
                  <a:cubicBezTo>
                    <a:pt x="543" y="1056"/>
                    <a:pt x="505" y="1037"/>
                    <a:pt x="505" y="1032"/>
                  </a:cubicBezTo>
                  <a:cubicBezTo>
                    <a:pt x="505" y="1032"/>
                    <a:pt x="519" y="1018"/>
                    <a:pt x="529" y="1018"/>
                  </a:cubicBezTo>
                  <a:cubicBezTo>
                    <a:pt x="543" y="1018"/>
                    <a:pt x="568" y="1013"/>
                    <a:pt x="568" y="1008"/>
                  </a:cubicBezTo>
                  <a:cubicBezTo>
                    <a:pt x="558" y="998"/>
                    <a:pt x="572" y="974"/>
                    <a:pt x="592" y="974"/>
                  </a:cubicBezTo>
                  <a:cubicBezTo>
                    <a:pt x="606" y="974"/>
                    <a:pt x="650" y="945"/>
                    <a:pt x="630" y="930"/>
                  </a:cubicBezTo>
                  <a:cubicBezTo>
                    <a:pt x="616" y="906"/>
                    <a:pt x="529" y="853"/>
                    <a:pt x="524" y="819"/>
                  </a:cubicBezTo>
                  <a:lnTo>
                    <a:pt x="500" y="790"/>
                  </a:lnTo>
                  <a:cubicBezTo>
                    <a:pt x="451" y="722"/>
                    <a:pt x="451" y="698"/>
                    <a:pt x="359" y="722"/>
                  </a:cubicBezTo>
                  <a:lnTo>
                    <a:pt x="354" y="722"/>
                  </a:lnTo>
                  <a:cubicBezTo>
                    <a:pt x="350" y="727"/>
                    <a:pt x="325" y="722"/>
                    <a:pt x="301" y="713"/>
                  </a:cubicBezTo>
                  <a:cubicBezTo>
                    <a:pt x="272" y="698"/>
                    <a:pt x="214" y="722"/>
                    <a:pt x="209" y="717"/>
                  </a:cubicBezTo>
                  <a:cubicBezTo>
                    <a:pt x="204" y="713"/>
                    <a:pt x="161" y="688"/>
                    <a:pt x="122" y="664"/>
                  </a:cubicBezTo>
                  <a:lnTo>
                    <a:pt x="98" y="621"/>
                  </a:lnTo>
                  <a:lnTo>
                    <a:pt x="122" y="611"/>
                  </a:lnTo>
                  <a:cubicBezTo>
                    <a:pt x="146" y="606"/>
                    <a:pt x="170" y="591"/>
                    <a:pt x="170" y="572"/>
                  </a:cubicBezTo>
                  <a:cubicBezTo>
                    <a:pt x="170" y="553"/>
                    <a:pt x="107" y="538"/>
                    <a:pt x="107" y="533"/>
                  </a:cubicBezTo>
                  <a:cubicBezTo>
                    <a:pt x="107" y="528"/>
                    <a:pt x="137" y="509"/>
                    <a:pt x="170" y="509"/>
                  </a:cubicBezTo>
                  <a:cubicBezTo>
                    <a:pt x="204" y="509"/>
                    <a:pt x="301" y="475"/>
                    <a:pt x="316" y="436"/>
                  </a:cubicBezTo>
                  <a:lnTo>
                    <a:pt x="316" y="417"/>
                  </a:lnTo>
                  <a:lnTo>
                    <a:pt x="301" y="412"/>
                  </a:lnTo>
                  <a:cubicBezTo>
                    <a:pt x="272" y="407"/>
                    <a:pt x="262" y="403"/>
                    <a:pt x="262" y="403"/>
                  </a:cubicBezTo>
                  <a:cubicBezTo>
                    <a:pt x="262" y="403"/>
                    <a:pt x="267" y="383"/>
                    <a:pt x="272" y="359"/>
                  </a:cubicBezTo>
                  <a:cubicBezTo>
                    <a:pt x="282" y="335"/>
                    <a:pt x="214" y="286"/>
                    <a:pt x="214" y="272"/>
                  </a:cubicBezTo>
                  <a:cubicBezTo>
                    <a:pt x="214" y="262"/>
                    <a:pt x="204" y="223"/>
                    <a:pt x="190" y="233"/>
                  </a:cubicBezTo>
                  <a:cubicBezTo>
                    <a:pt x="180" y="238"/>
                    <a:pt x="146" y="257"/>
                    <a:pt x="146" y="248"/>
                  </a:cubicBezTo>
                  <a:cubicBezTo>
                    <a:pt x="146" y="243"/>
                    <a:pt x="146" y="223"/>
                    <a:pt x="161" y="214"/>
                  </a:cubicBezTo>
                  <a:cubicBezTo>
                    <a:pt x="170" y="199"/>
                    <a:pt x="185" y="146"/>
                    <a:pt x="180" y="122"/>
                  </a:cubicBezTo>
                  <a:cubicBezTo>
                    <a:pt x="166" y="98"/>
                    <a:pt x="122" y="54"/>
                    <a:pt x="107" y="64"/>
                  </a:cubicBezTo>
                  <a:cubicBezTo>
                    <a:pt x="88" y="68"/>
                    <a:pt x="20" y="78"/>
                    <a:pt x="15" y="73"/>
                  </a:cubicBezTo>
                  <a:cubicBezTo>
                    <a:pt x="11" y="68"/>
                    <a:pt x="1" y="39"/>
                    <a:pt x="45" y="25"/>
                  </a:cubicBezTo>
                  <a:cubicBezTo>
                    <a:pt x="88" y="15"/>
                    <a:pt x="190" y="1"/>
                    <a:pt x="190" y="20"/>
                  </a:cubicBezTo>
                  <a:cubicBezTo>
                    <a:pt x="190" y="30"/>
                    <a:pt x="204" y="68"/>
                    <a:pt x="219" y="54"/>
                  </a:cubicBezTo>
                  <a:cubicBezTo>
                    <a:pt x="238" y="39"/>
                    <a:pt x="311" y="49"/>
                    <a:pt x="335" y="117"/>
                  </a:cubicBezTo>
                  <a:lnTo>
                    <a:pt x="316" y="209"/>
                  </a:lnTo>
                  <a:lnTo>
                    <a:pt x="350" y="194"/>
                  </a:lnTo>
                  <a:cubicBezTo>
                    <a:pt x="374" y="185"/>
                    <a:pt x="403" y="175"/>
                    <a:pt x="422" y="185"/>
                  </a:cubicBezTo>
                  <a:cubicBezTo>
                    <a:pt x="437" y="185"/>
                    <a:pt x="524" y="267"/>
                    <a:pt x="592" y="340"/>
                  </a:cubicBezTo>
                  <a:lnTo>
                    <a:pt x="674" y="383"/>
                  </a:lnTo>
                  <a:lnTo>
                    <a:pt x="698" y="393"/>
                  </a:lnTo>
                  <a:cubicBezTo>
                    <a:pt x="722" y="412"/>
                    <a:pt x="689" y="466"/>
                    <a:pt x="616" y="509"/>
                  </a:cubicBezTo>
                  <a:cubicBezTo>
                    <a:pt x="543" y="553"/>
                    <a:pt x="500" y="645"/>
                    <a:pt x="519" y="635"/>
                  </a:cubicBezTo>
                  <a:cubicBezTo>
                    <a:pt x="534" y="630"/>
                    <a:pt x="582" y="625"/>
                    <a:pt x="597" y="635"/>
                  </a:cubicBezTo>
                  <a:cubicBezTo>
                    <a:pt x="606" y="650"/>
                    <a:pt x="621" y="708"/>
                    <a:pt x="577" y="746"/>
                  </a:cubicBezTo>
                  <a:lnTo>
                    <a:pt x="548" y="790"/>
                  </a:lnTo>
                  <a:lnTo>
                    <a:pt x="572" y="790"/>
                  </a:lnTo>
                  <a:cubicBezTo>
                    <a:pt x="601" y="780"/>
                    <a:pt x="626" y="780"/>
                    <a:pt x="626" y="780"/>
                  </a:cubicBezTo>
                  <a:cubicBezTo>
                    <a:pt x="626" y="780"/>
                    <a:pt x="650" y="771"/>
                    <a:pt x="674" y="751"/>
                  </a:cubicBezTo>
                  <a:cubicBezTo>
                    <a:pt x="698" y="742"/>
                    <a:pt x="766" y="795"/>
                    <a:pt x="790" y="795"/>
                  </a:cubicBezTo>
                  <a:cubicBezTo>
                    <a:pt x="810" y="790"/>
                    <a:pt x="863" y="780"/>
                    <a:pt x="863" y="780"/>
                  </a:cubicBezTo>
                  <a:cubicBezTo>
                    <a:pt x="863" y="775"/>
                    <a:pt x="848" y="771"/>
                    <a:pt x="839" y="771"/>
                  </a:cubicBezTo>
                  <a:cubicBezTo>
                    <a:pt x="824" y="771"/>
                    <a:pt x="790" y="756"/>
                    <a:pt x="795" y="746"/>
                  </a:cubicBezTo>
                  <a:cubicBezTo>
                    <a:pt x="800" y="732"/>
                    <a:pt x="824" y="693"/>
                    <a:pt x="839" y="693"/>
                  </a:cubicBezTo>
                  <a:cubicBezTo>
                    <a:pt x="848" y="693"/>
                    <a:pt x="907" y="679"/>
                    <a:pt x="940" y="674"/>
                  </a:cubicBezTo>
                  <a:lnTo>
                    <a:pt x="936" y="625"/>
                  </a:lnTo>
                  <a:lnTo>
                    <a:pt x="887" y="654"/>
                  </a:lnTo>
                  <a:cubicBezTo>
                    <a:pt x="848" y="679"/>
                    <a:pt x="810" y="693"/>
                    <a:pt x="795" y="683"/>
                  </a:cubicBezTo>
                  <a:cubicBezTo>
                    <a:pt x="785" y="679"/>
                    <a:pt x="800" y="645"/>
                    <a:pt x="795" y="645"/>
                  </a:cubicBezTo>
                  <a:cubicBezTo>
                    <a:pt x="785" y="645"/>
                    <a:pt x="761" y="650"/>
                    <a:pt x="747" y="650"/>
                  </a:cubicBezTo>
                  <a:cubicBezTo>
                    <a:pt x="737" y="650"/>
                    <a:pt x="703" y="645"/>
                    <a:pt x="703" y="630"/>
                  </a:cubicBezTo>
                  <a:cubicBezTo>
                    <a:pt x="703" y="621"/>
                    <a:pt x="742" y="577"/>
                    <a:pt x="766" y="553"/>
                  </a:cubicBezTo>
                  <a:cubicBezTo>
                    <a:pt x="790" y="533"/>
                    <a:pt x="858" y="480"/>
                    <a:pt x="858" y="485"/>
                  </a:cubicBezTo>
                  <a:cubicBezTo>
                    <a:pt x="863" y="490"/>
                    <a:pt x="873" y="499"/>
                    <a:pt x="892" y="499"/>
                  </a:cubicBezTo>
                  <a:cubicBezTo>
                    <a:pt x="911" y="499"/>
                    <a:pt x="940" y="475"/>
                    <a:pt x="936" y="446"/>
                  </a:cubicBezTo>
                  <a:cubicBezTo>
                    <a:pt x="936" y="412"/>
                    <a:pt x="1008" y="369"/>
                    <a:pt x="1018" y="349"/>
                  </a:cubicBezTo>
                  <a:cubicBezTo>
                    <a:pt x="1032" y="330"/>
                    <a:pt x="1100" y="330"/>
                    <a:pt x="1149" y="388"/>
                  </a:cubicBezTo>
                  <a:lnTo>
                    <a:pt x="1178" y="311"/>
                  </a:lnTo>
                  <a:lnTo>
                    <a:pt x="1183" y="291"/>
                  </a:lnTo>
                  <a:cubicBezTo>
                    <a:pt x="1178" y="248"/>
                    <a:pt x="1187" y="238"/>
                    <a:pt x="1187" y="238"/>
                  </a:cubicBezTo>
                  <a:close/>
                  <a:moveTo>
                    <a:pt x="505" y="407"/>
                  </a:moveTo>
                  <a:cubicBezTo>
                    <a:pt x="534" y="388"/>
                    <a:pt x="543" y="359"/>
                    <a:pt x="509" y="349"/>
                  </a:cubicBezTo>
                  <a:cubicBezTo>
                    <a:pt x="480" y="335"/>
                    <a:pt x="403" y="378"/>
                    <a:pt x="384" y="393"/>
                  </a:cubicBezTo>
                  <a:cubicBezTo>
                    <a:pt x="364" y="412"/>
                    <a:pt x="476" y="427"/>
                    <a:pt x="505" y="407"/>
                  </a:cubicBezTo>
                  <a:close/>
                  <a:moveTo>
                    <a:pt x="292" y="650"/>
                  </a:moveTo>
                  <a:cubicBezTo>
                    <a:pt x="267" y="625"/>
                    <a:pt x="243" y="596"/>
                    <a:pt x="214" y="567"/>
                  </a:cubicBezTo>
                  <a:cubicBezTo>
                    <a:pt x="190" y="630"/>
                    <a:pt x="204" y="650"/>
                    <a:pt x="292" y="6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4"/>
            <p:cNvSpPr/>
            <p:nvPr/>
          </p:nvSpPr>
          <p:spPr>
            <a:xfrm rot="-487982" flipH="1">
              <a:off x="5345416" y="4099018"/>
              <a:ext cx="234634" cy="144316"/>
            </a:xfrm>
            <a:custGeom>
              <a:avLst/>
              <a:gdLst/>
              <a:ahLst/>
              <a:cxnLst/>
              <a:rect l="l" t="t" r="r" b="b"/>
              <a:pathLst>
                <a:path w="1473" h="906" extrusionOk="0">
                  <a:moveTo>
                    <a:pt x="1110" y="54"/>
                  </a:moveTo>
                  <a:cubicBezTo>
                    <a:pt x="1129" y="39"/>
                    <a:pt x="1139" y="39"/>
                    <a:pt x="1139" y="59"/>
                  </a:cubicBezTo>
                  <a:cubicBezTo>
                    <a:pt x="1139" y="78"/>
                    <a:pt x="1144" y="112"/>
                    <a:pt x="1144" y="112"/>
                  </a:cubicBezTo>
                  <a:cubicBezTo>
                    <a:pt x="1153" y="112"/>
                    <a:pt x="1187" y="107"/>
                    <a:pt x="1231" y="88"/>
                  </a:cubicBezTo>
                  <a:cubicBezTo>
                    <a:pt x="1265" y="68"/>
                    <a:pt x="1395" y="34"/>
                    <a:pt x="1439" y="44"/>
                  </a:cubicBezTo>
                  <a:lnTo>
                    <a:pt x="1473" y="83"/>
                  </a:lnTo>
                  <a:lnTo>
                    <a:pt x="1444" y="83"/>
                  </a:lnTo>
                  <a:cubicBezTo>
                    <a:pt x="1429" y="83"/>
                    <a:pt x="1371" y="136"/>
                    <a:pt x="1308" y="204"/>
                  </a:cubicBezTo>
                  <a:lnTo>
                    <a:pt x="1221" y="272"/>
                  </a:lnTo>
                  <a:cubicBezTo>
                    <a:pt x="1148" y="315"/>
                    <a:pt x="1081" y="238"/>
                    <a:pt x="1013" y="204"/>
                  </a:cubicBezTo>
                  <a:cubicBezTo>
                    <a:pt x="945" y="257"/>
                    <a:pt x="848" y="310"/>
                    <a:pt x="805" y="383"/>
                  </a:cubicBezTo>
                  <a:cubicBezTo>
                    <a:pt x="771" y="451"/>
                    <a:pt x="776" y="528"/>
                    <a:pt x="751" y="601"/>
                  </a:cubicBezTo>
                  <a:lnTo>
                    <a:pt x="790" y="577"/>
                  </a:lnTo>
                  <a:cubicBezTo>
                    <a:pt x="839" y="548"/>
                    <a:pt x="863" y="519"/>
                    <a:pt x="853" y="514"/>
                  </a:cubicBezTo>
                  <a:cubicBezTo>
                    <a:pt x="843" y="504"/>
                    <a:pt x="824" y="480"/>
                    <a:pt x="839" y="480"/>
                  </a:cubicBezTo>
                  <a:cubicBezTo>
                    <a:pt x="848" y="480"/>
                    <a:pt x="887" y="465"/>
                    <a:pt x="877" y="456"/>
                  </a:cubicBezTo>
                  <a:cubicBezTo>
                    <a:pt x="872" y="446"/>
                    <a:pt x="868" y="417"/>
                    <a:pt x="887" y="417"/>
                  </a:cubicBezTo>
                  <a:cubicBezTo>
                    <a:pt x="901" y="417"/>
                    <a:pt x="950" y="368"/>
                    <a:pt x="969" y="306"/>
                  </a:cubicBezTo>
                  <a:lnTo>
                    <a:pt x="969" y="281"/>
                  </a:lnTo>
                  <a:lnTo>
                    <a:pt x="998" y="301"/>
                  </a:lnTo>
                  <a:cubicBezTo>
                    <a:pt x="1023" y="310"/>
                    <a:pt x="1037" y="344"/>
                    <a:pt x="1023" y="359"/>
                  </a:cubicBezTo>
                  <a:cubicBezTo>
                    <a:pt x="1018" y="378"/>
                    <a:pt x="1081" y="398"/>
                    <a:pt x="1090" y="383"/>
                  </a:cubicBezTo>
                  <a:cubicBezTo>
                    <a:pt x="1105" y="378"/>
                    <a:pt x="1144" y="359"/>
                    <a:pt x="1158" y="359"/>
                  </a:cubicBezTo>
                  <a:cubicBezTo>
                    <a:pt x="1163" y="359"/>
                    <a:pt x="1187" y="368"/>
                    <a:pt x="1187" y="373"/>
                  </a:cubicBezTo>
                  <a:cubicBezTo>
                    <a:pt x="1187" y="378"/>
                    <a:pt x="1178" y="407"/>
                    <a:pt x="1163" y="427"/>
                  </a:cubicBezTo>
                  <a:cubicBezTo>
                    <a:pt x="1153" y="446"/>
                    <a:pt x="1139" y="499"/>
                    <a:pt x="1153" y="494"/>
                  </a:cubicBezTo>
                  <a:cubicBezTo>
                    <a:pt x="1158" y="490"/>
                    <a:pt x="1187" y="480"/>
                    <a:pt x="1192" y="494"/>
                  </a:cubicBezTo>
                  <a:cubicBezTo>
                    <a:pt x="1202" y="504"/>
                    <a:pt x="1153" y="548"/>
                    <a:pt x="1139" y="552"/>
                  </a:cubicBezTo>
                  <a:cubicBezTo>
                    <a:pt x="1134" y="562"/>
                    <a:pt x="1095" y="601"/>
                    <a:pt x="1081" y="625"/>
                  </a:cubicBezTo>
                  <a:cubicBezTo>
                    <a:pt x="1061" y="644"/>
                    <a:pt x="984" y="698"/>
                    <a:pt x="950" y="717"/>
                  </a:cubicBezTo>
                  <a:cubicBezTo>
                    <a:pt x="921" y="732"/>
                    <a:pt x="829" y="761"/>
                    <a:pt x="790" y="722"/>
                  </a:cubicBezTo>
                  <a:lnTo>
                    <a:pt x="747" y="785"/>
                  </a:lnTo>
                  <a:lnTo>
                    <a:pt x="771" y="795"/>
                  </a:lnTo>
                  <a:cubicBezTo>
                    <a:pt x="805" y="814"/>
                    <a:pt x="742" y="853"/>
                    <a:pt x="621" y="882"/>
                  </a:cubicBezTo>
                  <a:cubicBezTo>
                    <a:pt x="621" y="882"/>
                    <a:pt x="582" y="887"/>
                    <a:pt x="451" y="901"/>
                  </a:cubicBezTo>
                  <a:lnTo>
                    <a:pt x="412" y="906"/>
                  </a:lnTo>
                  <a:cubicBezTo>
                    <a:pt x="369" y="906"/>
                    <a:pt x="335" y="901"/>
                    <a:pt x="330" y="901"/>
                  </a:cubicBezTo>
                  <a:cubicBezTo>
                    <a:pt x="320" y="901"/>
                    <a:pt x="282" y="891"/>
                    <a:pt x="238" y="887"/>
                  </a:cubicBezTo>
                  <a:cubicBezTo>
                    <a:pt x="194" y="882"/>
                    <a:pt x="78" y="901"/>
                    <a:pt x="88" y="887"/>
                  </a:cubicBezTo>
                  <a:cubicBezTo>
                    <a:pt x="93" y="877"/>
                    <a:pt x="93" y="838"/>
                    <a:pt x="69" y="829"/>
                  </a:cubicBezTo>
                  <a:cubicBezTo>
                    <a:pt x="44" y="814"/>
                    <a:pt x="1" y="761"/>
                    <a:pt x="15" y="756"/>
                  </a:cubicBezTo>
                  <a:cubicBezTo>
                    <a:pt x="25" y="746"/>
                    <a:pt x="69" y="732"/>
                    <a:pt x="78" y="741"/>
                  </a:cubicBezTo>
                  <a:cubicBezTo>
                    <a:pt x="88" y="756"/>
                    <a:pt x="122" y="785"/>
                    <a:pt x="127" y="770"/>
                  </a:cubicBezTo>
                  <a:cubicBezTo>
                    <a:pt x="136" y="766"/>
                    <a:pt x="185" y="746"/>
                    <a:pt x="209" y="761"/>
                  </a:cubicBezTo>
                  <a:cubicBezTo>
                    <a:pt x="238" y="766"/>
                    <a:pt x="320" y="712"/>
                    <a:pt x="306" y="703"/>
                  </a:cubicBezTo>
                  <a:cubicBezTo>
                    <a:pt x="286" y="698"/>
                    <a:pt x="248" y="606"/>
                    <a:pt x="243" y="509"/>
                  </a:cubicBezTo>
                  <a:lnTo>
                    <a:pt x="320" y="533"/>
                  </a:lnTo>
                  <a:lnTo>
                    <a:pt x="340" y="543"/>
                  </a:lnTo>
                  <a:cubicBezTo>
                    <a:pt x="359" y="557"/>
                    <a:pt x="378" y="572"/>
                    <a:pt x="378" y="567"/>
                  </a:cubicBezTo>
                  <a:cubicBezTo>
                    <a:pt x="378" y="567"/>
                    <a:pt x="388" y="533"/>
                    <a:pt x="393" y="504"/>
                  </a:cubicBezTo>
                  <a:cubicBezTo>
                    <a:pt x="403" y="475"/>
                    <a:pt x="480" y="499"/>
                    <a:pt x="461" y="543"/>
                  </a:cubicBezTo>
                  <a:lnTo>
                    <a:pt x="451" y="548"/>
                  </a:lnTo>
                  <a:lnTo>
                    <a:pt x="504" y="567"/>
                  </a:lnTo>
                  <a:cubicBezTo>
                    <a:pt x="529" y="543"/>
                    <a:pt x="524" y="436"/>
                    <a:pt x="485" y="335"/>
                  </a:cubicBezTo>
                  <a:lnTo>
                    <a:pt x="558" y="267"/>
                  </a:lnTo>
                  <a:lnTo>
                    <a:pt x="606" y="228"/>
                  </a:lnTo>
                  <a:cubicBezTo>
                    <a:pt x="625" y="262"/>
                    <a:pt x="650" y="267"/>
                    <a:pt x="659" y="238"/>
                  </a:cubicBezTo>
                  <a:cubicBezTo>
                    <a:pt x="674" y="209"/>
                    <a:pt x="776" y="228"/>
                    <a:pt x="771" y="214"/>
                  </a:cubicBezTo>
                  <a:cubicBezTo>
                    <a:pt x="766" y="204"/>
                    <a:pt x="669" y="117"/>
                    <a:pt x="582" y="39"/>
                  </a:cubicBezTo>
                  <a:cubicBezTo>
                    <a:pt x="582" y="39"/>
                    <a:pt x="553" y="10"/>
                    <a:pt x="703" y="0"/>
                  </a:cubicBezTo>
                  <a:lnTo>
                    <a:pt x="727" y="0"/>
                  </a:lnTo>
                  <a:cubicBezTo>
                    <a:pt x="751" y="0"/>
                    <a:pt x="776" y="0"/>
                    <a:pt x="776" y="10"/>
                  </a:cubicBezTo>
                  <a:cubicBezTo>
                    <a:pt x="785" y="15"/>
                    <a:pt x="785" y="39"/>
                    <a:pt x="766" y="59"/>
                  </a:cubicBezTo>
                  <a:cubicBezTo>
                    <a:pt x="751" y="73"/>
                    <a:pt x="795" y="131"/>
                    <a:pt x="795" y="131"/>
                  </a:cubicBezTo>
                  <a:cubicBezTo>
                    <a:pt x="795" y="131"/>
                    <a:pt x="809" y="122"/>
                    <a:pt x="809" y="117"/>
                  </a:cubicBezTo>
                  <a:cubicBezTo>
                    <a:pt x="809" y="112"/>
                    <a:pt x="824" y="92"/>
                    <a:pt x="834" y="97"/>
                  </a:cubicBezTo>
                  <a:cubicBezTo>
                    <a:pt x="843" y="107"/>
                    <a:pt x="945" y="122"/>
                    <a:pt x="1042" y="136"/>
                  </a:cubicBezTo>
                  <a:lnTo>
                    <a:pt x="1018" y="44"/>
                  </a:lnTo>
                  <a:lnTo>
                    <a:pt x="1018" y="44"/>
                  </a:lnTo>
                  <a:cubicBezTo>
                    <a:pt x="1042" y="39"/>
                    <a:pt x="1090" y="63"/>
                    <a:pt x="1110" y="54"/>
                  </a:cubicBezTo>
                  <a:close/>
                  <a:moveTo>
                    <a:pt x="267" y="838"/>
                  </a:moveTo>
                  <a:cubicBezTo>
                    <a:pt x="262" y="853"/>
                    <a:pt x="262" y="862"/>
                    <a:pt x="262" y="867"/>
                  </a:cubicBezTo>
                  <a:cubicBezTo>
                    <a:pt x="267" y="867"/>
                    <a:pt x="311" y="858"/>
                    <a:pt x="354" y="838"/>
                  </a:cubicBezTo>
                  <a:lnTo>
                    <a:pt x="335" y="795"/>
                  </a:lnTo>
                  <a:lnTo>
                    <a:pt x="335" y="790"/>
                  </a:lnTo>
                  <a:cubicBezTo>
                    <a:pt x="316" y="790"/>
                    <a:pt x="277" y="829"/>
                    <a:pt x="267" y="838"/>
                  </a:cubicBezTo>
                  <a:close/>
                  <a:moveTo>
                    <a:pt x="625" y="465"/>
                  </a:moveTo>
                  <a:cubicBezTo>
                    <a:pt x="669" y="494"/>
                    <a:pt x="698" y="494"/>
                    <a:pt x="703" y="431"/>
                  </a:cubicBezTo>
                  <a:cubicBezTo>
                    <a:pt x="674" y="451"/>
                    <a:pt x="650" y="456"/>
                    <a:pt x="625" y="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4"/>
            <p:cNvSpPr/>
            <p:nvPr/>
          </p:nvSpPr>
          <p:spPr>
            <a:xfrm rot="-487982" flipH="1">
              <a:off x="5430755" y="3816356"/>
              <a:ext cx="112140" cy="104335"/>
            </a:xfrm>
            <a:custGeom>
              <a:avLst/>
              <a:gdLst/>
              <a:ahLst/>
              <a:cxnLst/>
              <a:rect l="l" t="t" r="r" b="b"/>
              <a:pathLst>
                <a:path w="704" h="655" extrusionOk="0">
                  <a:moveTo>
                    <a:pt x="112" y="466"/>
                  </a:moveTo>
                  <a:cubicBezTo>
                    <a:pt x="112" y="466"/>
                    <a:pt x="127" y="466"/>
                    <a:pt x="146" y="471"/>
                  </a:cubicBezTo>
                  <a:cubicBezTo>
                    <a:pt x="166" y="471"/>
                    <a:pt x="209" y="398"/>
                    <a:pt x="262" y="364"/>
                  </a:cubicBezTo>
                  <a:lnTo>
                    <a:pt x="320" y="349"/>
                  </a:lnTo>
                  <a:lnTo>
                    <a:pt x="412" y="335"/>
                  </a:lnTo>
                  <a:cubicBezTo>
                    <a:pt x="393" y="277"/>
                    <a:pt x="393" y="204"/>
                    <a:pt x="408" y="180"/>
                  </a:cubicBezTo>
                  <a:cubicBezTo>
                    <a:pt x="417" y="151"/>
                    <a:pt x="475" y="73"/>
                    <a:pt x="505" y="54"/>
                  </a:cubicBezTo>
                  <a:cubicBezTo>
                    <a:pt x="529" y="35"/>
                    <a:pt x="611" y="1"/>
                    <a:pt x="616" y="35"/>
                  </a:cubicBezTo>
                  <a:cubicBezTo>
                    <a:pt x="626" y="69"/>
                    <a:pt x="655" y="127"/>
                    <a:pt x="674" y="102"/>
                  </a:cubicBezTo>
                  <a:cubicBezTo>
                    <a:pt x="689" y="78"/>
                    <a:pt x="703" y="83"/>
                    <a:pt x="684" y="195"/>
                  </a:cubicBezTo>
                  <a:cubicBezTo>
                    <a:pt x="684" y="195"/>
                    <a:pt x="679" y="228"/>
                    <a:pt x="597" y="296"/>
                  </a:cubicBezTo>
                  <a:cubicBezTo>
                    <a:pt x="543" y="345"/>
                    <a:pt x="388" y="529"/>
                    <a:pt x="316" y="456"/>
                  </a:cubicBezTo>
                  <a:lnTo>
                    <a:pt x="311" y="519"/>
                  </a:lnTo>
                  <a:cubicBezTo>
                    <a:pt x="262" y="504"/>
                    <a:pt x="219" y="538"/>
                    <a:pt x="214" y="601"/>
                  </a:cubicBezTo>
                  <a:lnTo>
                    <a:pt x="107" y="655"/>
                  </a:lnTo>
                  <a:cubicBezTo>
                    <a:pt x="25" y="563"/>
                    <a:pt x="1" y="538"/>
                    <a:pt x="112" y="4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4"/>
            <p:cNvSpPr/>
            <p:nvPr/>
          </p:nvSpPr>
          <p:spPr>
            <a:xfrm rot="-487982" flipH="1">
              <a:off x="5578808" y="3915951"/>
              <a:ext cx="122812" cy="78052"/>
            </a:xfrm>
            <a:custGeom>
              <a:avLst/>
              <a:gdLst/>
              <a:ahLst/>
              <a:cxnLst/>
              <a:rect l="l" t="t" r="r" b="b"/>
              <a:pathLst>
                <a:path w="771" h="490" extrusionOk="0">
                  <a:moveTo>
                    <a:pt x="601" y="170"/>
                  </a:moveTo>
                  <a:cubicBezTo>
                    <a:pt x="620" y="184"/>
                    <a:pt x="630" y="194"/>
                    <a:pt x="635" y="199"/>
                  </a:cubicBezTo>
                  <a:cubicBezTo>
                    <a:pt x="635" y="208"/>
                    <a:pt x="625" y="238"/>
                    <a:pt x="596" y="262"/>
                  </a:cubicBezTo>
                  <a:cubicBezTo>
                    <a:pt x="567" y="286"/>
                    <a:pt x="470" y="363"/>
                    <a:pt x="446" y="378"/>
                  </a:cubicBezTo>
                  <a:cubicBezTo>
                    <a:pt x="417" y="388"/>
                    <a:pt x="378" y="417"/>
                    <a:pt x="402" y="426"/>
                  </a:cubicBezTo>
                  <a:cubicBezTo>
                    <a:pt x="427" y="431"/>
                    <a:pt x="504" y="359"/>
                    <a:pt x="519" y="349"/>
                  </a:cubicBezTo>
                  <a:cubicBezTo>
                    <a:pt x="528" y="349"/>
                    <a:pt x="548" y="359"/>
                    <a:pt x="553" y="363"/>
                  </a:cubicBezTo>
                  <a:cubicBezTo>
                    <a:pt x="553" y="378"/>
                    <a:pt x="601" y="378"/>
                    <a:pt x="645" y="359"/>
                  </a:cubicBezTo>
                  <a:lnTo>
                    <a:pt x="645" y="359"/>
                  </a:lnTo>
                  <a:cubicBezTo>
                    <a:pt x="693" y="344"/>
                    <a:pt x="722" y="344"/>
                    <a:pt x="770" y="349"/>
                  </a:cubicBezTo>
                  <a:lnTo>
                    <a:pt x="770" y="349"/>
                  </a:lnTo>
                  <a:lnTo>
                    <a:pt x="751" y="368"/>
                  </a:lnTo>
                  <a:cubicBezTo>
                    <a:pt x="741" y="383"/>
                    <a:pt x="717" y="412"/>
                    <a:pt x="712" y="417"/>
                  </a:cubicBezTo>
                  <a:cubicBezTo>
                    <a:pt x="703" y="422"/>
                    <a:pt x="620" y="417"/>
                    <a:pt x="519" y="412"/>
                  </a:cubicBezTo>
                  <a:lnTo>
                    <a:pt x="480" y="436"/>
                  </a:lnTo>
                  <a:cubicBezTo>
                    <a:pt x="388" y="489"/>
                    <a:pt x="306" y="436"/>
                    <a:pt x="209" y="417"/>
                  </a:cubicBezTo>
                  <a:lnTo>
                    <a:pt x="238" y="383"/>
                  </a:lnTo>
                  <a:cubicBezTo>
                    <a:pt x="262" y="349"/>
                    <a:pt x="281" y="320"/>
                    <a:pt x="281" y="320"/>
                  </a:cubicBezTo>
                  <a:cubicBezTo>
                    <a:pt x="281" y="320"/>
                    <a:pt x="262" y="320"/>
                    <a:pt x="243" y="325"/>
                  </a:cubicBezTo>
                  <a:cubicBezTo>
                    <a:pt x="228" y="334"/>
                    <a:pt x="180" y="359"/>
                    <a:pt x="165" y="344"/>
                  </a:cubicBezTo>
                  <a:cubicBezTo>
                    <a:pt x="160" y="334"/>
                    <a:pt x="170" y="315"/>
                    <a:pt x="184" y="300"/>
                  </a:cubicBezTo>
                  <a:cubicBezTo>
                    <a:pt x="194" y="296"/>
                    <a:pt x="238" y="262"/>
                    <a:pt x="238" y="247"/>
                  </a:cubicBezTo>
                  <a:cubicBezTo>
                    <a:pt x="238" y="242"/>
                    <a:pt x="233" y="204"/>
                    <a:pt x="238" y="199"/>
                  </a:cubicBezTo>
                  <a:cubicBezTo>
                    <a:pt x="243" y="194"/>
                    <a:pt x="277" y="170"/>
                    <a:pt x="257" y="155"/>
                  </a:cubicBezTo>
                  <a:cubicBezTo>
                    <a:pt x="238" y="146"/>
                    <a:pt x="160" y="179"/>
                    <a:pt x="112" y="238"/>
                  </a:cubicBezTo>
                  <a:lnTo>
                    <a:pt x="0" y="213"/>
                  </a:lnTo>
                  <a:lnTo>
                    <a:pt x="20" y="199"/>
                  </a:lnTo>
                  <a:cubicBezTo>
                    <a:pt x="44" y="189"/>
                    <a:pt x="59" y="170"/>
                    <a:pt x="44" y="155"/>
                  </a:cubicBezTo>
                  <a:cubicBezTo>
                    <a:pt x="39" y="146"/>
                    <a:pt x="15" y="121"/>
                    <a:pt x="20" y="121"/>
                  </a:cubicBezTo>
                  <a:cubicBezTo>
                    <a:pt x="20" y="116"/>
                    <a:pt x="49" y="97"/>
                    <a:pt x="73" y="78"/>
                  </a:cubicBezTo>
                  <a:lnTo>
                    <a:pt x="122" y="44"/>
                  </a:lnTo>
                  <a:cubicBezTo>
                    <a:pt x="184" y="0"/>
                    <a:pt x="330" y="146"/>
                    <a:pt x="373" y="170"/>
                  </a:cubicBezTo>
                  <a:lnTo>
                    <a:pt x="422" y="155"/>
                  </a:lnTo>
                  <a:cubicBezTo>
                    <a:pt x="485" y="165"/>
                    <a:pt x="591" y="160"/>
                    <a:pt x="601"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4"/>
            <p:cNvSpPr/>
            <p:nvPr/>
          </p:nvSpPr>
          <p:spPr>
            <a:xfrm rot="-487982" flipH="1">
              <a:off x="5368450" y="4029949"/>
              <a:ext cx="81078" cy="82034"/>
            </a:xfrm>
            <a:custGeom>
              <a:avLst/>
              <a:gdLst/>
              <a:ahLst/>
              <a:cxnLst/>
              <a:rect l="l" t="t" r="r" b="b"/>
              <a:pathLst>
                <a:path w="509" h="515" extrusionOk="0">
                  <a:moveTo>
                    <a:pt x="97" y="495"/>
                  </a:moveTo>
                  <a:cubicBezTo>
                    <a:pt x="87" y="495"/>
                    <a:pt x="78" y="490"/>
                    <a:pt x="73" y="490"/>
                  </a:cubicBezTo>
                  <a:cubicBezTo>
                    <a:pt x="68" y="485"/>
                    <a:pt x="34" y="398"/>
                    <a:pt x="0" y="306"/>
                  </a:cubicBezTo>
                  <a:lnTo>
                    <a:pt x="87" y="272"/>
                  </a:lnTo>
                  <a:lnTo>
                    <a:pt x="121" y="277"/>
                  </a:lnTo>
                  <a:cubicBezTo>
                    <a:pt x="165" y="291"/>
                    <a:pt x="204" y="291"/>
                    <a:pt x="204" y="287"/>
                  </a:cubicBezTo>
                  <a:cubicBezTo>
                    <a:pt x="204" y="277"/>
                    <a:pt x="184" y="248"/>
                    <a:pt x="155" y="219"/>
                  </a:cubicBezTo>
                  <a:lnTo>
                    <a:pt x="87" y="267"/>
                  </a:lnTo>
                  <a:lnTo>
                    <a:pt x="82" y="253"/>
                  </a:lnTo>
                  <a:cubicBezTo>
                    <a:pt x="73" y="243"/>
                    <a:pt x="68" y="219"/>
                    <a:pt x="68" y="199"/>
                  </a:cubicBezTo>
                  <a:cubicBezTo>
                    <a:pt x="73" y="180"/>
                    <a:pt x="92" y="127"/>
                    <a:pt x="97" y="122"/>
                  </a:cubicBezTo>
                  <a:cubicBezTo>
                    <a:pt x="107" y="112"/>
                    <a:pt x="141" y="107"/>
                    <a:pt x="160" y="107"/>
                  </a:cubicBezTo>
                  <a:cubicBezTo>
                    <a:pt x="179" y="107"/>
                    <a:pt x="233" y="98"/>
                    <a:pt x="242" y="74"/>
                  </a:cubicBezTo>
                  <a:cubicBezTo>
                    <a:pt x="257" y="49"/>
                    <a:pt x="291" y="1"/>
                    <a:pt x="315" y="1"/>
                  </a:cubicBezTo>
                  <a:cubicBezTo>
                    <a:pt x="339" y="1"/>
                    <a:pt x="402" y="1"/>
                    <a:pt x="402" y="6"/>
                  </a:cubicBezTo>
                  <a:cubicBezTo>
                    <a:pt x="402" y="11"/>
                    <a:pt x="383" y="83"/>
                    <a:pt x="363" y="175"/>
                  </a:cubicBezTo>
                  <a:lnTo>
                    <a:pt x="257" y="136"/>
                  </a:lnTo>
                  <a:lnTo>
                    <a:pt x="276" y="180"/>
                  </a:lnTo>
                  <a:cubicBezTo>
                    <a:pt x="286" y="219"/>
                    <a:pt x="300" y="243"/>
                    <a:pt x="305" y="243"/>
                  </a:cubicBezTo>
                  <a:cubicBezTo>
                    <a:pt x="310" y="243"/>
                    <a:pt x="315" y="233"/>
                    <a:pt x="325" y="228"/>
                  </a:cubicBezTo>
                  <a:cubicBezTo>
                    <a:pt x="325" y="224"/>
                    <a:pt x="339" y="204"/>
                    <a:pt x="363" y="209"/>
                  </a:cubicBezTo>
                  <a:cubicBezTo>
                    <a:pt x="388" y="209"/>
                    <a:pt x="460" y="224"/>
                    <a:pt x="475" y="224"/>
                  </a:cubicBezTo>
                  <a:cubicBezTo>
                    <a:pt x="484" y="224"/>
                    <a:pt x="509" y="258"/>
                    <a:pt x="499" y="282"/>
                  </a:cubicBezTo>
                  <a:cubicBezTo>
                    <a:pt x="484" y="306"/>
                    <a:pt x="388" y="301"/>
                    <a:pt x="359" y="301"/>
                  </a:cubicBezTo>
                  <a:cubicBezTo>
                    <a:pt x="329" y="301"/>
                    <a:pt x="286" y="345"/>
                    <a:pt x="305" y="350"/>
                  </a:cubicBezTo>
                  <a:cubicBezTo>
                    <a:pt x="315" y="350"/>
                    <a:pt x="359" y="354"/>
                    <a:pt x="359" y="364"/>
                  </a:cubicBezTo>
                  <a:cubicBezTo>
                    <a:pt x="359" y="369"/>
                    <a:pt x="339" y="379"/>
                    <a:pt x="315" y="388"/>
                  </a:cubicBezTo>
                  <a:cubicBezTo>
                    <a:pt x="291" y="393"/>
                    <a:pt x="218" y="422"/>
                    <a:pt x="228" y="427"/>
                  </a:cubicBezTo>
                  <a:cubicBezTo>
                    <a:pt x="228" y="442"/>
                    <a:pt x="305" y="442"/>
                    <a:pt x="373" y="417"/>
                  </a:cubicBezTo>
                  <a:lnTo>
                    <a:pt x="397" y="403"/>
                  </a:lnTo>
                  <a:lnTo>
                    <a:pt x="397" y="437"/>
                  </a:lnTo>
                  <a:cubicBezTo>
                    <a:pt x="397" y="451"/>
                    <a:pt x="383" y="475"/>
                    <a:pt x="363" y="475"/>
                  </a:cubicBezTo>
                  <a:cubicBezTo>
                    <a:pt x="349" y="485"/>
                    <a:pt x="329" y="514"/>
                    <a:pt x="329" y="514"/>
                  </a:cubicBezTo>
                  <a:lnTo>
                    <a:pt x="267" y="514"/>
                  </a:lnTo>
                  <a:cubicBezTo>
                    <a:pt x="233" y="514"/>
                    <a:pt x="145" y="509"/>
                    <a:pt x="145" y="509"/>
                  </a:cubicBezTo>
                  <a:cubicBezTo>
                    <a:pt x="131" y="504"/>
                    <a:pt x="107" y="495"/>
                    <a:pt x="97" y="49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4"/>
            <p:cNvSpPr/>
            <p:nvPr/>
          </p:nvSpPr>
          <p:spPr>
            <a:xfrm rot="-487982" flipH="1">
              <a:off x="5427774" y="3885128"/>
              <a:ext cx="46513" cy="60371"/>
            </a:xfrm>
            <a:custGeom>
              <a:avLst/>
              <a:gdLst/>
              <a:ahLst/>
              <a:cxnLst/>
              <a:rect l="l" t="t" r="r" b="b"/>
              <a:pathLst>
                <a:path w="292" h="379" extrusionOk="0">
                  <a:moveTo>
                    <a:pt x="49" y="88"/>
                  </a:moveTo>
                  <a:cubicBezTo>
                    <a:pt x="97" y="35"/>
                    <a:pt x="165" y="1"/>
                    <a:pt x="189" y="20"/>
                  </a:cubicBezTo>
                  <a:cubicBezTo>
                    <a:pt x="219" y="35"/>
                    <a:pt x="291" y="98"/>
                    <a:pt x="277" y="122"/>
                  </a:cubicBezTo>
                  <a:cubicBezTo>
                    <a:pt x="257" y="146"/>
                    <a:pt x="262" y="238"/>
                    <a:pt x="233" y="253"/>
                  </a:cubicBezTo>
                  <a:cubicBezTo>
                    <a:pt x="204" y="258"/>
                    <a:pt x="146" y="291"/>
                    <a:pt x="180" y="306"/>
                  </a:cubicBezTo>
                  <a:cubicBezTo>
                    <a:pt x="204" y="316"/>
                    <a:pt x="146" y="379"/>
                    <a:pt x="136" y="359"/>
                  </a:cubicBezTo>
                  <a:cubicBezTo>
                    <a:pt x="122" y="345"/>
                    <a:pt x="83" y="316"/>
                    <a:pt x="59" y="316"/>
                  </a:cubicBezTo>
                  <a:cubicBezTo>
                    <a:pt x="39" y="316"/>
                    <a:pt x="1" y="141"/>
                    <a:pt x="49" y="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4"/>
            <p:cNvSpPr/>
            <p:nvPr/>
          </p:nvSpPr>
          <p:spPr>
            <a:xfrm rot="-487982" flipH="1">
              <a:off x="5579870" y="3841278"/>
              <a:ext cx="63397" cy="61804"/>
            </a:xfrm>
            <a:custGeom>
              <a:avLst/>
              <a:gdLst/>
              <a:ahLst/>
              <a:cxnLst/>
              <a:rect l="l" t="t" r="r" b="b"/>
              <a:pathLst>
                <a:path w="398" h="388" extrusionOk="0">
                  <a:moveTo>
                    <a:pt x="237" y="388"/>
                  </a:moveTo>
                  <a:cubicBezTo>
                    <a:pt x="232" y="388"/>
                    <a:pt x="160" y="358"/>
                    <a:pt x="73" y="310"/>
                  </a:cubicBezTo>
                  <a:lnTo>
                    <a:pt x="44" y="237"/>
                  </a:lnTo>
                  <a:lnTo>
                    <a:pt x="44" y="228"/>
                  </a:lnTo>
                  <a:cubicBezTo>
                    <a:pt x="15" y="228"/>
                    <a:pt x="0" y="218"/>
                    <a:pt x="15" y="213"/>
                  </a:cubicBezTo>
                  <a:cubicBezTo>
                    <a:pt x="24" y="199"/>
                    <a:pt x="63" y="145"/>
                    <a:pt x="63" y="107"/>
                  </a:cubicBezTo>
                  <a:cubicBezTo>
                    <a:pt x="63" y="68"/>
                    <a:pt x="145" y="44"/>
                    <a:pt x="145" y="29"/>
                  </a:cubicBezTo>
                  <a:cubicBezTo>
                    <a:pt x="145" y="20"/>
                    <a:pt x="170" y="0"/>
                    <a:pt x="194" y="20"/>
                  </a:cubicBezTo>
                  <a:cubicBezTo>
                    <a:pt x="218" y="34"/>
                    <a:pt x="286" y="82"/>
                    <a:pt x="276" y="82"/>
                  </a:cubicBezTo>
                  <a:cubicBezTo>
                    <a:pt x="262" y="82"/>
                    <a:pt x="237" y="97"/>
                    <a:pt x="237" y="107"/>
                  </a:cubicBezTo>
                  <a:cubicBezTo>
                    <a:pt x="237" y="121"/>
                    <a:pt x="257" y="155"/>
                    <a:pt x="266" y="150"/>
                  </a:cubicBezTo>
                  <a:cubicBezTo>
                    <a:pt x="281" y="145"/>
                    <a:pt x="329" y="141"/>
                    <a:pt x="334" y="150"/>
                  </a:cubicBezTo>
                  <a:cubicBezTo>
                    <a:pt x="349" y="165"/>
                    <a:pt x="339" y="199"/>
                    <a:pt x="305" y="199"/>
                  </a:cubicBezTo>
                  <a:cubicBezTo>
                    <a:pt x="262" y="194"/>
                    <a:pt x="179" y="204"/>
                    <a:pt x="184" y="223"/>
                  </a:cubicBezTo>
                  <a:cubicBezTo>
                    <a:pt x="189" y="247"/>
                    <a:pt x="262" y="296"/>
                    <a:pt x="324" y="300"/>
                  </a:cubicBezTo>
                  <a:lnTo>
                    <a:pt x="397" y="339"/>
                  </a:lnTo>
                  <a:lnTo>
                    <a:pt x="397" y="339"/>
                  </a:lnTo>
                  <a:cubicBezTo>
                    <a:pt x="397" y="339"/>
                    <a:pt x="373" y="329"/>
                    <a:pt x="339" y="329"/>
                  </a:cubicBezTo>
                  <a:cubicBezTo>
                    <a:pt x="305" y="325"/>
                    <a:pt x="237" y="388"/>
                    <a:pt x="237" y="3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4"/>
            <p:cNvSpPr/>
            <p:nvPr/>
          </p:nvSpPr>
          <p:spPr>
            <a:xfrm rot="-487982" flipH="1">
              <a:off x="5480443" y="3923049"/>
              <a:ext cx="30902" cy="44920"/>
            </a:xfrm>
            <a:custGeom>
              <a:avLst/>
              <a:gdLst/>
              <a:ahLst/>
              <a:cxnLst/>
              <a:rect l="l" t="t" r="r" b="b"/>
              <a:pathLst>
                <a:path w="194" h="282" extrusionOk="0">
                  <a:moveTo>
                    <a:pt x="58" y="45"/>
                  </a:moveTo>
                  <a:cubicBezTo>
                    <a:pt x="58" y="45"/>
                    <a:pt x="63" y="35"/>
                    <a:pt x="73" y="15"/>
                  </a:cubicBezTo>
                  <a:cubicBezTo>
                    <a:pt x="78" y="1"/>
                    <a:pt x="126" y="15"/>
                    <a:pt x="170" y="88"/>
                  </a:cubicBezTo>
                  <a:lnTo>
                    <a:pt x="170" y="175"/>
                  </a:lnTo>
                  <a:lnTo>
                    <a:pt x="160" y="175"/>
                  </a:lnTo>
                  <a:cubicBezTo>
                    <a:pt x="155" y="175"/>
                    <a:pt x="155" y="180"/>
                    <a:pt x="170" y="185"/>
                  </a:cubicBezTo>
                  <a:cubicBezTo>
                    <a:pt x="179" y="195"/>
                    <a:pt x="194" y="229"/>
                    <a:pt x="179" y="258"/>
                  </a:cubicBezTo>
                  <a:cubicBezTo>
                    <a:pt x="160" y="282"/>
                    <a:pt x="73" y="248"/>
                    <a:pt x="63" y="253"/>
                  </a:cubicBezTo>
                  <a:cubicBezTo>
                    <a:pt x="58" y="253"/>
                    <a:pt x="29" y="219"/>
                    <a:pt x="10" y="161"/>
                  </a:cubicBezTo>
                  <a:cubicBezTo>
                    <a:pt x="0" y="103"/>
                    <a:pt x="39" y="6"/>
                    <a:pt x="39" y="15"/>
                  </a:cubicBezTo>
                  <a:cubicBezTo>
                    <a:pt x="49" y="25"/>
                    <a:pt x="58" y="45"/>
                    <a:pt x="58" y="4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4"/>
            <p:cNvSpPr/>
            <p:nvPr/>
          </p:nvSpPr>
          <p:spPr>
            <a:xfrm rot="-487982" flipH="1">
              <a:off x="5352013" y="4000003"/>
              <a:ext cx="38707" cy="34247"/>
            </a:xfrm>
            <a:custGeom>
              <a:avLst/>
              <a:gdLst/>
              <a:ahLst/>
              <a:cxnLst/>
              <a:rect l="l" t="t" r="r" b="b"/>
              <a:pathLst>
                <a:path w="243" h="215" extrusionOk="0">
                  <a:moveTo>
                    <a:pt x="204" y="151"/>
                  </a:moveTo>
                  <a:cubicBezTo>
                    <a:pt x="161" y="190"/>
                    <a:pt x="112" y="214"/>
                    <a:pt x="88" y="204"/>
                  </a:cubicBezTo>
                  <a:cubicBezTo>
                    <a:pt x="64" y="199"/>
                    <a:pt x="1" y="180"/>
                    <a:pt x="20" y="175"/>
                  </a:cubicBezTo>
                  <a:cubicBezTo>
                    <a:pt x="40" y="175"/>
                    <a:pt x="64" y="146"/>
                    <a:pt x="44" y="117"/>
                  </a:cubicBezTo>
                  <a:cubicBezTo>
                    <a:pt x="30" y="93"/>
                    <a:pt x="117" y="59"/>
                    <a:pt x="117" y="59"/>
                  </a:cubicBezTo>
                  <a:lnTo>
                    <a:pt x="117" y="35"/>
                  </a:lnTo>
                  <a:cubicBezTo>
                    <a:pt x="117" y="25"/>
                    <a:pt x="122" y="1"/>
                    <a:pt x="136" y="1"/>
                  </a:cubicBezTo>
                  <a:cubicBezTo>
                    <a:pt x="151" y="1"/>
                    <a:pt x="243" y="117"/>
                    <a:pt x="204" y="1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4"/>
            <p:cNvSpPr/>
            <p:nvPr/>
          </p:nvSpPr>
          <p:spPr>
            <a:xfrm rot="-487982" flipH="1">
              <a:off x="5532962" y="4138363"/>
              <a:ext cx="41893" cy="33292"/>
            </a:xfrm>
            <a:custGeom>
              <a:avLst/>
              <a:gdLst/>
              <a:ahLst/>
              <a:cxnLst/>
              <a:rect l="l" t="t" r="r" b="b"/>
              <a:pathLst>
                <a:path w="263" h="209" extrusionOk="0">
                  <a:moveTo>
                    <a:pt x="1" y="102"/>
                  </a:moveTo>
                  <a:lnTo>
                    <a:pt x="40" y="93"/>
                  </a:lnTo>
                  <a:cubicBezTo>
                    <a:pt x="59" y="88"/>
                    <a:pt x="74" y="44"/>
                    <a:pt x="122" y="54"/>
                  </a:cubicBezTo>
                  <a:cubicBezTo>
                    <a:pt x="166" y="69"/>
                    <a:pt x="253" y="1"/>
                    <a:pt x="253" y="1"/>
                  </a:cubicBezTo>
                  <a:cubicBezTo>
                    <a:pt x="253" y="1"/>
                    <a:pt x="258" y="6"/>
                    <a:pt x="258" y="15"/>
                  </a:cubicBezTo>
                  <a:cubicBezTo>
                    <a:pt x="262" y="20"/>
                    <a:pt x="214" y="88"/>
                    <a:pt x="161" y="165"/>
                  </a:cubicBezTo>
                  <a:lnTo>
                    <a:pt x="45" y="209"/>
                  </a:lnTo>
                  <a:lnTo>
                    <a:pt x="64" y="185"/>
                  </a:lnTo>
                  <a:cubicBezTo>
                    <a:pt x="83" y="161"/>
                    <a:pt x="83" y="136"/>
                    <a:pt x="64" y="127"/>
                  </a:cubicBezTo>
                  <a:cubicBezTo>
                    <a:pt x="45" y="122"/>
                    <a:pt x="1" y="102"/>
                    <a:pt x="1" y="10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4"/>
            <p:cNvSpPr/>
            <p:nvPr/>
          </p:nvSpPr>
          <p:spPr>
            <a:xfrm rot="-487982" flipH="1">
              <a:off x="5378775" y="3962530"/>
              <a:ext cx="29469" cy="27239"/>
            </a:xfrm>
            <a:custGeom>
              <a:avLst/>
              <a:gdLst/>
              <a:ahLst/>
              <a:cxnLst/>
              <a:rect l="l" t="t" r="r" b="b"/>
              <a:pathLst>
                <a:path w="185" h="171" extrusionOk="0">
                  <a:moveTo>
                    <a:pt x="59" y="166"/>
                  </a:moveTo>
                  <a:cubicBezTo>
                    <a:pt x="34" y="170"/>
                    <a:pt x="10" y="170"/>
                    <a:pt x="0" y="170"/>
                  </a:cubicBezTo>
                  <a:cubicBezTo>
                    <a:pt x="0" y="166"/>
                    <a:pt x="34" y="88"/>
                    <a:pt x="83" y="1"/>
                  </a:cubicBezTo>
                  <a:lnTo>
                    <a:pt x="136" y="40"/>
                  </a:lnTo>
                  <a:lnTo>
                    <a:pt x="155" y="49"/>
                  </a:lnTo>
                  <a:cubicBezTo>
                    <a:pt x="175" y="69"/>
                    <a:pt x="185" y="88"/>
                    <a:pt x="180" y="93"/>
                  </a:cubicBezTo>
                  <a:cubicBezTo>
                    <a:pt x="180" y="98"/>
                    <a:pt x="83" y="161"/>
                    <a:pt x="59" y="16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4"/>
            <p:cNvSpPr/>
            <p:nvPr/>
          </p:nvSpPr>
          <p:spPr>
            <a:xfrm rot="-487982" flipH="1">
              <a:off x="5515542" y="4121399"/>
              <a:ext cx="29469" cy="20230"/>
            </a:xfrm>
            <a:custGeom>
              <a:avLst/>
              <a:gdLst/>
              <a:ahLst/>
              <a:cxnLst/>
              <a:rect l="l" t="t" r="r" b="b"/>
              <a:pathLst>
                <a:path w="185" h="127" extrusionOk="0">
                  <a:moveTo>
                    <a:pt x="88" y="127"/>
                  </a:moveTo>
                  <a:cubicBezTo>
                    <a:pt x="88" y="127"/>
                    <a:pt x="64" y="107"/>
                    <a:pt x="30" y="93"/>
                  </a:cubicBezTo>
                  <a:cubicBezTo>
                    <a:pt x="1" y="73"/>
                    <a:pt x="30" y="1"/>
                    <a:pt x="49" y="6"/>
                  </a:cubicBezTo>
                  <a:cubicBezTo>
                    <a:pt x="68" y="11"/>
                    <a:pt x="127" y="49"/>
                    <a:pt x="146" y="59"/>
                  </a:cubicBezTo>
                  <a:cubicBezTo>
                    <a:pt x="160" y="73"/>
                    <a:pt x="185" y="107"/>
                    <a:pt x="160" y="112"/>
                  </a:cubicBezTo>
                  <a:cubicBezTo>
                    <a:pt x="141" y="112"/>
                    <a:pt x="88" y="127"/>
                    <a:pt x="88"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4"/>
            <p:cNvSpPr/>
            <p:nvPr/>
          </p:nvSpPr>
          <p:spPr>
            <a:xfrm rot="-487982" flipH="1">
              <a:off x="5583822" y="3894218"/>
              <a:ext cx="52566" cy="21026"/>
            </a:xfrm>
            <a:custGeom>
              <a:avLst/>
              <a:gdLst/>
              <a:ahLst/>
              <a:cxnLst/>
              <a:rect l="l" t="t" r="r" b="b"/>
              <a:pathLst>
                <a:path w="330" h="132" extrusionOk="0">
                  <a:moveTo>
                    <a:pt x="122" y="39"/>
                  </a:moveTo>
                  <a:cubicBezTo>
                    <a:pt x="141" y="54"/>
                    <a:pt x="160" y="59"/>
                    <a:pt x="165" y="59"/>
                  </a:cubicBezTo>
                  <a:lnTo>
                    <a:pt x="238" y="59"/>
                  </a:lnTo>
                  <a:cubicBezTo>
                    <a:pt x="267" y="63"/>
                    <a:pt x="325" y="0"/>
                    <a:pt x="325" y="0"/>
                  </a:cubicBezTo>
                  <a:cubicBezTo>
                    <a:pt x="325" y="0"/>
                    <a:pt x="330" y="10"/>
                    <a:pt x="330" y="20"/>
                  </a:cubicBezTo>
                  <a:cubicBezTo>
                    <a:pt x="330" y="34"/>
                    <a:pt x="330" y="68"/>
                    <a:pt x="296" y="68"/>
                  </a:cubicBezTo>
                  <a:cubicBezTo>
                    <a:pt x="272" y="68"/>
                    <a:pt x="204" y="73"/>
                    <a:pt x="194" y="83"/>
                  </a:cubicBezTo>
                  <a:cubicBezTo>
                    <a:pt x="190" y="88"/>
                    <a:pt x="156" y="92"/>
                    <a:pt x="136" y="107"/>
                  </a:cubicBezTo>
                  <a:cubicBezTo>
                    <a:pt x="117" y="117"/>
                    <a:pt x="54" y="131"/>
                    <a:pt x="49" y="131"/>
                  </a:cubicBezTo>
                  <a:cubicBezTo>
                    <a:pt x="49" y="131"/>
                    <a:pt x="44" y="117"/>
                    <a:pt x="44" y="112"/>
                  </a:cubicBezTo>
                  <a:cubicBezTo>
                    <a:pt x="44" y="107"/>
                    <a:pt x="44" y="92"/>
                    <a:pt x="39" y="88"/>
                  </a:cubicBezTo>
                  <a:cubicBezTo>
                    <a:pt x="35" y="88"/>
                    <a:pt x="1" y="83"/>
                    <a:pt x="10" y="73"/>
                  </a:cubicBezTo>
                  <a:cubicBezTo>
                    <a:pt x="10" y="68"/>
                    <a:pt x="20" y="49"/>
                    <a:pt x="25" y="44"/>
                  </a:cubicBezTo>
                  <a:cubicBezTo>
                    <a:pt x="25" y="39"/>
                    <a:pt x="107" y="29"/>
                    <a:pt x="122"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4"/>
            <p:cNvSpPr/>
            <p:nvPr/>
          </p:nvSpPr>
          <p:spPr>
            <a:xfrm rot="-487982" flipH="1">
              <a:off x="5690891" y="4100661"/>
              <a:ext cx="14017" cy="19433"/>
            </a:xfrm>
            <a:custGeom>
              <a:avLst/>
              <a:gdLst/>
              <a:ahLst/>
              <a:cxnLst/>
              <a:rect l="l" t="t" r="r" b="b"/>
              <a:pathLst>
                <a:path w="88" h="122" extrusionOk="0">
                  <a:moveTo>
                    <a:pt x="68" y="0"/>
                  </a:moveTo>
                  <a:cubicBezTo>
                    <a:pt x="73" y="5"/>
                    <a:pt x="68" y="15"/>
                    <a:pt x="63" y="24"/>
                  </a:cubicBezTo>
                  <a:cubicBezTo>
                    <a:pt x="59" y="34"/>
                    <a:pt x="34" y="58"/>
                    <a:pt x="39" y="58"/>
                  </a:cubicBezTo>
                  <a:cubicBezTo>
                    <a:pt x="39" y="58"/>
                    <a:pt x="59" y="63"/>
                    <a:pt x="68" y="58"/>
                  </a:cubicBezTo>
                  <a:cubicBezTo>
                    <a:pt x="83" y="58"/>
                    <a:pt x="88" y="73"/>
                    <a:pt x="59" y="97"/>
                  </a:cubicBezTo>
                  <a:cubicBezTo>
                    <a:pt x="25" y="121"/>
                    <a:pt x="1" y="63"/>
                    <a:pt x="59" y="5"/>
                  </a:cubicBezTo>
                  <a:cubicBezTo>
                    <a:pt x="49" y="0"/>
                    <a:pt x="49"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4"/>
            <p:cNvSpPr/>
            <p:nvPr/>
          </p:nvSpPr>
          <p:spPr>
            <a:xfrm rot="-487982" flipH="1">
              <a:off x="5718181" y="3982536"/>
              <a:ext cx="20230" cy="15610"/>
            </a:xfrm>
            <a:custGeom>
              <a:avLst/>
              <a:gdLst/>
              <a:ahLst/>
              <a:cxnLst/>
              <a:rect l="l" t="t" r="r" b="b"/>
              <a:pathLst>
                <a:path w="127" h="98" extrusionOk="0">
                  <a:moveTo>
                    <a:pt x="6" y="44"/>
                  </a:moveTo>
                  <a:cubicBezTo>
                    <a:pt x="1" y="34"/>
                    <a:pt x="59" y="15"/>
                    <a:pt x="127" y="0"/>
                  </a:cubicBezTo>
                  <a:lnTo>
                    <a:pt x="112" y="97"/>
                  </a:lnTo>
                  <a:lnTo>
                    <a:pt x="88" y="92"/>
                  </a:lnTo>
                  <a:cubicBezTo>
                    <a:pt x="59" y="83"/>
                    <a:pt x="15" y="58"/>
                    <a:pt x="6" y="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4"/>
            <p:cNvSpPr/>
            <p:nvPr/>
          </p:nvSpPr>
          <p:spPr>
            <a:xfrm rot="-487982" flipH="1">
              <a:off x="5529407" y="3932653"/>
              <a:ext cx="14814" cy="14017"/>
            </a:xfrm>
            <a:custGeom>
              <a:avLst/>
              <a:gdLst/>
              <a:ahLst/>
              <a:cxnLst/>
              <a:rect l="l" t="t" r="r" b="b"/>
              <a:pathLst>
                <a:path w="93" h="88" extrusionOk="0">
                  <a:moveTo>
                    <a:pt x="16" y="78"/>
                  </a:moveTo>
                  <a:cubicBezTo>
                    <a:pt x="1" y="64"/>
                    <a:pt x="1" y="35"/>
                    <a:pt x="20" y="15"/>
                  </a:cubicBezTo>
                  <a:cubicBezTo>
                    <a:pt x="40" y="1"/>
                    <a:pt x="93" y="40"/>
                    <a:pt x="93" y="59"/>
                  </a:cubicBezTo>
                  <a:cubicBezTo>
                    <a:pt x="93" y="78"/>
                    <a:pt x="25" y="88"/>
                    <a:pt x="16" y="7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4"/>
            <p:cNvSpPr/>
            <p:nvPr/>
          </p:nvSpPr>
          <p:spPr>
            <a:xfrm rot="-487982" flipH="1">
              <a:off x="5493622" y="4146508"/>
              <a:ext cx="16407" cy="13221"/>
            </a:xfrm>
            <a:custGeom>
              <a:avLst/>
              <a:gdLst/>
              <a:ahLst/>
              <a:cxnLst/>
              <a:rect l="l" t="t" r="r" b="b"/>
              <a:pathLst>
                <a:path w="103" h="83" extrusionOk="0">
                  <a:moveTo>
                    <a:pt x="83" y="15"/>
                  </a:moveTo>
                  <a:cubicBezTo>
                    <a:pt x="103" y="25"/>
                    <a:pt x="103" y="44"/>
                    <a:pt x="83" y="59"/>
                  </a:cubicBezTo>
                  <a:cubicBezTo>
                    <a:pt x="69" y="68"/>
                    <a:pt x="20" y="83"/>
                    <a:pt x="11" y="73"/>
                  </a:cubicBezTo>
                  <a:cubicBezTo>
                    <a:pt x="1" y="68"/>
                    <a:pt x="6" y="49"/>
                    <a:pt x="11" y="39"/>
                  </a:cubicBezTo>
                  <a:cubicBezTo>
                    <a:pt x="20" y="25"/>
                    <a:pt x="69" y="1"/>
                    <a:pt x="83" y="1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4"/>
            <p:cNvSpPr/>
            <p:nvPr/>
          </p:nvSpPr>
          <p:spPr>
            <a:xfrm rot="-487982" flipH="1">
              <a:off x="5627917" y="4000434"/>
              <a:ext cx="15451" cy="14017"/>
            </a:xfrm>
            <a:custGeom>
              <a:avLst/>
              <a:gdLst/>
              <a:ahLst/>
              <a:cxnLst/>
              <a:rect l="l" t="t" r="r" b="b"/>
              <a:pathLst>
                <a:path w="97" h="88" extrusionOk="0">
                  <a:moveTo>
                    <a:pt x="92" y="0"/>
                  </a:moveTo>
                  <a:cubicBezTo>
                    <a:pt x="97" y="0"/>
                    <a:pt x="92" y="10"/>
                    <a:pt x="87" y="24"/>
                  </a:cubicBezTo>
                  <a:cubicBezTo>
                    <a:pt x="82" y="34"/>
                    <a:pt x="68" y="63"/>
                    <a:pt x="82" y="58"/>
                  </a:cubicBezTo>
                  <a:cubicBezTo>
                    <a:pt x="87" y="58"/>
                    <a:pt x="97" y="63"/>
                    <a:pt x="87" y="78"/>
                  </a:cubicBezTo>
                  <a:cubicBezTo>
                    <a:pt x="73" y="87"/>
                    <a:pt x="0" y="39"/>
                    <a:pt x="19" y="29"/>
                  </a:cubicBezTo>
                  <a:cubicBezTo>
                    <a:pt x="39" y="24"/>
                    <a:pt x="87"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4"/>
            <p:cNvSpPr/>
            <p:nvPr/>
          </p:nvSpPr>
          <p:spPr>
            <a:xfrm rot="-487982" flipH="1">
              <a:off x="5706639" y="4176563"/>
              <a:ext cx="20867" cy="10991"/>
            </a:xfrm>
            <a:custGeom>
              <a:avLst/>
              <a:gdLst/>
              <a:ahLst/>
              <a:cxnLst/>
              <a:rect l="l" t="t" r="r" b="b"/>
              <a:pathLst>
                <a:path w="131" h="69" extrusionOk="0">
                  <a:moveTo>
                    <a:pt x="73" y="0"/>
                  </a:moveTo>
                  <a:cubicBezTo>
                    <a:pt x="107" y="0"/>
                    <a:pt x="131" y="5"/>
                    <a:pt x="121" y="15"/>
                  </a:cubicBezTo>
                  <a:cubicBezTo>
                    <a:pt x="111" y="29"/>
                    <a:pt x="78" y="54"/>
                    <a:pt x="73" y="58"/>
                  </a:cubicBezTo>
                  <a:cubicBezTo>
                    <a:pt x="68" y="68"/>
                    <a:pt x="29" y="49"/>
                    <a:pt x="0" y="15"/>
                  </a:cubicBezTo>
                  <a:lnTo>
                    <a:pt x="44" y="5"/>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4"/>
            <p:cNvSpPr/>
            <p:nvPr/>
          </p:nvSpPr>
          <p:spPr>
            <a:xfrm rot="-487982" flipH="1">
              <a:off x="5691571" y="3905413"/>
              <a:ext cx="18637" cy="27239"/>
            </a:xfrm>
            <a:custGeom>
              <a:avLst/>
              <a:gdLst/>
              <a:ahLst/>
              <a:cxnLst/>
              <a:rect l="l" t="t" r="r" b="b"/>
              <a:pathLst>
                <a:path w="117" h="171" extrusionOk="0">
                  <a:moveTo>
                    <a:pt x="0" y="170"/>
                  </a:moveTo>
                  <a:cubicBezTo>
                    <a:pt x="29" y="107"/>
                    <a:pt x="49" y="54"/>
                    <a:pt x="78" y="1"/>
                  </a:cubicBezTo>
                  <a:cubicBezTo>
                    <a:pt x="116" y="49"/>
                    <a:pt x="78" y="122"/>
                    <a:pt x="0" y="1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4"/>
            <p:cNvSpPr/>
            <p:nvPr/>
          </p:nvSpPr>
          <p:spPr>
            <a:xfrm rot="-487982" flipH="1">
              <a:off x="5743299" y="4055027"/>
              <a:ext cx="11628" cy="15610"/>
            </a:xfrm>
            <a:custGeom>
              <a:avLst/>
              <a:gdLst/>
              <a:ahLst/>
              <a:cxnLst/>
              <a:rect l="l" t="t" r="r" b="b"/>
              <a:pathLst>
                <a:path w="73" h="98" extrusionOk="0">
                  <a:moveTo>
                    <a:pt x="44" y="11"/>
                  </a:moveTo>
                  <a:cubicBezTo>
                    <a:pt x="63" y="30"/>
                    <a:pt x="73" y="49"/>
                    <a:pt x="63" y="59"/>
                  </a:cubicBezTo>
                  <a:cubicBezTo>
                    <a:pt x="58" y="74"/>
                    <a:pt x="29" y="98"/>
                    <a:pt x="15" y="78"/>
                  </a:cubicBezTo>
                  <a:cubicBezTo>
                    <a:pt x="0" y="69"/>
                    <a:pt x="29" y="1"/>
                    <a:pt x="44"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4"/>
            <p:cNvSpPr/>
            <p:nvPr/>
          </p:nvSpPr>
          <p:spPr>
            <a:xfrm rot="-487982" flipH="1">
              <a:off x="5501863" y="4118402"/>
              <a:ext cx="12584" cy="11628"/>
            </a:xfrm>
            <a:custGeom>
              <a:avLst/>
              <a:gdLst/>
              <a:ahLst/>
              <a:cxnLst/>
              <a:rect l="l" t="t" r="r" b="b"/>
              <a:pathLst>
                <a:path w="79" h="73" extrusionOk="0">
                  <a:moveTo>
                    <a:pt x="1" y="68"/>
                  </a:moveTo>
                  <a:cubicBezTo>
                    <a:pt x="1" y="63"/>
                    <a:pt x="5" y="49"/>
                    <a:pt x="10" y="44"/>
                  </a:cubicBezTo>
                  <a:cubicBezTo>
                    <a:pt x="20" y="29"/>
                    <a:pt x="44" y="0"/>
                    <a:pt x="54" y="0"/>
                  </a:cubicBezTo>
                  <a:cubicBezTo>
                    <a:pt x="59" y="0"/>
                    <a:pt x="68" y="10"/>
                    <a:pt x="68" y="24"/>
                  </a:cubicBezTo>
                  <a:cubicBezTo>
                    <a:pt x="78" y="39"/>
                    <a:pt x="68" y="73"/>
                    <a:pt x="54" y="73"/>
                  </a:cubicBezTo>
                  <a:cubicBezTo>
                    <a:pt x="49" y="73"/>
                    <a:pt x="5" y="68"/>
                    <a:pt x="1" y="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4"/>
            <p:cNvSpPr/>
            <p:nvPr/>
          </p:nvSpPr>
          <p:spPr>
            <a:xfrm rot="-487982" flipH="1">
              <a:off x="5415002" y="3927427"/>
              <a:ext cx="24053" cy="14814"/>
            </a:xfrm>
            <a:custGeom>
              <a:avLst/>
              <a:gdLst/>
              <a:ahLst/>
              <a:cxnLst/>
              <a:rect l="l" t="t" r="r" b="b"/>
              <a:pathLst>
                <a:path w="151" h="93" extrusionOk="0">
                  <a:moveTo>
                    <a:pt x="1" y="92"/>
                  </a:moveTo>
                  <a:cubicBezTo>
                    <a:pt x="1" y="92"/>
                    <a:pt x="20" y="63"/>
                    <a:pt x="44" y="39"/>
                  </a:cubicBezTo>
                  <a:cubicBezTo>
                    <a:pt x="69" y="10"/>
                    <a:pt x="151" y="0"/>
                    <a:pt x="122" y="24"/>
                  </a:cubicBezTo>
                  <a:cubicBezTo>
                    <a:pt x="93" y="44"/>
                    <a:pt x="6" y="92"/>
                    <a:pt x="1" y="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4"/>
            <p:cNvSpPr/>
            <p:nvPr/>
          </p:nvSpPr>
          <p:spPr>
            <a:xfrm rot="-487982" flipH="1">
              <a:off x="5473737" y="4116469"/>
              <a:ext cx="19433" cy="13221"/>
            </a:xfrm>
            <a:custGeom>
              <a:avLst/>
              <a:gdLst/>
              <a:ahLst/>
              <a:cxnLst/>
              <a:rect l="l" t="t" r="r" b="b"/>
              <a:pathLst>
                <a:path w="122" h="83" extrusionOk="0">
                  <a:moveTo>
                    <a:pt x="102" y="10"/>
                  </a:moveTo>
                  <a:cubicBezTo>
                    <a:pt x="121" y="24"/>
                    <a:pt x="121" y="29"/>
                    <a:pt x="97" y="29"/>
                  </a:cubicBezTo>
                  <a:cubicBezTo>
                    <a:pt x="73" y="29"/>
                    <a:pt x="25" y="34"/>
                    <a:pt x="25" y="49"/>
                  </a:cubicBezTo>
                  <a:cubicBezTo>
                    <a:pt x="29" y="58"/>
                    <a:pt x="44" y="78"/>
                    <a:pt x="44" y="83"/>
                  </a:cubicBezTo>
                  <a:cubicBezTo>
                    <a:pt x="44" y="83"/>
                    <a:pt x="29" y="83"/>
                    <a:pt x="25" y="78"/>
                  </a:cubicBezTo>
                  <a:cubicBezTo>
                    <a:pt x="20" y="73"/>
                    <a:pt x="0" y="53"/>
                    <a:pt x="5" y="39"/>
                  </a:cubicBezTo>
                  <a:cubicBezTo>
                    <a:pt x="15" y="29"/>
                    <a:pt x="88" y="0"/>
                    <a:pt x="102" y="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4"/>
            <p:cNvSpPr/>
            <p:nvPr/>
          </p:nvSpPr>
          <p:spPr>
            <a:xfrm rot="-487982" flipH="1">
              <a:off x="5431686" y="3966223"/>
              <a:ext cx="12584" cy="9398"/>
            </a:xfrm>
            <a:custGeom>
              <a:avLst/>
              <a:gdLst/>
              <a:ahLst/>
              <a:cxnLst/>
              <a:rect l="l" t="t" r="r" b="b"/>
              <a:pathLst>
                <a:path w="79" h="59" extrusionOk="0">
                  <a:moveTo>
                    <a:pt x="78" y="59"/>
                  </a:moveTo>
                  <a:lnTo>
                    <a:pt x="74" y="59"/>
                  </a:lnTo>
                  <a:cubicBezTo>
                    <a:pt x="69" y="59"/>
                    <a:pt x="49" y="59"/>
                    <a:pt x="40" y="54"/>
                  </a:cubicBezTo>
                  <a:cubicBezTo>
                    <a:pt x="25" y="54"/>
                    <a:pt x="1" y="35"/>
                    <a:pt x="6" y="25"/>
                  </a:cubicBezTo>
                  <a:cubicBezTo>
                    <a:pt x="15" y="11"/>
                    <a:pt x="54" y="1"/>
                    <a:pt x="74" y="25"/>
                  </a:cubicBezTo>
                  <a:cubicBezTo>
                    <a:pt x="78" y="30"/>
                    <a:pt x="78" y="30"/>
                    <a:pt x="78" y="5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4"/>
            <p:cNvSpPr/>
            <p:nvPr/>
          </p:nvSpPr>
          <p:spPr>
            <a:xfrm rot="-487982" flipH="1">
              <a:off x="5392770" y="3946711"/>
              <a:ext cx="14814" cy="14814"/>
            </a:xfrm>
            <a:custGeom>
              <a:avLst/>
              <a:gdLst/>
              <a:ahLst/>
              <a:cxnLst/>
              <a:rect l="l" t="t" r="r" b="b"/>
              <a:pathLst>
                <a:path w="93" h="93" extrusionOk="0">
                  <a:moveTo>
                    <a:pt x="6" y="20"/>
                  </a:moveTo>
                  <a:cubicBezTo>
                    <a:pt x="20" y="1"/>
                    <a:pt x="25" y="1"/>
                    <a:pt x="6" y="20"/>
                  </a:cubicBezTo>
                  <a:cubicBezTo>
                    <a:pt x="1" y="49"/>
                    <a:pt x="93" y="64"/>
                    <a:pt x="93" y="69"/>
                  </a:cubicBezTo>
                  <a:lnTo>
                    <a:pt x="74" y="88"/>
                  </a:lnTo>
                  <a:cubicBezTo>
                    <a:pt x="64" y="93"/>
                    <a:pt x="1" y="44"/>
                    <a:pt x="6"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4"/>
            <p:cNvSpPr/>
            <p:nvPr/>
          </p:nvSpPr>
          <p:spPr>
            <a:xfrm rot="-487982" flipH="1">
              <a:off x="5674045" y="3947261"/>
              <a:ext cx="23256" cy="13221"/>
            </a:xfrm>
            <a:custGeom>
              <a:avLst/>
              <a:gdLst/>
              <a:ahLst/>
              <a:cxnLst/>
              <a:rect l="l" t="t" r="r" b="b"/>
              <a:pathLst>
                <a:path w="146" h="83" extrusionOk="0">
                  <a:moveTo>
                    <a:pt x="146" y="1"/>
                  </a:moveTo>
                  <a:cubicBezTo>
                    <a:pt x="122" y="59"/>
                    <a:pt x="78" y="83"/>
                    <a:pt x="1" y="59"/>
                  </a:cubicBezTo>
                  <a:cubicBezTo>
                    <a:pt x="54" y="44"/>
                    <a:pt x="93" y="25"/>
                    <a:pt x="146"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4"/>
            <p:cNvSpPr/>
            <p:nvPr/>
          </p:nvSpPr>
          <p:spPr>
            <a:xfrm rot="-487982" flipH="1">
              <a:off x="5461061" y="3948831"/>
              <a:ext cx="12425" cy="7168"/>
            </a:xfrm>
            <a:custGeom>
              <a:avLst/>
              <a:gdLst/>
              <a:ahLst/>
              <a:cxnLst/>
              <a:rect l="l" t="t" r="r" b="b"/>
              <a:pathLst>
                <a:path w="78" h="45" extrusionOk="0">
                  <a:moveTo>
                    <a:pt x="78" y="1"/>
                  </a:moveTo>
                  <a:cubicBezTo>
                    <a:pt x="78" y="10"/>
                    <a:pt x="73" y="15"/>
                    <a:pt x="58" y="20"/>
                  </a:cubicBezTo>
                  <a:cubicBezTo>
                    <a:pt x="49" y="25"/>
                    <a:pt x="0" y="44"/>
                    <a:pt x="0" y="30"/>
                  </a:cubicBezTo>
                  <a:cubicBezTo>
                    <a:pt x="0" y="20"/>
                    <a:pt x="10" y="10"/>
                    <a:pt x="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4"/>
            <p:cNvSpPr/>
            <p:nvPr/>
          </p:nvSpPr>
          <p:spPr>
            <a:xfrm rot="-487982" flipH="1">
              <a:off x="5357538" y="4052395"/>
              <a:ext cx="13221" cy="8602"/>
            </a:xfrm>
            <a:custGeom>
              <a:avLst/>
              <a:gdLst/>
              <a:ahLst/>
              <a:cxnLst/>
              <a:rect l="l" t="t" r="r" b="b"/>
              <a:pathLst>
                <a:path w="83" h="54" extrusionOk="0">
                  <a:moveTo>
                    <a:pt x="15" y="1"/>
                  </a:moveTo>
                  <a:cubicBezTo>
                    <a:pt x="39" y="20"/>
                    <a:pt x="64" y="30"/>
                    <a:pt x="83" y="49"/>
                  </a:cubicBezTo>
                  <a:cubicBezTo>
                    <a:pt x="5" y="54"/>
                    <a:pt x="1" y="49"/>
                    <a:pt x="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4"/>
            <p:cNvSpPr/>
            <p:nvPr/>
          </p:nvSpPr>
          <p:spPr>
            <a:xfrm rot="-487982" flipH="1">
              <a:off x="5659158" y="3896486"/>
              <a:ext cx="10991" cy="6372"/>
            </a:xfrm>
            <a:custGeom>
              <a:avLst/>
              <a:gdLst/>
              <a:ahLst/>
              <a:cxnLst/>
              <a:rect l="l" t="t" r="r" b="b"/>
              <a:pathLst>
                <a:path w="69" h="40" extrusionOk="0">
                  <a:moveTo>
                    <a:pt x="25" y="39"/>
                  </a:moveTo>
                  <a:cubicBezTo>
                    <a:pt x="10" y="39"/>
                    <a:pt x="1" y="25"/>
                    <a:pt x="15" y="15"/>
                  </a:cubicBezTo>
                  <a:cubicBezTo>
                    <a:pt x="25" y="0"/>
                    <a:pt x="54" y="5"/>
                    <a:pt x="59" y="15"/>
                  </a:cubicBezTo>
                  <a:cubicBezTo>
                    <a:pt x="68" y="20"/>
                    <a:pt x="44" y="39"/>
                    <a:pt x="25" y="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4"/>
            <p:cNvSpPr/>
            <p:nvPr/>
          </p:nvSpPr>
          <p:spPr>
            <a:xfrm rot="-487982" flipH="1">
              <a:off x="6396516" y="3549669"/>
              <a:ext cx="1317643" cy="752165"/>
            </a:xfrm>
            <a:custGeom>
              <a:avLst/>
              <a:gdLst/>
              <a:ahLst/>
              <a:cxnLst/>
              <a:rect l="l" t="t" r="r" b="b"/>
              <a:pathLst>
                <a:path w="8272" h="4722" extrusionOk="0">
                  <a:moveTo>
                    <a:pt x="7850" y="2494"/>
                  </a:moveTo>
                  <a:cubicBezTo>
                    <a:pt x="7816" y="2436"/>
                    <a:pt x="7777" y="2378"/>
                    <a:pt x="7729" y="2329"/>
                  </a:cubicBezTo>
                  <a:cubicBezTo>
                    <a:pt x="7835" y="2305"/>
                    <a:pt x="7937" y="2262"/>
                    <a:pt x="8019" y="2208"/>
                  </a:cubicBezTo>
                  <a:cubicBezTo>
                    <a:pt x="8087" y="2165"/>
                    <a:pt x="8053" y="2063"/>
                    <a:pt x="7971" y="2078"/>
                  </a:cubicBezTo>
                  <a:cubicBezTo>
                    <a:pt x="7811" y="2102"/>
                    <a:pt x="7642" y="2058"/>
                    <a:pt x="7482" y="2068"/>
                  </a:cubicBezTo>
                  <a:cubicBezTo>
                    <a:pt x="7477" y="2058"/>
                    <a:pt x="7477" y="2053"/>
                    <a:pt x="7477" y="2039"/>
                  </a:cubicBezTo>
                  <a:cubicBezTo>
                    <a:pt x="7530" y="2029"/>
                    <a:pt x="7593" y="2005"/>
                    <a:pt x="7642" y="1971"/>
                  </a:cubicBezTo>
                  <a:cubicBezTo>
                    <a:pt x="7690" y="1937"/>
                    <a:pt x="7714" y="1884"/>
                    <a:pt x="7763" y="1845"/>
                  </a:cubicBezTo>
                  <a:cubicBezTo>
                    <a:pt x="7811" y="1816"/>
                    <a:pt x="7802" y="1748"/>
                    <a:pt x="7748" y="1729"/>
                  </a:cubicBezTo>
                  <a:cubicBezTo>
                    <a:pt x="7656" y="1695"/>
                    <a:pt x="7559" y="1651"/>
                    <a:pt x="7463" y="1647"/>
                  </a:cubicBezTo>
                  <a:cubicBezTo>
                    <a:pt x="7400" y="1642"/>
                    <a:pt x="7342" y="1656"/>
                    <a:pt x="7293" y="1695"/>
                  </a:cubicBezTo>
                  <a:cubicBezTo>
                    <a:pt x="7269" y="1656"/>
                    <a:pt x="7240" y="1622"/>
                    <a:pt x="7211" y="1593"/>
                  </a:cubicBezTo>
                  <a:cubicBezTo>
                    <a:pt x="7288" y="1506"/>
                    <a:pt x="7327" y="1390"/>
                    <a:pt x="7327" y="1264"/>
                  </a:cubicBezTo>
                  <a:cubicBezTo>
                    <a:pt x="7327" y="1196"/>
                    <a:pt x="7245" y="1182"/>
                    <a:pt x="7206" y="1230"/>
                  </a:cubicBezTo>
                  <a:cubicBezTo>
                    <a:pt x="7138" y="1312"/>
                    <a:pt x="7041" y="1341"/>
                    <a:pt x="6944" y="1366"/>
                  </a:cubicBezTo>
                  <a:cubicBezTo>
                    <a:pt x="6852" y="1308"/>
                    <a:pt x="6751" y="1259"/>
                    <a:pt x="6649" y="1220"/>
                  </a:cubicBezTo>
                  <a:cubicBezTo>
                    <a:pt x="6756" y="1187"/>
                    <a:pt x="6872" y="1172"/>
                    <a:pt x="6998" y="1187"/>
                  </a:cubicBezTo>
                  <a:cubicBezTo>
                    <a:pt x="7065" y="1191"/>
                    <a:pt x="7090" y="1099"/>
                    <a:pt x="7036" y="1070"/>
                  </a:cubicBezTo>
                  <a:cubicBezTo>
                    <a:pt x="6809" y="925"/>
                    <a:pt x="6542" y="973"/>
                    <a:pt x="6349" y="1138"/>
                  </a:cubicBezTo>
                  <a:cubicBezTo>
                    <a:pt x="6349" y="1095"/>
                    <a:pt x="6363" y="1061"/>
                    <a:pt x="6397" y="1036"/>
                  </a:cubicBezTo>
                  <a:cubicBezTo>
                    <a:pt x="6412" y="1027"/>
                    <a:pt x="6417" y="1017"/>
                    <a:pt x="6417" y="1003"/>
                  </a:cubicBezTo>
                  <a:cubicBezTo>
                    <a:pt x="6480" y="988"/>
                    <a:pt x="6460" y="881"/>
                    <a:pt x="6392" y="877"/>
                  </a:cubicBezTo>
                  <a:cubicBezTo>
                    <a:pt x="6276" y="867"/>
                    <a:pt x="6141" y="915"/>
                    <a:pt x="6068" y="1012"/>
                  </a:cubicBezTo>
                  <a:cubicBezTo>
                    <a:pt x="6068" y="1012"/>
                    <a:pt x="6068" y="1017"/>
                    <a:pt x="6058" y="1017"/>
                  </a:cubicBezTo>
                  <a:cubicBezTo>
                    <a:pt x="6005" y="1065"/>
                    <a:pt x="5961" y="1133"/>
                    <a:pt x="5952" y="1206"/>
                  </a:cubicBezTo>
                  <a:cubicBezTo>
                    <a:pt x="5898" y="1216"/>
                    <a:pt x="5840" y="1235"/>
                    <a:pt x="5787" y="1259"/>
                  </a:cubicBezTo>
                  <a:cubicBezTo>
                    <a:pt x="5758" y="1211"/>
                    <a:pt x="5719" y="1162"/>
                    <a:pt x="5685" y="1119"/>
                  </a:cubicBezTo>
                  <a:cubicBezTo>
                    <a:pt x="5714" y="1085"/>
                    <a:pt x="5743" y="1051"/>
                    <a:pt x="5768" y="1012"/>
                  </a:cubicBezTo>
                  <a:cubicBezTo>
                    <a:pt x="5826" y="925"/>
                    <a:pt x="5898" y="780"/>
                    <a:pt x="5879" y="678"/>
                  </a:cubicBezTo>
                  <a:cubicBezTo>
                    <a:pt x="5855" y="552"/>
                    <a:pt x="5729" y="625"/>
                    <a:pt x="5656" y="659"/>
                  </a:cubicBezTo>
                  <a:cubicBezTo>
                    <a:pt x="5550" y="712"/>
                    <a:pt x="5467" y="775"/>
                    <a:pt x="5395" y="857"/>
                  </a:cubicBezTo>
                  <a:cubicBezTo>
                    <a:pt x="5356" y="833"/>
                    <a:pt x="5327" y="818"/>
                    <a:pt x="5283" y="794"/>
                  </a:cubicBezTo>
                  <a:cubicBezTo>
                    <a:pt x="5303" y="576"/>
                    <a:pt x="5187" y="358"/>
                    <a:pt x="5085" y="170"/>
                  </a:cubicBezTo>
                  <a:cubicBezTo>
                    <a:pt x="5056" y="116"/>
                    <a:pt x="4954" y="126"/>
                    <a:pt x="4954" y="199"/>
                  </a:cubicBezTo>
                  <a:cubicBezTo>
                    <a:pt x="4964" y="358"/>
                    <a:pt x="4944" y="509"/>
                    <a:pt x="4906" y="654"/>
                  </a:cubicBezTo>
                  <a:cubicBezTo>
                    <a:pt x="4891" y="654"/>
                    <a:pt x="4872" y="649"/>
                    <a:pt x="4862" y="639"/>
                  </a:cubicBezTo>
                  <a:cubicBezTo>
                    <a:pt x="4843" y="557"/>
                    <a:pt x="4833" y="480"/>
                    <a:pt x="4814" y="392"/>
                  </a:cubicBezTo>
                  <a:cubicBezTo>
                    <a:pt x="4799" y="339"/>
                    <a:pt x="4741" y="325"/>
                    <a:pt x="4697" y="358"/>
                  </a:cubicBezTo>
                  <a:cubicBezTo>
                    <a:pt x="4605" y="431"/>
                    <a:pt x="4543" y="518"/>
                    <a:pt x="4494" y="625"/>
                  </a:cubicBezTo>
                  <a:cubicBezTo>
                    <a:pt x="4402" y="630"/>
                    <a:pt x="4310" y="649"/>
                    <a:pt x="4228" y="673"/>
                  </a:cubicBezTo>
                  <a:cubicBezTo>
                    <a:pt x="4242" y="610"/>
                    <a:pt x="4257" y="557"/>
                    <a:pt x="4266" y="494"/>
                  </a:cubicBezTo>
                  <a:cubicBezTo>
                    <a:pt x="4271" y="455"/>
                    <a:pt x="4242" y="397"/>
                    <a:pt x="4194" y="417"/>
                  </a:cubicBezTo>
                  <a:cubicBezTo>
                    <a:pt x="4020" y="470"/>
                    <a:pt x="3845" y="567"/>
                    <a:pt x="3768" y="726"/>
                  </a:cubicBezTo>
                  <a:cubicBezTo>
                    <a:pt x="3685" y="664"/>
                    <a:pt x="3608" y="610"/>
                    <a:pt x="3516" y="576"/>
                  </a:cubicBezTo>
                  <a:cubicBezTo>
                    <a:pt x="3603" y="465"/>
                    <a:pt x="3710" y="373"/>
                    <a:pt x="3840" y="310"/>
                  </a:cubicBezTo>
                  <a:cubicBezTo>
                    <a:pt x="3903" y="271"/>
                    <a:pt x="3865" y="179"/>
                    <a:pt x="3797" y="194"/>
                  </a:cubicBezTo>
                  <a:cubicBezTo>
                    <a:pt x="3622" y="218"/>
                    <a:pt x="3429" y="320"/>
                    <a:pt x="3312" y="465"/>
                  </a:cubicBezTo>
                  <a:cubicBezTo>
                    <a:pt x="3337" y="358"/>
                    <a:pt x="3332" y="237"/>
                    <a:pt x="3312" y="126"/>
                  </a:cubicBezTo>
                  <a:cubicBezTo>
                    <a:pt x="3298" y="68"/>
                    <a:pt x="3201" y="58"/>
                    <a:pt x="3191" y="121"/>
                  </a:cubicBezTo>
                  <a:cubicBezTo>
                    <a:pt x="3153" y="242"/>
                    <a:pt x="3119" y="368"/>
                    <a:pt x="3056" y="480"/>
                  </a:cubicBezTo>
                  <a:cubicBezTo>
                    <a:pt x="3003" y="480"/>
                    <a:pt x="2944" y="484"/>
                    <a:pt x="2886" y="494"/>
                  </a:cubicBezTo>
                  <a:cubicBezTo>
                    <a:pt x="2901" y="412"/>
                    <a:pt x="2920" y="295"/>
                    <a:pt x="2969" y="237"/>
                  </a:cubicBezTo>
                  <a:cubicBezTo>
                    <a:pt x="2969" y="237"/>
                    <a:pt x="2969" y="228"/>
                    <a:pt x="2974" y="228"/>
                  </a:cubicBezTo>
                  <a:cubicBezTo>
                    <a:pt x="2978" y="228"/>
                    <a:pt x="2983" y="223"/>
                    <a:pt x="2983" y="223"/>
                  </a:cubicBezTo>
                  <a:cubicBezTo>
                    <a:pt x="3051" y="189"/>
                    <a:pt x="2998" y="92"/>
                    <a:pt x="2930" y="121"/>
                  </a:cubicBezTo>
                  <a:cubicBezTo>
                    <a:pt x="2785" y="189"/>
                    <a:pt x="2664" y="320"/>
                    <a:pt x="2605" y="480"/>
                  </a:cubicBezTo>
                  <a:cubicBezTo>
                    <a:pt x="2596" y="480"/>
                    <a:pt x="2586" y="470"/>
                    <a:pt x="2581" y="470"/>
                  </a:cubicBezTo>
                  <a:cubicBezTo>
                    <a:pt x="2581" y="465"/>
                    <a:pt x="2586" y="460"/>
                    <a:pt x="2586" y="455"/>
                  </a:cubicBezTo>
                  <a:cubicBezTo>
                    <a:pt x="2605" y="344"/>
                    <a:pt x="2557" y="242"/>
                    <a:pt x="2533" y="141"/>
                  </a:cubicBezTo>
                  <a:cubicBezTo>
                    <a:pt x="2518" y="82"/>
                    <a:pt x="2441" y="78"/>
                    <a:pt x="2417" y="126"/>
                  </a:cubicBezTo>
                  <a:cubicBezTo>
                    <a:pt x="2281" y="194"/>
                    <a:pt x="2184" y="310"/>
                    <a:pt x="2145" y="446"/>
                  </a:cubicBezTo>
                  <a:cubicBezTo>
                    <a:pt x="2073" y="460"/>
                    <a:pt x="2000" y="480"/>
                    <a:pt x="1932" y="504"/>
                  </a:cubicBezTo>
                  <a:cubicBezTo>
                    <a:pt x="1879" y="373"/>
                    <a:pt x="1840" y="242"/>
                    <a:pt x="1845" y="97"/>
                  </a:cubicBezTo>
                  <a:cubicBezTo>
                    <a:pt x="1845" y="10"/>
                    <a:pt x="1739" y="0"/>
                    <a:pt x="1705" y="73"/>
                  </a:cubicBezTo>
                  <a:cubicBezTo>
                    <a:pt x="1637" y="262"/>
                    <a:pt x="1618" y="455"/>
                    <a:pt x="1651" y="649"/>
                  </a:cubicBezTo>
                  <a:cubicBezTo>
                    <a:pt x="1642" y="654"/>
                    <a:pt x="1632" y="659"/>
                    <a:pt x="1622" y="664"/>
                  </a:cubicBezTo>
                  <a:cubicBezTo>
                    <a:pt x="1574" y="639"/>
                    <a:pt x="1521" y="630"/>
                    <a:pt x="1458" y="625"/>
                  </a:cubicBezTo>
                  <a:cubicBezTo>
                    <a:pt x="1317" y="610"/>
                    <a:pt x="1133" y="601"/>
                    <a:pt x="1003" y="678"/>
                  </a:cubicBezTo>
                  <a:cubicBezTo>
                    <a:pt x="949" y="707"/>
                    <a:pt x="964" y="804"/>
                    <a:pt x="1036" y="804"/>
                  </a:cubicBezTo>
                  <a:cubicBezTo>
                    <a:pt x="1153" y="804"/>
                    <a:pt x="1230" y="901"/>
                    <a:pt x="1327" y="949"/>
                  </a:cubicBezTo>
                  <a:cubicBezTo>
                    <a:pt x="1332" y="954"/>
                    <a:pt x="1337" y="954"/>
                    <a:pt x="1346" y="954"/>
                  </a:cubicBezTo>
                  <a:cubicBezTo>
                    <a:pt x="1303" y="1012"/>
                    <a:pt x="1274" y="1075"/>
                    <a:pt x="1240" y="1138"/>
                  </a:cubicBezTo>
                  <a:cubicBezTo>
                    <a:pt x="1070" y="1046"/>
                    <a:pt x="823" y="1065"/>
                    <a:pt x="659" y="1143"/>
                  </a:cubicBezTo>
                  <a:cubicBezTo>
                    <a:pt x="606" y="1172"/>
                    <a:pt x="620" y="1254"/>
                    <a:pt x="673" y="1269"/>
                  </a:cubicBezTo>
                  <a:cubicBezTo>
                    <a:pt x="848" y="1337"/>
                    <a:pt x="983" y="1409"/>
                    <a:pt x="1119" y="1525"/>
                  </a:cubicBezTo>
                  <a:cubicBezTo>
                    <a:pt x="1114" y="1545"/>
                    <a:pt x="1114" y="1569"/>
                    <a:pt x="1114" y="1584"/>
                  </a:cubicBezTo>
                  <a:cubicBezTo>
                    <a:pt x="964" y="1574"/>
                    <a:pt x="804" y="1627"/>
                    <a:pt x="668" y="1695"/>
                  </a:cubicBezTo>
                  <a:cubicBezTo>
                    <a:pt x="620" y="1719"/>
                    <a:pt x="625" y="1787"/>
                    <a:pt x="659" y="1816"/>
                  </a:cubicBezTo>
                  <a:cubicBezTo>
                    <a:pt x="790" y="1908"/>
                    <a:pt x="925" y="1981"/>
                    <a:pt x="1080" y="1990"/>
                  </a:cubicBezTo>
                  <a:cubicBezTo>
                    <a:pt x="949" y="2078"/>
                    <a:pt x="843" y="2179"/>
                    <a:pt x="746" y="2300"/>
                  </a:cubicBezTo>
                  <a:cubicBezTo>
                    <a:pt x="635" y="2179"/>
                    <a:pt x="489" y="2087"/>
                    <a:pt x="344" y="2058"/>
                  </a:cubicBezTo>
                  <a:cubicBezTo>
                    <a:pt x="286" y="2044"/>
                    <a:pt x="213" y="2126"/>
                    <a:pt x="271" y="2179"/>
                  </a:cubicBezTo>
                  <a:cubicBezTo>
                    <a:pt x="286" y="2189"/>
                    <a:pt x="296" y="2203"/>
                    <a:pt x="315" y="2213"/>
                  </a:cubicBezTo>
                  <a:cubicBezTo>
                    <a:pt x="388" y="2320"/>
                    <a:pt x="460" y="2417"/>
                    <a:pt x="504" y="2538"/>
                  </a:cubicBezTo>
                  <a:cubicBezTo>
                    <a:pt x="509" y="2552"/>
                    <a:pt x="513" y="2576"/>
                    <a:pt x="523" y="2601"/>
                  </a:cubicBezTo>
                  <a:cubicBezTo>
                    <a:pt x="417" y="2494"/>
                    <a:pt x="286" y="2417"/>
                    <a:pt x="160" y="2407"/>
                  </a:cubicBezTo>
                  <a:cubicBezTo>
                    <a:pt x="126" y="2407"/>
                    <a:pt x="97" y="2426"/>
                    <a:pt x="87" y="2455"/>
                  </a:cubicBezTo>
                  <a:cubicBezTo>
                    <a:pt x="49" y="2562"/>
                    <a:pt x="189" y="2639"/>
                    <a:pt x="247" y="2697"/>
                  </a:cubicBezTo>
                  <a:cubicBezTo>
                    <a:pt x="339" y="2789"/>
                    <a:pt x="412" y="2881"/>
                    <a:pt x="475" y="2983"/>
                  </a:cubicBezTo>
                  <a:cubicBezTo>
                    <a:pt x="465" y="3022"/>
                    <a:pt x="465" y="3056"/>
                    <a:pt x="465" y="3085"/>
                  </a:cubicBezTo>
                  <a:cubicBezTo>
                    <a:pt x="329" y="3061"/>
                    <a:pt x="194" y="3061"/>
                    <a:pt x="68" y="3148"/>
                  </a:cubicBezTo>
                  <a:cubicBezTo>
                    <a:pt x="0" y="3191"/>
                    <a:pt x="29" y="3298"/>
                    <a:pt x="116" y="3278"/>
                  </a:cubicBezTo>
                  <a:cubicBezTo>
                    <a:pt x="223" y="3254"/>
                    <a:pt x="310" y="3327"/>
                    <a:pt x="392" y="3390"/>
                  </a:cubicBezTo>
                  <a:cubicBezTo>
                    <a:pt x="286" y="3438"/>
                    <a:pt x="189" y="3511"/>
                    <a:pt x="102" y="3608"/>
                  </a:cubicBezTo>
                  <a:cubicBezTo>
                    <a:pt x="49" y="3661"/>
                    <a:pt x="97" y="3753"/>
                    <a:pt x="175" y="3739"/>
                  </a:cubicBezTo>
                  <a:cubicBezTo>
                    <a:pt x="296" y="3724"/>
                    <a:pt x="412" y="3729"/>
                    <a:pt x="533" y="3709"/>
                  </a:cubicBezTo>
                  <a:cubicBezTo>
                    <a:pt x="538" y="3709"/>
                    <a:pt x="547" y="3709"/>
                    <a:pt x="552" y="3705"/>
                  </a:cubicBezTo>
                  <a:cubicBezTo>
                    <a:pt x="489" y="3927"/>
                    <a:pt x="649" y="4165"/>
                    <a:pt x="823" y="4315"/>
                  </a:cubicBezTo>
                  <a:cubicBezTo>
                    <a:pt x="896" y="4378"/>
                    <a:pt x="1007" y="4286"/>
                    <a:pt x="935" y="4213"/>
                  </a:cubicBezTo>
                  <a:cubicBezTo>
                    <a:pt x="862" y="4140"/>
                    <a:pt x="838" y="4053"/>
                    <a:pt x="838" y="3966"/>
                  </a:cubicBezTo>
                  <a:lnTo>
                    <a:pt x="838" y="3966"/>
                  </a:lnTo>
                  <a:cubicBezTo>
                    <a:pt x="901" y="4242"/>
                    <a:pt x="1143" y="4504"/>
                    <a:pt x="1443" y="4460"/>
                  </a:cubicBezTo>
                  <a:cubicBezTo>
                    <a:pt x="1501" y="4455"/>
                    <a:pt x="1506" y="4358"/>
                    <a:pt x="1448" y="4344"/>
                  </a:cubicBezTo>
                  <a:cubicBezTo>
                    <a:pt x="1400" y="4334"/>
                    <a:pt x="1361" y="4310"/>
                    <a:pt x="1327" y="4271"/>
                  </a:cubicBezTo>
                  <a:cubicBezTo>
                    <a:pt x="1409" y="4305"/>
                    <a:pt x="1501" y="4320"/>
                    <a:pt x="1593" y="4329"/>
                  </a:cubicBezTo>
                  <a:cubicBezTo>
                    <a:pt x="1739" y="4460"/>
                    <a:pt x="1981" y="4504"/>
                    <a:pt x="2160" y="4450"/>
                  </a:cubicBezTo>
                  <a:cubicBezTo>
                    <a:pt x="2223" y="4431"/>
                    <a:pt x="2247" y="4320"/>
                    <a:pt x="2170" y="4310"/>
                  </a:cubicBezTo>
                  <a:cubicBezTo>
                    <a:pt x="2131" y="4305"/>
                    <a:pt x="2102" y="4291"/>
                    <a:pt x="2073" y="4271"/>
                  </a:cubicBezTo>
                  <a:cubicBezTo>
                    <a:pt x="2204" y="4232"/>
                    <a:pt x="2329" y="4160"/>
                    <a:pt x="2446" y="4078"/>
                  </a:cubicBezTo>
                  <a:cubicBezTo>
                    <a:pt x="2635" y="4363"/>
                    <a:pt x="2954" y="4523"/>
                    <a:pt x="3308" y="4538"/>
                  </a:cubicBezTo>
                  <a:cubicBezTo>
                    <a:pt x="3748" y="4562"/>
                    <a:pt x="4179" y="4334"/>
                    <a:pt x="4426" y="3976"/>
                  </a:cubicBezTo>
                  <a:cubicBezTo>
                    <a:pt x="4814" y="4315"/>
                    <a:pt x="5395" y="4431"/>
                    <a:pt x="5865" y="4194"/>
                  </a:cubicBezTo>
                  <a:cubicBezTo>
                    <a:pt x="5937" y="4232"/>
                    <a:pt x="6024" y="4262"/>
                    <a:pt x="6102" y="4281"/>
                  </a:cubicBezTo>
                  <a:cubicBezTo>
                    <a:pt x="6300" y="4450"/>
                    <a:pt x="6576" y="4533"/>
                    <a:pt x="6857" y="4465"/>
                  </a:cubicBezTo>
                  <a:cubicBezTo>
                    <a:pt x="6872" y="4465"/>
                    <a:pt x="6881" y="4460"/>
                    <a:pt x="6896" y="4455"/>
                  </a:cubicBezTo>
                  <a:cubicBezTo>
                    <a:pt x="6872" y="4499"/>
                    <a:pt x="6828" y="4547"/>
                    <a:pt x="6843" y="4601"/>
                  </a:cubicBezTo>
                  <a:cubicBezTo>
                    <a:pt x="6867" y="4722"/>
                    <a:pt x="7003" y="4668"/>
                    <a:pt x="7070" y="4625"/>
                  </a:cubicBezTo>
                  <a:cubicBezTo>
                    <a:pt x="7133" y="4586"/>
                    <a:pt x="7182" y="4533"/>
                    <a:pt x="7216" y="4479"/>
                  </a:cubicBezTo>
                  <a:cubicBezTo>
                    <a:pt x="7220" y="4479"/>
                    <a:pt x="7230" y="4475"/>
                    <a:pt x="7230" y="4475"/>
                  </a:cubicBezTo>
                  <a:cubicBezTo>
                    <a:pt x="7264" y="4455"/>
                    <a:pt x="7269" y="4416"/>
                    <a:pt x="7259" y="4387"/>
                  </a:cubicBezTo>
                  <a:cubicBezTo>
                    <a:pt x="7279" y="4339"/>
                    <a:pt x="7288" y="4291"/>
                    <a:pt x="7288" y="4242"/>
                  </a:cubicBezTo>
                  <a:lnTo>
                    <a:pt x="7327" y="4315"/>
                  </a:lnTo>
                  <a:cubicBezTo>
                    <a:pt x="7342" y="4354"/>
                    <a:pt x="7409" y="4368"/>
                    <a:pt x="7434" y="4334"/>
                  </a:cubicBezTo>
                  <a:cubicBezTo>
                    <a:pt x="7506" y="4242"/>
                    <a:pt x="7501" y="4145"/>
                    <a:pt x="7472" y="4039"/>
                  </a:cubicBezTo>
                  <a:cubicBezTo>
                    <a:pt x="7463" y="4019"/>
                    <a:pt x="7458" y="4000"/>
                    <a:pt x="7453" y="3976"/>
                  </a:cubicBezTo>
                  <a:cubicBezTo>
                    <a:pt x="7496" y="3894"/>
                    <a:pt x="7526" y="3806"/>
                    <a:pt x="7535" y="3714"/>
                  </a:cubicBezTo>
                  <a:cubicBezTo>
                    <a:pt x="7559" y="3835"/>
                    <a:pt x="7579" y="3956"/>
                    <a:pt x="7584" y="4087"/>
                  </a:cubicBezTo>
                  <a:cubicBezTo>
                    <a:pt x="7584" y="4136"/>
                    <a:pt x="7642" y="4174"/>
                    <a:pt x="7690" y="4150"/>
                  </a:cubicBezTo>
                  <a:cubicBezTo>
                    <a:pt x="7777" y="4097"/>
                    <a:pt x="7768" y="3956"/>
                    <a:pt x="7743" y="3845"/>
                  </a:cubicBezTo>
                  <a:cubicBezTo>
                    <a:pt x="7802" y="3787"/>
                    <a:pt x="7802" y="3676"/>
                    <a:pt x="7802" y="3603"/>
                  </a:cubicBezTo>
                  <a:cubicBezTo>
                    <a:pt x="7811" y="3540"/>
                    <a:pt x="7811" y="3472"/>
                    <a:pt x="7802" y="3409"/>
                  </a:cubicBezTo>
                  <a:cubicBezTo>
                    <a:pt x="7826" y="3371"/>
                    <a:pt x="7850" y="3327"/>
                    <a:pt x="7869" y="3288"/>
                  </a:cubicBezTo>
                  <a:cubicBezTo>
                    <a:pt x="7908" y="3385"/>
                    <a:pt x="7932" y="3482"/>
                    <a:pt x="7932" y="3588"/>
                  </a:cubicBezTo>
                  <a:cubicBezTo>
                    <a:pt x="7932" y="3666"/>
                    <a:pt x="8039" y="3690"/>
                    <a:pt x="8068" y="3613"/>
                  </a:cubicBezTo>
                  <a:cubicBezTo>
                    <a:pt x="8160" y="3371"/>
                    <a:pt x="8082" y="3133"/>
                    <a:pt x="7957" y="2930"/>
                  </a:cubicBezTo>
                  <a:lnTo>
                    <a:pt x="7957" y="2891"/>
                  </a:lnTo>
                  <a:cubicBezTo>
                    <a:pt x="8019" y="2959"/>
                    <a:pt x="8078" y="3046"/>
                    <a:pt x="8131" y="3133"/>
                  </a:cubicBezTo>
                  <a:cubicBezTo>
                    <a:pt x="8160" y="3191"/>
                    <a:pt x="8271" y="3177"/>
                    <a:pt x="8262" y="3104"/>
                  </a:cubicBezTo>
                  <a:cubicBezTo>
                    <a:pt x="8266" y="2862"/>
                    <a:pt x="8107" y="2542"/>
                    <a:pt x="7850" y="24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4"/>
            <p:cNvSpPr/>
            <p:nvPr/>
          </p:nvSpPr>
          <p:spPr>
            <a:xfrm rot="-487982" flipH="1">
              <a:off x="6961910" y="3942377"/>
              <a:ext cx="247695" cy="233837"/>
            </a:xfrm>
            <a:custGeom>
              <a:avLst/>
              <a:gdLst/>
              <a:ahLst/>
              <a:cxnLst/>
              <a:rect l="l" t="t" r="r" b="b"/>
              <a:pathLst>
                <a:path w="1555" h="1468" extrusionOk="0">
                  <a:moveTo>
                    <a:pt x="1521" y="1119"/>
                  </a:moveTo>
                  <a:cubicBezTo>
                    <a:pt x="1526" y="1124"/>
                    <a:pt x="1506" y="1138"/>
                    <a:pt x="1477" y="1148"/>
                  </a:cubicBezTo>
                  <a:cubicBezTo>
                    <a:pt x="1448" y="1163"/>
                    <a:pt x="1361" y="1196"/>
                    <a:pt x="1376" y="1201"/>
                  </a:cubicBezTo>
                  <a:cubicBezTo>
                    <a:pt x="1385" y="1211"/>
                    <a:pt x="1400" y="1250"/>
                    <a:pt x="1376" y="1293"/>
                  </a:cubicBezTo>
                  <a:cubicBezTo>
                    <a:pt x="1351" y="1337"/>
                    <a:pt x="1230" y="1414"/>
                    <a:pt x="1221" y="1429"/>
                  </a:cubicBezTo>
                  <a:cubicBezTo>
                    <a:pt x="1216" y="1439"/>
                    <a:pt x="1182" y="1468"/>
                    <a:pt x="1172" y="1463"/>
                  </a:cubicBezTo>
                  <a:cubicBezTo>
                    <a:pt x="1167" y="1458"/>
                    <a:pt x="1158" y="1434"/>
                    <a:pt x="1158" y="1419"/>
                  </a:cubicBezTo>
                  <a:cubicBezTo>
                    <a:pt x="1162" y="1410"/>
                    <a:pt x="1162" y="1380"/>
                    <a:pt x="1143" y="1371"/>
                  </a:cubicBezTo>
                  <a:cubicBezTo>
                    <a:pt x="1124" y="1366"/>
                    <a:pt x="1085" y="1342"/>
                    <a:pt x="1109" y="1332"/>
                  </a:cubicBezTo>
                  <a:cubicBezTo>
                    <a:pt x="1124" y="1322"/>
                    <a:pt x="1182" y="1308"/>
                    <a:pt x="1172" y="1308"/>
                  </a:cubicBezTo>
                  <a:cubicBezTo>
                    <a:pt x="1167" y="1308"/>
                    <a:pt x="1167" y="1293"/>
                    <a:pt x="1158" y="1293"/>
                  </a:cubicBezTo>
                  <a:cubicBezTo>
                    <a:pt x="1148" y="1293"/>
                    <a:pt x="1037" y="1245"/>
                    <a:pt x="925" y="1177"/>
                  </a:cubicBezTo>
                  <a:lnTo>
                    <a:pt x="862" y="1075"/>
                  </a:lnTo>
                  <a:lnTo>
                    <a:pt x="785" y="1095"/>
                  </a:lnTo>
                  <a:cubicBezTo>
                    <a:pt x="688" y="1075"/>
                    <a:pt x="620" y="1071"/>
                    <a:pt x="630" y="1075"/>
                  </a:cubicBezTo>
                  <a:cubicBezTo>
                    <a:pt x="640" y="1090"/>
                    <a:pt x="664" y="1138"/>
                    <a:pt x="649" y="1143"/>
                  </a:cubicBezTo>
                  <a:cubicBezTo>
                    <a:pt x="630" y="1153"/>
                    <a:pt x="581" y="1167"/>
                    <a:pt x="577" y="1153"/>
                  </a:cubicBezTo>
                  <a:cubicBezTo>
                    <a:pt x="567" y="1148"/>
                    <a:pt x="533" y="1119"/>
                    <a:pt x="533" y="1119"/>
                  </a:cubicBezTo>
                  <a:cubicBezTo>
                    <a:pt x="528" y="1119"/>
                    <a:pt x="504" y="1066"/>
                    <a:pt x="533" y="998"/>
                  </a:cubicBezTo>
                  <a:lnTo>
                    <a:pt x="649" y="969"/>
                  </a:lnTo>
                  <a:lnTo>
                    <a:pt x="732" y="949"/>
                  </a:lnTo>
                  <a:cubicBezTo>
                    <a:pt x="751" y="911"/>
                    <a:pt x="761" y="887"/>
                    <a:pt x="770" y="901"/>
                  </a:cubicBezTo>
                  <a:cubicBezTo>
                    <a:pt x="775" y="911"/>
                    <a:pt x="785" y="896"/>
                    <a:pt x="785" y="838"/>
                  </a:cubicBezTo>
                  <a:cubicBezTo>
                    <a:pt x="785" y="785"/>
                    <a:pt x="702" y="732"/>
                    <a:pt x="702" y="727"/>
                  </a:cubicBezTo>
                  <a:cubicBezTo>
                    <a:pt x="702" y="717"/>
                    <a:pt x="712" y="712"/>
                    <a:pt x="732" y="707"/>
                  </a:cubicBezTo>
                  <a:cubicBezTo>
                    <a:pt x="751" y="707"/>
                    <a:pt x="785" y="712"/>
                    <a:pt x="804" y="717"/>
                  </a:cubicBezTo>
                  <a:cubicBezTo>
                    <a:pt x="824" y="717"/>
                    <a:pt x="848" y="683"/>
                    <a:pt x="853" y="659"/>
                  </a:cubicBezTo>
                  <a:cubicBezTo>
                    <a:pt x="857" y="635"/>
                    <a:pt x="833" y="586"/>
                    <a:pt x="799" y="606"/>
                  </a:cubicBezTo>
                  <a:cubicBezTo>
                    <a:pt x="761" y="630"/>
                    <a:pt x="649" y="654"/>
                    <a:pt x="610" y="615"/>
                  </a:cubicBezTo>
                  <a:cubicBezTo>
                    <a:pt x="567" y="586"/>
                    <a:pt x="441" y="533"/>
                    <a:pt x="412" y="514"/>
                  </a:cubicBezTo>
                  <a:cubicBezTo>
                    <a:pt x="383" y="489"/>
                    <a:pt x="310" y="426"/>
                    <a:pt x="334" y="412"/>
                  </a:cubicBezTo>
                  <a:cubicBezTo>
                    <a:pt x="354" y="393"/>
                    <a:pt x="412" y="344"/>
                    <a:pt x="397" y="320"/>
                  </a:cubicBezTo>
                  <a:cubicBezTo>
                    <a:pt x="393" y="296"/>
                    <a:pt x="175" y="339"/>
                    <a:pt x="179" y="325"/>
                  </a:cubicBezTo>
                  <a:cubicBezTo>
                    <a:pt x="189" y="315"/>
                    <a:pt x="170" y="276"/>
                    <a:pt x="146" y="252"/>
                  </a:cubicBezTo>
                  <a:cubicBezTo>
                    <a:pt x="117" y="233"/>
                    <a:pt x="34" y="175"/>
                    <a:pt x="29" y="175"/>
                  </a:cubicBezTo>
                  <a:cubicBezTo>
                    <a:pt x="24" y="170"/>
                    <a:pt x="0" y="136"/>
                    <a:pt x="0" y="107"/>
                  </a:cubicBezTo>
                  <a:cubicBezTo>
                    <a:pt x="0" y="78"/>
                    <a:pt x="10" y="0"/>
                    <a:pt x="29" y="0"/>
                  </a:cubicBezTo>
                  <a:cubicBezTo>
                    <a:pt x="49" y="0"/>
                    <a:pt x="117" y="10"/>
                    <a:pt x="117" y="49"/>
                  </a:cubicBezTo>
                  <a:cubicBezTo>
                    <a:pt x="117" y="83"/>
                    <a:pt x="150" y="175"/>
                    <a:pt x="189" y="179"/>
                  </a:cubicBezTo>
                  <a:cubicBezTo>
                    <a:pt x="228" y="184"/>
                    <a:pt x="334" y="184"/>
                    <a:pt x="320" y="199"/>
                  </a:cubicBezTo>
                  <a:cubicBezTo>
                    <a:pt x="310" y="218"/>
                    <a:pt x="296" y="252"/>
                    <a:pt x="339" y="247"/>
                  </a:cubicBezTo>
                  <a:cubicBezTo>
                    <a:pt x="373" y="233"/>
                    <a:pt x="528" y="257"/>
                    <a:pt x="601" y="305"/>
                  </a:cubicBezTo>
                  <a:lnTo>
                    <a:pt x="702" y="349"/>
                  </a:lnTo>
                  <a:lnTo>
                    <a:pt x="722" y="354"/>
                  </a:lnTo>
                  <a:cubicBezTo>
                    <a:pt x="727" y="388"/>
                    <a:pt x="727" y="417"/>
                    <a:pt x="722" y="422"/>
                  </a:cubicBezTo>
                  <a:cubicBezTo>
                    <a:pt x="712" y="426"/>
                    <a:pt x="702" y="509"/>
                    <a:pt x="702" y="567"/>
                  </a:cubicBezTo>
                  <a:lnTo>
                    <a:pt x="761" y="533"/>
                  </a:lnTo>
                  <a:lnTo>
                    <a:pt x="828" y="489"/>
                  </a:lnTo>
                  <a:cubicBezTo>
                    <a:pt x="877" y="523"/>
                    <a:pt x="930" y="538"/>
                    <a:pt x="945" y="518"/>
                  </a:cubicBezTo>
                  <a:cubicBezTo>
                    <a:pt x="954" y="494"/>
                    <a:pt x="877" y="441"/>
                    <a:pt x="848" y="422"/>
                  </a:cubicBezTo>
                  <a:cubicBezTo>
                    <a:pt x="819" y="402"/>
                    <a:pt x="819" y="315"/>
                    <a:pt x="828" y="315"/>
                  </a:cubicBezTo>
                  <a:cubicBezTo>
                    <a:pt x="838" y="315"/>
                    <a:pt x="882" y="315"/>
                    <a:pt x="882" y="320"/>
                  </a:cubicBezTo>
                  <a:cubicBezTo>
                    <a:pt x="882" y="325"/>
                    <a:pt x="993" y="320"/>
                    <a:pt x="1124" y="291"/>
                  </a:cubicBezTo>
                  <a:lnTo>
                    <a:pt x="993" y="247"/>
                  </a:lnTo>
                  <a:lnTo>
                    <a:pt x="974" y="242"/>
                  </a:lnTo>
                  <a:cubicBezTo>
                    <a:pt x="949" y="247"/>
                    <a:pt x="920" y="247"/>
                    <a:pt x="906" y="242"/>
                  </a:cubicBezTo>
                  <a:cubicBezTo>
                    <a:pt x="896" y="233"/>
                    <a:pt x="896" y="199"/>
                    <a:pt x="940" y="155"/>
                  </a:cubicBezTo>
                  <a:lnTo>
                    <a:pt x="998" y="126"/>
                  </a:lnTo>
                  <a:lnTo>
                    <a:pt x="1012" y="121"/>
                  </a:lnTo>
                  <a:cubicBezTo>
                    <a:pt x="1027" y="112"/>
                    <a:pt x="1046" y="112"/>
                    <a:pt x="1061" y="126"/>
                  </a:cubicBezTo>
                  <a:cubicBezTo>
                    <a:pt x="1070" y="131"/>
                    <a:pt x="1095" y="175"/>
                    <a:pt x="1119" y="204"/>
                  </a:cubicBezTo>
                  <a:cubicBezTo>
                    <a:pt x="1143" y="233"/>
                    <a:pt x="1216" y="330"/>
                    <a:pt x="1255" y="325"/>
                  </a:cubicBezTo>
                  <a:lnTo>
                    <a:pt x="1269" y="330"/>
                  </a:lnTo>
                  <a:cubicBezTo>
                    <a:pt x="1317" y="349"/>
                    <a:pt x="1337" y="388"/>
                    <a:pt x="1361" y="422"/>
                  </a:cubicBezTo>
                  <a:lnTo>
                    <a:pt x="1327" y="446"/>
                  </a:lnTo>
                  <a:cubicBezTo>
                    <a:pt x="1288" y="475"/>
                    <a:pt x="1245" y="509"/>
                    <a:pt x="1240" y="518"/>
                  </a:cubicBezTo>
                  <a:cubicBezTo>
                    <a:pt x="1235" y="533"/>
                    <a:pt x="1245" y="567"/>
                    <a:pt x="1259" y="572"/>
                  </a:cubicBezTo>
                  <a:cubicBezTo>
                    <a:pt x="1269" y="581"/>
                    <a:pt x="1317" y="581"/>
                    <a:pt x="1342" y="581"/>
                  </a:cubicBezTo>
                  <a:cubicBezTo>
                    <a:pt x="1361" y="572"/>
                    <a:pt x="1429" y="572"/>
                    <a:pt x="1424" y="591"/>
                  </a:cubicBezTo>
                  <a:cubicBezTo>
                    <a:pt x="1414" y="610"/>
                    <a:pt x="1429" y="664"/>
                    <a:pt x="1458" y="678"/>
                  </a:cubicBezTo>
                  <a:cubicBezTo>
                    <a:pt x="1487" y="688"/>
                    <a:pt x="1555" y="727"/>
                    <a:pt x="1545" y="736"/>
                  </a:cubicBezTo>
                  <a:cubicBezTo>
                    <a:pt x="1531" y="751"/>
                    <a:pt x="1521" y="814"/>
                    <a:pt x="1555" y="857"/>
                  </a:cubicBezTo>
                  <a:lnTo>
                    <a:pt x="1511" y="954"/>
                  </a:lnTo>
                  <a:lnTo>
                    <a:pt x="1506" y="974"/>
                  </a:lnTo>
                  <a:cubicBezTo>
                    <a:pt x="1521" y="1003"/>
                    <a:pt x="1526" y="1022"/>
                    <a:pt x="1526" y="1022"/>
                  </a:cubicBezTo>
                  <a:cubicBezTo>
                    <a:pt x="1526" y="1022"/>
                    <a:pt x="1511" y="1022"/>
                    <a:pt x="1497" y="1027"/>
                  </a:cubicBezTo>
                  <a:cubicBezTo>
                    <a:pt x="1477" y="1027"/>
                    <a:pt x="1439" y="1046"/>
                    <a:pt x="1453" y="1056"/>
                  </a:cubicBezTo>
                  <a:cubicBezTo>
                    <a:pt x="1463" y="1071"/>
                    <a:pt x="1511" y="1114"/>
                    <a:pt x="1521" y="1119"/>
                  </a:cubicBezTo>
                  <a:close/>
                  <a:moveTo>
                    <a:pt x="1172" y="887"/>
                  </a:moveTo>
                  <a:cubicBezTo>
                    <a:pt x="1172" y="949"/>
                    <a:pt x="1216" y="983"/>
                    <a:pt x="1264" y="974"/>
                  </a:cubicBezTo>
                  <a:cubicBezTo>
                    <a:pt x="1317" y="959"/>
                    <a:pt x="1434" y="877"/>
                    <a:pt x="1429" y="862"/>
                  </a:cubicBezTo>
                  <a:cubicBezTo>
                    <a:pt x="1424" y="853"/>
                    <a:pt x="1400" y="828"/>
                    <a:pt x="1366" y="819"/>
                  </a:cubicBezTo>
                  <a:cubicBezTo>
                    <a:pt x="1342" y="809"/>
                    <a:pt x="1172" y="828"/>
                    <a:pt x="1172" y="887"/>
                  </a:cubicBezTo>
                  <a:close/>
                  <a:moveTo>
                    <a:pt x="1061" y="436"/>
                  </a:moveTo>
                  <a:cubicBezTo>
                    <a:pt x="1051" y="456"/>
                    <a:pt x="1158" y="470"/>
                    <a:pt x="1279" y="451"/>
                  </a:cubicBezTo>
                  <a:lnTo>
                    <a:pt x="1192" y="393"/>
                  </a:lnTo>
                  <a:lnTo>
                    <a:pt x="1162" y="373"/>
                  </a:lnTo>
                  <a:cubicBezTo>
                    <a:pt x="1133" y="349"/>
                    <a:pt x="1095" y="330"/>
                    <a:pt x="1090" y="330"/>
                  </a:cubicBezTo>
                  <a:cubicBezTo>
                    <a:pt x="1085" y="330"/>
                    <a:pt x="1066" y="412"/>
                    <a:pt x="1061" y="436"/>
                  </a:cubicBezTo>
                  <a:close/>
                  <a:moveTo>
                    <a:pt x="1313" y="698"/>
                  </a:moveTo>
                  <a:cubicBezTo>
                    <a:pt x="1332" y="693"/>
                    <a:pt x="1337" y="688"/>
                    <a:pt x="1337" y="683"/>
                  </a:cubicBezTo>
                  <a:cubicBezTo>
                    <a:pt x="1337" y="678"/>
                    <a:pt x="1317" y="664"/>
                    <a:pt x="1308" y="659"/>
                  </a:cubicBezTo>
                  <a:cubicBezTo>
                    <a:pt x="1293" y="654"/>
                    <a:pt x="1255" y="644"/>
                    <a:pt x="1245" y="664"/>
                  </a:cubicBezTo>
                  <a:cubicBezTo>
                    <a:pt x="1240" y="683"/>
                    <a:pt x="1293" y="698"/>
                    <a:pt x="1313" y="69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4"/>
            <p:cNvSpPr/>
            <p:nvPr/>
          </p:nvSpPr>
          <p:spPr>
            <a:xfrm rot="-487982" flipH="1">
              <a:off x="7161091" y="4048311"/>
              <a:ext cx="52725" cy="33292"/>
            </a:xfrm>
            <a:custGeom>
              <a:avLst/>
              <a:gdLst/>
              <a:ahLst/>
              <a:cxnLst/>
              <a:rect l="l" t="t" r="r" b="b"/>
              <a:pathLst>
                <a:path w="331" h="209" extrusionOk="0">
                  <a:moveTo>
                    <a:pt x="1" y="73"/>
                  </a:moveTo>
                  <a:cubicBezTo>
                    <a:pt x="1" y="64"/>
                    <a:pt x="15" y="54"/>
                    <a:pt x="25" y="49"/>
                  </a:cubicBezTo>
                  <a:cubicBezTo>
                    <a:pt x="39" y="44"/>
                    <a:pt x="88" y="10"/>
                    <a:pt x="112" y="6"/>
                  </a:cubicBezTo>
                  <a:cubicBezTo>
                    <a:pt x="132" y="1"/>
                    <a:pt x="219" y="44"/>
                    <a:pt x="262" y="54"/>
                  </a:cubicBezTo>
                  <a:lnTo>
                    <a:pt x="291" y="83"/>
                  </a:lnTo>
                  <a:cubicBezTo>
                    <a:pt x="325" y="122"/>
                    <a:pt x="311" y="161"/>
                    <a:pt x="330" y="199"/>
                  </a:cubicBezTo>
                  <a:lnTo>
                    <a:pt x="286" y="204"/>
                  </a:lnTo>
                  <a:cubicBezTo>
                    <a:pt x="238" y="209"/>
                    <a:pt x="180" y="199"/>
                    <a:pt x="141" y="185"/>
                  </a:cubicBezTo>
                  <a:cubicBezTo>
                    <a:pt x="112" y="170"/>
                    <a:pt x="69" y="98"/>
                    <a:pt x="59" y="98"/>
                  </a:cubicBezTo>
                  <a:cubicBezTo>
                    <a:pt x="30" y="98"/>
                    <a:pt x="1" y="78"/>
                    <a:pt x="1" y="7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4"/>
            <p:cNvSpPr/>
            <p:nvPr/>
          </p:nvSpPr>
          <p:spPr>
            <a:xfrm rot="-487982" flipH="1">
              <a:off x="7167536" y="4098030"/>
              <a:ext cx="52725" cy="24053"/>
            </a:xfrm>
            <a:custGeom>
              <a:avLst/>
              <a:gdLst/>
              <a:ahLst/>
              <a:cxnLst/>
              <a:rect l="l" t="t" r="r" b="b"/>
              <a:pathLst>
                <a:path w="331" h="151" extrusionOk="0">
                  <a:moveTo>
                    <a:pt x="1" y="126"/>
                  </a:moveTo>
                  <a:cubicBezTo>
                    <a:pt x="1" y="97"/>
                    <a:pt x="6" y="73"/>
                    <a:pt x="15" y="68"/>
                  </a:cubicBezTo>
                  <a:lnTo>
                    <a:pt x="54" y="25"/>
                  </a:lnTo>
                  <a:cubicBezTo>
                    <a:pt x="69" y="10"/>
                    <a:pt x="112" y="1"/>
                    <a:pt x="136" y="25"/>
                  </a:cubicBezTo>
                  <a:cubicBezTo>
                    <a:pt x="161" y="49"/>
                    <a:pt x="219" y="107"/>
                    <a:pt x="219" y="102"/>
                  </a:cubicBezTo>
                  <a:cubicBezTo>
                    <a:pt x="219" y="97"/>
                    <a:pt x="238" y="88"/>
                    <a:pt x="262" y="88"/>
                  </a:cubicBezTo>
                  <a:cubicBezTo>
                    <a:pt x="282" y="88"/>
                    <a:pt x="330" y="88"/>
                    <a:pt x="330" y="97"/>
                  </a:cubicBezTo>
                  <a:cubicBezTo>
                    <a:pt x="330" y="102"/>
                    <a:pt x="233" y="122"/>
                    <a:pt x="117" y="131"/>
                  </a:cubicBezTo>
                  <a:lnTo>
                    <a:pt x="1" y="151"/>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4"/>
            <p:cNvSpPr/>
            <p:nvPr/>
          </p:nvSpPr>
          <p:spPr>
            <a:xfrm rot="-487982" flipH="1">
              <a:off x="7197740" y="4023349"/>
              <a:ext cx="12584" cy="20230"/>
            </a:xfrm>
            <a:custGeom>
              <a:avLst/>
              <a:gdLst/>
              <a:ahLst/>
              <a:cxnLst/>
              <a:rect l="l" t="t" r="r" b="b"/>
              <a:pathLst>
                <a:path w="79" h="127" extrusionOk="0">
                  <a:moveTo>
                    <a:pt x="6" y="83"/>
                  </a:moveTo>
                  <a:cubicBezTo>
                    <a:pt x="6" y="39"/>
                    <a:pt x="20" y="0"/>
                    <a:pt x="35" y="5"/>
                  </a:cubicBezTo>
                  <a:cubicBezTo>
                    <a:pt x="54" y="15"/>
                    <a:pt x="78" y="54"/>
                    <a:pt x="49" y="92"/>
                  </a:cubicBezTo>
                  <a:lnTo>
                    <a:pt x="1" y="126"/>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4"/>
            <p:cNvSpPr/>
            <p:nvPr/>
          </p:nvSpPr>
          <p:spPr>
            <a:xfrm rot="-487982" flipH="1">
              <a:off x="6783712" y="3854821"/>
              <a:ext cx="255501" cy="204687"/>
            </a:xfrm>
            <a:custGeom>
              <a:avLst/>
              <a:gdLst/>
              <a:ahLst/>
              <a:cxnLst/>
              <a:rect l="l" t="t" r="r" b="b"/>
              <a:pathLst>
                <a:path w="1604" h="1285" extrusionOk="0">
                  <a:moveTo>
                    <a:pt x="1415" y="277"/>
                  </a:moveTo>
                  <a:lnTo>
                    <a:pt x="1429" y="277"/>
                  </a:lnTo>
                  <a:cubicBezTo>
                    <a:pt x="1434" y="277"/>
                    <a:pt x="1463" y="296"/>
                    <a:pt x="1487" y="306"/>
                  </a:cubicBezTo>
                  <a:cubicBezTo>
                    <a:pt x="1512" y="321"/>
                    <a:pt x="1589" y="321"/>
                    <a:pt x="1589" y="325"/>
                  </a:cubicBezTo>
                  <a:cubicBezTo>
                    <a:pt x="1599" y="330"/>
                    <a:pt x="1604" y="355"/>
                    <a:pt x="1604" y="369"/>
                  </a:cubicBezTo>
                  <a:cubicBezTo>
                    <a:pt x="1604" y="384"/>
                    <a:pt x="1584" y="417"/>
                    <a:pt x="1565" y="437"/>
                  </a:cubicBezTo>
                  <a:cubicBezTo>
                    <a:pt x="1550" y="451"/>
                    <a:pt x="1487" y="529"/>
                    <a:pt x="1487" y="543"/>
                  </a:cubicBezTo>
                  <a:cubicBezTo>
                    <a:pt x="1487" y="568"/>
                    <a:pt x="1502" y="635"/>
                    <a:pt x="1512" y="635"/>
                  </a:cubicBezTo>
                  <a:cubicBezTo>
                    <a:pt x="1517" y="635"/>
                    <a:pt x="1541" y="640"/>
                    <a:pt x="1536" y="650"/>
                  </a:cubicBezTo>
                  <a:cubicBezTo>
                    <a:pt x="1536" y="655"/>
                    <a:pt x="1502" y="693"/>
                    <a:pt x="1463" y="747"/>
                  </a:cubicBezTo>
                  <a:cubicBezTo>
                    <a:pt x="1429" y="790"/>
                    <a:pt x="1294" y="979"/>
                    <a:pt x="1255" y="1062"/>
                  </a:cubicBezTo>
                  <a:cubicBezTo>
                    <a:pt x="1211" y="1139"/>
                    <a:pt x="984" y="1279"/>
                    <a:pt x="984" y="1279"/>
                  </a:cubicBezTo>
                  <a:cubicBezTo>
                    <a:pt x="984" y="1279"/>
                    <a:pt x="931" y="1284"/>
                    <a:pt x="877" y="1284"/>
                  </a:cubicBezTo>
                  <a:cubicBezTo>
                    <a:pt x="824" y="1284"/>
                    <a:pt x="664" y="1279"/>
                    <a:pt x="655" y="1265"/>
                  </a:cubicBezTo>
                  <a:cubicBezTo>
                    <a:pt x="635" y="1260"/>
                    <a:pt x="596" y="1236"/>
                    <a:pt x="596" y="1231"/>
                  </a:cubicBezTo>
                  <a:cubicBezTo>
                    <a:pt x="596" y="1221"/>
                    <a:pt x="611" y="1216"/>
                    <a:pt x="621" y="1216"/>
                  </a:cubicBezTo>
                  <a:cubicBezTo>
                    <a:pt x="635" y="1216"/>
                    <a:pt x="664" y="1212"/>
                    <a:pt x="664" y="1197"/>
                  </a:cubicBezTo>
                  <a:cubicBezTo>
                    <a:pt x="659" y="1192"/>
                    <a:pt x="669" y="1168"/>
                    <a:pt x="693" y="1163"/>
                  </a:cubicBezTo>
                  <a:cubicBezTo>
                    <a:pt x="717" y="1158"/>
                    <a:pt x="766" y="1124"/>
                    <a:pt x="751" y="1100"/>
                  </a:cubicBezTo>
                  <a:cubicBezTo>
                    <a:pt x="732" y="1076"/>
                    <a:pt x="630" y="1018"/>
                    <a:pt x="621" y="974"/>
                  </a:cubicBezTo>
                  <a:lnTo>
                    <a:pt x="596" y="940"/>
                  </a:lnTo>
                  <a:cubicBezTo>
                    <a:pt x="538" y="858"/>
                    <a:pt x="538" y="829"/>
                    <a:pt x="427" y="858"/>
                  </a:cubicBezTo>
                  <a:lnTo>
                    <a:pt x="422" y="858"/>
                  </a:lnTo>
                  <a:cubicBezTo>
                    <a:pt x="417" y="868"/>
                    <a:pt x="388" y="858"/>
                    <a:pt x="364" y="844"/>
                  </a:cubicBezTo>
                  <a:cubicBezTo>
                    <a:pt x="330" y="829"/>
                    <a:pt x="257" y="858"/>
                    <a:pt x="253" y="853"/>
                  </a:cubicBezTo>
                  <a:cubicBezTo>
                    <a:pt x="248" y="848"/>
                    <a:pt x="194" y="810"/>
                    <a:pt x="156" y="785"/>
                  </a:cubicBezTo>
                  <a:lnTo>
                    <a:pt x="127" y="732"/>
                  </a:lnTo>
                  <a:lnTo>
                    <a:pt x="151" y="727"/>
                  </a:lnTo>
                  <a:cubicBezTo>
                    <a:pt x="180" y="723"/>
                    <a:pt x="209" y="698"/>
                    <a:pt x="209" y="674"/>
                  </a:cubicBezTo>
                  <a:cubicBezTo>
                    <a:pt x="209" y="650"/>
                    <a:pt x="132" y="635"/>
                    <a:pt x="132" y="631"/>
                  </a:cubicBezTo>
                  <a:cubicBezTo>
                    <a:pt x="132" y="616"/>
                    <a:pt x="170" y="606"/>
                    <a:pt x="209" y="606"/>
                  </a:cubicBezTo>
                  <a:cubicBezTo>
                    <a:pt x="248" y="606"/>
                    <a:pt x="364" y="563"/>
                    <a:pt x="388" y="514"/>
                  </a:cubicBezTo>
                  <a:lnTo>
                    <a:pt x="388" y="490"/>
                  </a:lnTo>
                  <a:lnTo>
                    <a:pt x="369" y="485"/>
                  </a:lnTo>
                  <a:lnTo>
                    <a:pt x="320" y="471"/>
                  </a:lnTo>
                  <a:lnTo>
                    <a:pt x="330" y="422"/>
                  </a:lnTo>
                  <a:cubicBezTo>
                    <a:pt x="340" y="398"/>
                    <a:pt x="257" y="340"/>
                    <a:pt x="257" y="321"/>
                  </a:cubicBezTo>
                  <a:cubicBezTo>
                    <a:pt x="257" y="301"/>
                    <a:pt x="243" y="262"/>
                    <a:pt x="228" y="272"/>
                  </a:cubicBezTo>
                  <a:cubicBezTo>
                    <a:pt x="209" y="287"/>
                    <a:pt x="180" y="296"/>
                    <a:pt x="175" y="292"/>
                  </a:cubicBezTo>
                  <a:cubicBezTo>
                    <a:pt x="170" y="287"/>
                    <a:pt x="175" y="262"/>
                    <a:pt x="185" y="243"/>
                  </a:cubicBezTo>
                  <a:cubicBezTo>
                    <a:pt x="199" y="224"/>
                    <a:pt x="219" y="166"/>
                    <a:pt x="204" y="141"/>
                  </a:cubicBezTo>
                  <a:cubicBezTo>
                    <a:pt x="194" y="108"/>
                    <a:pt x="136" y="54"/>
                    <a:pt x="122" y="69"/>
                  </a:cubicBezTo>
                  <a:cubicBezTo>
                    <a:pt x="98" y="74"/>
                    <a:pt x="25" y="83"/>
                    <a:pt x="10" y="78"/>
                  </a:cubicBezTo>
                  <a:cubicBezTo>
                    <a:pt x="1" y="74"/>
                    <a:pt x="1" y="35"/>
                    <a:pt x="49" y="25"/>
                  </a:cubicBezTo>
                  <a:cubicBezTo>
                    <a:pt x="98" y="11"/>
                    <a:pt x="219" y="1"/>
                    <a:pt x="219" y="11"/>
                  </a:cubicBezTo>
                  <a:cubicBezTo>
                    <a:pt x="219" y="25"/>
                    <a:pt x="233" y="74"/>
                    <a:pt x="253" y="54"/>
                  </a:cubicBezTo>
                  <a:cubicBezTo>
                    <a:pt x="277" y="35"/>
                    <a:pt x="364" y="49"/>
                    <a:pt x="393" y="127"/>
                  </a:cubicBezTo>
                  <a:lnTo>
                    <a:pt x="374" y="238"/>
                  </a:lnTo>
                  <a:lnTo>
                    <a:pt x="412" y="219"/>
                  </a:lnTo>
                  <a:cubicBezTo>
                    <a:pt x="441" y="204"/>
                    <a:pt x="475" y="200"/>
                    <a:pt x="495" y="200"/>
                  </a:cubicBezTo>
                  <a:cubicBezTo>
                    <a:pt x="514" y="200"/>
                    <a:pt x="621" y="301"/>
                    <a:pt x="703" y="388"/>
                  </a:cubicBezTo>
                  <a:lnTo>
                    <a:pt x="800" y="437"/>
                  </a:lnTo>
                  <a:lnTo>
                    <a:pt x="829" y="447"/>
                  </a:lnTo>
                  <a:cubicBezTo>
                    <a:pt x="858" y="471"/>
                    <a:pt x="810" y="534"/>
                    <a:pt x="727" y="587"/>
                  </a:cubicBezTo>
                  <a:cubicBezTo>
                    <a:pt x="640" y="640"/>
                    <a:pt x="592" y="747"/>
                    <a:pt x="611" y="737"/>
                  </a:cubicBezTo>
                  <a:cubicBezTo>
                    <a:pt x="635" y="732"/>
                    <a:pt x="688" y="727"/>
                    <a:pt x="708" y="737"/>
                  </a:cubicBezTo>
                  <a:cubicBezTo>
                    <a:pt x="727" y="752"/>
                    <a:pt x="732" y="824"/>
                    <a:pt x="684" y="868"/>
                  </a:cubicBezTo>
                  <a:lnTo>
                    <a:pt x="645" y="921"/>
                  </a:lnTo>
                  <a:lnTo>
                    <a:pt x="679" y="916"/>
                  </a:lnTo>
                  <a:cubicBezTo>
                    <a:pt x="713" y="907"/>
                    <a:pt x="737" y="907"/>
                    <a:pt x="737" y="907"/>
                  </a:cubicBezTo>
                  <a:lnTo>
                    <a:pt x="800" y="873"/>
                  </a:lnTo>
                  <a:cubicBezTo>
                    <a:pt x="829" y="853"/>
                    <a:pt x="906" y="926"/>
                    <a:pt x="931" y="921"/>
                  </a:cubicBezTo>
                  <a:cubicBezTo>
                    <a:pt x="955" y="916"/>
                    <a:pt x="1018" y="907"/>
                    <a:pt x="1018" y="902"/>
                  </a:cubicBezTo>
                  <a:cubicBezTo>
                    <a:pt x="1018" y="897"/>
                    <a:pt x="1003" y="892"/>
                    <a:pt x="984" y="892"/>
                  </a:cubicBezTo>
                  <a:cubicBezTo>
                    <a:pt x="969" y="892"/>
                    <a:pt x="926" y="877"/>
                    <a:pt x="931" y="858"/>
                  </a:cubicBezTo>
                  <a:cubicBezTo>
                    <a:pt x="935" y="844"/>
                    <a:pt x="969" y="800"/>
                    <a:pt x="979" y="800"/>
                  </a:cubicBezTo>
                  <a:cubicBezTo>
                    <a:pt x="994" y="800"/>
                    <a:pt x="1066" y="785"/>
                    <a:pt x="1100" y="776"/>
                  </a:cubicBezTo>
                  <a:lnTo>
                    <a:pt x="1090" y="713"/>
                  </a:lnTo>
                  <a:lnTo>
                    <a:pt x="1032" y="752"/>
                  </a:lnTo>
                  <a:cubicBezTo>
                    <a:pt x="994" y="781"/>
                    <a:pt x="945" y="795"/>
                    <a:pt x="931" y="785"/>
                  </a:cubicBezTo>
                  <a:cubicBezTo>
                    <a:pt x="921" y="776"/>
                    <a:pt x="935" y="732"/>
                    <a:pt x="931" y="737"/>
                  </a:cubicBezTo>
                  <a:cubicBezTo>
                    <a:pt x="921" y="737"/>
                    <a:pt x="887" y="747"/>
                    <a:pt x="872" y="747"/>
                  </a:cubicBezTo>
                  <a:cubicBezTo>
                    <a:pt x="853" y="747"/>
                    <a:pt x="824" y="732"/>
                    <a:pt x="824" y="723"/>
                  </a:cubicBezTo>
                  <a:cubicBezTo>
                    <a:pt x="824" y="708"/>
                    <a:pt x="863" y="655"/>
                    <a:pt x="897" y="631"/>
                  </a:cubicBezTo>
                  <a:cubicBezTo>
                    <a:pt x="921" y="606"/>
                    <a:pt x="998" y="543"/>
                    <a:pt x="1003" y="553"/>
                  </a:cubicBezTo>
                  <a:cubicBezTo>
                    <a:pt x="1008" y="558"/>
                    <a:pt x="1027" y="563"/>
                    <a:pt x="1047" y="563"/>
                  </a:cubicBezTo>
                  <a:cubicBezTo>
                    <a:pt x="1066" y="563"/>
                    <a:pt x="1100" y="534"/>
                    <a:pt x="1100" y="495"/>
                  </a:cubicBezTo>
                  <a:cubicBezTo>
                    <a:pt x="1100" y="461"/>
                    <a:pt x="1187" y="408"/>
                    <a:pt x="1197" y="384"/>
                  </a:cubicBezTo>
                  <a:cubicBezTo>
                    <a:pt x="1211" y="359"/>
                    <a:pt x="1289" y="364"/>
                    <a:pt x="1347" y="432"/>
                  </a:cubicBezTo>
                  <a:lnTo>
                    <a:pt x="1386" y="335"/>
                  </a:lnTo>
                  <a:lnTo>
                    <a:pt x="1391" y="316"/>
                  </a:lnTo>
                  <a:cubicBezTo>
                    <a:pt x="1400" y="292"/>
                    <a:pt x="1415" y="277"/>
                    <a:pt x="1415" y="277"/>
                  </a:cubicBezTo>
                  <a:close/>
                  <a:moveTo>
                    <a:pt x="601" y="480"/>
                  </a:moveTo>
                  <a:cubicBezTo>
                    <a:pt x="635" y="456"/>
                    <a:pt x="640" y="422"/>
                    <a:pt x="611" y="413"/>
                  </a:cubicBezTo>
                  <a:cubicBezTo>
                    <a:pt x="582" y="398"/>
                    <a:pt x="485" y="447"/>
                    <a:pt x="461" y="466"/>
                  </a:cubicBezTo>
                  <a:cubicBezTo>
                    <a:pt x="441" y="485"/>
                    <a:pt x="563" y="505"/>
                    <a:pt x="601" y="480"/>
                  </a:cubicBezTo>
                  <a:close/>
                  <a:moveTo>
                    <a:pt x="345" y="761"/>
                  </a:moveTo>
                  <a:cubicBezTo>
                    <a:pt x="316" y="732"/>
                    <a:pt x="291" y="703"/>
                    <a:pt x="253" y="660"/>
                  </a:cubicBezTo>
                  <a:cubicBezTo>
                    <a:pt x="224" y="752"/>
                    <a:pt x="243" y="771"/>
                    <a:pt x="345" y="761"/>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4"/>
            <p:cNvSpPr/>
            <p:nvPr/>
          </p:nvSpPr>
          <p:spPr>
            <a:xfrm rot="-487982" flipH="1">
              <a:off x="6704690" y="4061080"/>
              <a:ext cx="273978" cy="169006"/>
            </a:xfrm>
            <a:custGeom>
              <a:avLst/>
              <a:gdLst/>
              <a:ahLst/>
              <a:cxnLst/>
              <a:rect l="l" t="t" r="r" b="b"/>
              <a:pathLst>
                <a:path w="1720" h="1061" extrusionOk="0">
                  <a:moveTo>
                    <a:pt x="1298" y="54"/>
                  </a:moveTo>
                  <a:cubicBezTo>
                    <a:pt x="1322" y="44"/>
                    <a:pt x="1332" y="44"/>
                    <a:pt x="1332" y="63"/>
                  </a:cubicBezTo>
                  <a:cubicBezTo>
                    <a:pt x="1332" y="78"/>
                    <a:pt x="1342" y="121"/>
                    <a:pt x="1342" y="131"/>
                  </a:cubicBezTo>
                  <a:cubicBezTo>
                    <a:pt x="1346" y="131"/>
                    <a:pt x="1395" y="117"/>
                    <a:pt x="1438" y="97"/>
                  </a:cubicBezTo>
                  <a:cubicBezTo>
                    <a:pt x="1477" y="83"/>
                    <a:pt x="1627" y="34"/>
                    <a:pt x="1681" y="44"/>
                  </a:cubicBezTo>
                  <a:lnTo>
                    <a:pt x="1719" y="87"/>
                  </a:lnTo>
                  <a:lnTo>
                    <a:pt x="1685" y="87"/>
                  </a:lnTo>
                  <a:cubicBezTo>
                    <a:pt x="1666" y="87"/>
                    <a:pt x="1593" y="146"/>
                    <a:pt x="1526" y="233"/>
                  </a:cubicBezTo>
                  <a:lnTo>
                    <a:pt x="1424" y="310"/>
                  </a:lnTo>
                  <a:cubicBezTo>
                    <a:pt x="1342" y="373"/>
                    <a:pt x="1259" y="276"/>
                    <a:pt x="1182" y="233"/>
                  </a:cubicBezTo>
                  <a:cubicBezTo>
                    <a:pt x="1104" y="301"/>
                    <a:pt x="988" y="359"/>
                    <a:pt x="940" y="446"/>
                  </a:cubicBezTo>
                  <a:cubicBezTo>
                    <a:pt x="896" y="523"/>
                    <a:pt x="906" y="620"/>
                    <a:pt x="872" y="702"/>
                  </a:cubicBezTo>
                  <a:lnTo>
                    <a:pt x="920" y="673"/>
                  </a:lnTo>
                  <a:cubicBezTo>
                    <a:pt x="978" y="640"/>
                    <a:pt x="1012" y="601"/>
                    <a:pt x="1003" y="596"/>
                  </a:cubicBezTo>
                  <a:cubicBezTo>
                    <a:pt x="988" y="591"/>
                    <a:pt x="964" y="557"/>
                    <a:pt x="983" y="557"/>
                  </a:cubicBezTo>
                  <a:cubicBezTo>
                    <a:pt x="1003" y="557"/>
                    <a:pt x="1041" y="543"/>
                    <a:pt x="1036" y="528"/>
                  </a:cubicBezTo>
                  <a:cubicBezTo>
                    <a:pt x="1032" y="518"/>
                    <a:pt x="1027" y="480"/>
                    <a:pt x="1041" y="480"/>
                  </a:cubicBezTo>
                  <a:cubicBezTo>
                    <a:pt x="1061" y="480"/>
                    <a:pt x="1124" y="422"/>
                    <a:pt x="1138" y="354"/>
                  </a:cubicBezTo>
                  <a:lnTo>
                    <a:pt x="1138" y="325"/>
                  </a:lnTo>
                  <a:lnTo>
                    <a:pt x="1177" y="349"/>
                  </a:lnTo>
                  <a:cubicBezTo>
                    <a:pt x="1201" y="364"/>
                    <a:pt x="1220" y="397"/>
                    <a:pt x="1206" y="422"/>
                  </a:cubicBezTo>
                  <a:cubicBezTo>
                    <a:pt x="1201" y="436"/>
                    <a:pt x="1274" y="460"/>
                    <a:pt x="1293" y="451"/>
                  </a:cubicBezTo>
                  <a:cubicBezTo>
                    <a:pt x="1308" y="436"/>
                    <a:pt x="1356" y="422"/>
                    <a:pt x="1371" y="422"/>
                  </a:cubicBezTo>
                  <a:cubicBezTo>
                    <a:pt x="1380" y="422"/>
                    <a:pt x="1405" y="426"/>
                    <a:pt x="1405" y="436"/>
                  </a:cubicBezTo>
                  <a:cubicBezTo>
                    <a:pt x="1405" y="446"/>
                    <a:pt x="1390" y="485"/>
                    <a:pt x="1375" y="504"/>
                  </a:cubicBezTo>
                  <a:cubicBezTo>
                    <a:pt x="1366" y="528"/>
                    <a:pt x="1351" y="591"/>
                    <a:pt x="1356" y="581"/>
                  </a:cubicBezTo>
                  <a:cubicBezTo>
                    <a:pt x="1371" y="577"/>
                    <a:pt x="1400" y="572"/>
                    <a:pt x="1405" y="581"/>
                  </a:cubicBezTo>
                  <a:cubicBezTo>
                    <a:pt x="1414" y="596"/>
                    <a:pt x="1351" y="649"/>
                    <a:pt x="1346" y="654"/>
                  </a:cubicBezTo>
                  <a:cubicBezTo>
                    <a:pt x="1332" y="669"/>
                    <a:pt x="1298" y="717"/>
                    <a:pt x="1274" y="741"/>
                  </a:cubicBezTo>
                  <a:cubicBezTo>
                    <a:pt x="1254" y="765"/>
                    <a:pt x="1158" y="833"/>
                    <a:pt x="1124" y="843"/>
                  </a:cubicBezTo>
                  <a:cubicBezTo>
                    <a:pt x="1085" y="862"/>
                    <a:pt x="978" y="896"/>
                    <a:pt x="930" y="848"/>
                  </a:cubicBezTo>
                  <a:lnTo>
                    <a:pt x="882" y="920"/>
                  </a:lnTo>
                  <a:lnTo>
                    <a:pt x="911" y="935"/>
                  </a:lnTo>
                  <a:cubicBezTo>
                    <a:pt x="959" y="959"/>
                    <a:pt x="872" y="1003"/>
                    <a:pt x="727" y="1032"/>
                  </a:cubicBezTo>
                  <a:cubicBezTo>
                    <a:pt x="727" y="1032"/>
                    <a:pt x="688" y="1041"/>
                    <a:pt x="528" y="1056"/>
                  </a:cubicBezTo>
                  <a:lnTo>
                    <a:pt x="484" y="1061"/>
                  </a:lnTo>
                  <a:cubicBezTo>
                    <a:pt x="436" y="1056"/>
                    <a:pt x="397" y="1056"/>
                    <a:pt x="388" y="1051"/>
                  </a:cubicBezTo>
                  <a:cubicBezTo>
                    <a:pt x="383" y="1051"/>
                    <a:pt x="329" y="1041"/>
                    <a:pt x="281" y="1037"/>
                  </a:cubicBezTo>
                  <a:cubicBezTo>
                    <a:pt x="233" y="1032"/>
                    <a:pt x="92" y="1051"/>
                    <a:pt x="97" y="1037"/>
                  </a:cubicBezTo>
                  <a:cubicBezTo>
                    <a:pt x="107" y="1027"/>
                    <a:pt x="107" y="983"/>
                    <a:pt x="82" y="964"/>
                  </a:cubicBezTo>
                  <a:cubicBezTo>
                    <a:pt x="58" y="945"/>
                    <a:pt x="0" y="887"/>
                    <a:pt x="15" y="882"/>
                  </a:cubicBezTo>
                  <a:cubicBezTo>
                    <a:pt x="34" y="867"/>
                    <a:pt x="82" y="848"/>
                    <a:pt x="92" y="867"/>
                  </a:cubicBezTo>
                  <a:cubicBezTo>
                    <a:pt x="107" y="887"/>
                    <a:pt x="141" y="916"/>
                    <a:pt x="155" y="906"/>
                  </a:cubicBezTo>
                  <a:cubicBezTo>
                    <a:pt x="165" y="891"/>
                    <a:pt x="213" y="882"/>
                    <a:pt x="252" y="887"/>
                  </a:cubicBezTo>
                  <a:cubicBezTo>
                    <a:pt x="281" y="896"/>
                    <a:pt x="388" y="833"/>
                    <a:pt x="373" y="824"/>
                  </a:cubicBezTo>
                  <a:cubicBezTo>
                    <a:pt x="354" y="819"/>
                    <a:pt x="305" y="712"/>
                    <a:pt x="300" y="596"/>
                  </a:cubicBezTo>
                  <a:lnTo>
                    <a:pt x="397" y="625"/>
                  </a:lnTo>
                  <a:lnTo>
                    <a:pt x="421" y="630"/>
                  </a:lnTo>
                  <a:cubicBezTo>
                    <a:pt x="446" y="649"/>
                    <a:pt x="460" y="669"/>
                    <a:pt x="460" y="664"/>
                  </a:cubicBezTo>
                  <a:cubicBezTo>
                    <a:pt x="470" y="654"/>
                    <a:pt x="475" y="625"/>
                    <a:pt x="480" y="591"/>
                  </a:cubicBezTo>
                  <a:cubicBezTo>
                    <a:pt x="484" y="552"/>
                    <a:pt x="576" y="581"/>
                    <a:pt x="567" y="630"/>
                  </a:cubicBezTo>
                  <a:lnTo>
                    <a:pt x="547" y="644"/>
                  </a:lnTo>
                  <a:lnTo>
                    <a:pt x="615" y="669"/>
                  </a:lnTo>
                  <a:cubicBezTo>
                    <a:pt x="644" y="640"/>
                    <a:pt x="639" y="518"/>
                    <a:pt x="591" y="397"/>
                  </a:cubicBezTo>
                  <a:lnTo>
                    <a:pt x="673" y="315"/>
                  </a:lnTo>
                  <a:lnTo>
                    <a:pt x="727" y="262"/>
                  </a:lnTo>
                  <a:cubicBezTo>
                    <a:pt x="746" y="305"/>
                    <a:pt x="775" y="310"/>
                    <a:pt x="794" y="276"/>
                  </a:cubicBezTo>
                  <a:cubicBezTo>
                    <a:pt x="814" y="238"/>
                    <a:pt x="930" y="262"/>
                    <a:pt x="920" y="252"/>
                  </a:cubicBezTo>
                  <a:cubicBezTo>
                    <a:pt x="915" y="238"/>
                    <a:pt x="794" y="141"/>
                    <a:pt x="697" y="44"/>
                  </a:cubicBezTo>
                  <a:cubicBezTo>
                    <a:pt x="697" y="44"/>
                    <a:pt x="664" y="10"/>
                    <a:pt x="843" y="0"/>
                  </a:cubicBezTo>
                  <a:lnTo>
                    <a:pt x="867" y="0"/>
                  </a:lnTo>
                  <a:cubicBezTo>
                    <a:pt x="896" y="0"/>
                    <a:pt x="920" y="10"/>
                    <a:pt x="930" y="10"/>
                  </a:cubicBezTo>
                  <a:cubicBezTo>
                    <a:pt x="935" y="15"/>
                    <a:pt x="935" y="44"/>
                    <a:pt x="915" y="68"/>
                  </a:cubicBezTo>
                  <a:cubicBezTo>
                    <a:pt x="896" y="92"/>
                    <a:pt x="954" y="155"/>
                    <a:pt x="954" y="155"/>
                  </a:cubicBezTo>
                  <a:cubicBezTo>
                    <a:pt x="954" y="155"/>
                    <a:pt x="964" y="146"/>
                    <a:pt x="964" y="136"/>
                  </a:cubicBezTo>
                  <a:cubicBezTo>
                    <a:pt x="964" y="131"/>
                    <a:pt x="983" y="107"/>
                    <a:pt x="993" y="112"/>
                  </a:cubicBezTo>
                  <a:cubicBezTo>
                    <a:pt x="1007" y="117"/>
                    <a:pt x="1133" y="141"/>
                    <a:pt x="1250" y="155"/>
                  </a:cubicBezTo>
                  <a:lnTo>
                    <a:pt x="1220" y="49"/>
                  </a:lnTo>
                  <a:lnTo>
                    <a:pt x="1220" y="49"/>
                  </a:lnTo>
                  <a:cubicBezTo>
                    <a:pt x="1220" y="39"/>
                    <a:pt x="1279" y="68"/>
                    <a:pt x="1298" y="54"/>
                  </a:cubicBezTo>
                  <a:close/>
                  <a:moveTo>
                    <a:pt x="300" y="988"/>
                  </a:moveTo>
                  <a:cubicBezTo>
                    <a:pt x="291" y="1008"/>
                    <a:pt x="286" y="1017"/>
                    <a:pt x="291" y="1027"/>
                  </a:cubicBezTo>
                  <a:cubicBezTo>
                    <a:pt x="300" y="1027"/>
                    <a:pt x="354" y="1012"/>
                    <a:pt x="402" y="988"/>
                  </a:cubicBezTo>
                  <a:lnTo>
                    <a:pt x="378" y="940"/>
                  </a:lnTo>
                  <a:lnTo>
                    <a:pt x="378" y="935"/>
                  </a:lnTo>
                  <a:cubicBezTo>
                    <a:pt x="354" y="935"/>
                    <a:pt x="305" y="979"/>
                    <a:pt x="300" y="988"/>
                  </a:cubicBezTo>
                  <a:close/>
                  <a:moveTo>
                    <a:pt x="722" y="538"/>
                  </a:moveTo>
                  <a:cubicBezTo>
                    <a:pt x="775" y="577"/>
                    <a:pt x="814" y="577"/>
                    <a:pt x="819" y="509"/>
                  </a:cubicBezTo>
                  <a:cubicBezTo>
                    <a:pt x="775" y="523"/>
                    <a:pt x="746" y="533"/>
                    <a:pt x="722" y="53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4"/>
            <p:cNvSpPr/>
            <p:nvPr/>
          </p:nvSpPr>
          <p:spPr>
            <a:xfrm rot="-487982" flipH="1">
              <a:off x="6806822" y="3723693"/>
              <a:ext cx="131255" cy="123609"/>
            </a:xfrm>
            <a:custGeom>
              <a:avLst/>
              <a:gdLst/>
              <a:ahLst/>
              <a:cxnLst/>
              <a:rect l="l" t="t" r="r" b="b"/>
              <a:pathLst>
                <a:path w="824" h="776" extrusionOk="0">
                  <a:moveTo>
                    <a:pt x="131" y="548"/>
                  </a:moveTo>
                  <a:cubicBezTo>
                    <a:pt x="131" y="548"/>
                    <a:pt x="150" y="548"/>
                    <a:pt x="170" y="557"/>
                  </a:cubicBezTo>
                  <a:cubicBezTo>
                    <a:pt x="184" y="557"/>
                    <a:pt x="247" y="470"/>
                    <a:pt x="300" y="422"/>
                  </a:cubicBezTo>
                  <a:lnTo>
                    <a:pt x="373" y="412"/>
                  </a:lnTo>
                  <a:lnTo>
                    <a:pt x="480" y="393"/>
                  </a:lnTo>
                  <a:cubicBezTo>
                    <a:pt x="465" y="325"/>
                    <a:pt x="455" y="243"/>
                    <a:pt x="470" y="209"/>
                  </a:cubicBezTo>
                  <a:cubicBezTo>
                    <a:pt x="484" y="180"/>
                    <a:pt x="562" y="83"/>
                    <a:pt x="586" y="59"/>
                  </a:cubicBezTo>
                  <a:cubicBezTo>
                    <a:pt x="615" y="34"/>
                    <a:pt x="712" y="1"/>
                    <a:pt x="727" y="34"/>
                  </a:cubicBezTo>
                  <a:cubicBezTo>
                    <a:pt x="731" y="73"/>
                    <a:pt x="775" y="146"/>
                    <a:pt x="785" y="112"/>
                  </a:cubicBezTo>
                  <a:cubicBezTo>
                    <a:pt x="804" y="83"/>
                    <a:pt x="823" y="97"/>
                    <a:pt x="799" y="223"/>
                  </a:cubicBezTo>
                  <a:cubicBezTo>
                    <a:pt x="799" y="223"/>
                    <a:pt x="790" y="267"/>
                    <a:pt x="693" y="349"/>
                  </a:cubicBezTo>
                  <a:cubicBezTo>
                    <a:pt x="635" y="402"/>
                    <a:pt x="446" y="620"/>
                    <a:pt x="354" y="538"/>
                  </a:cubicBezTo>
                  <a:lnTo>
                    <a:pt x="344" y="616"/>
                  </a:lnTo>
                  <a:cubicBezTo>
                    <a:pt x="291" y="596"/>
                    <a:pt x="233" y="635"/>
                    <a:pt x="228" y="708"/>
                  </a:cubicBezTo>
                  <a:lnTo>
                    <a:pt x="107" y="775"/>
                  </a:lnTo>
                  <a:cubicBezTo>
                    <a:pt x="29" y="664"/>
                    <a:pt x="0" y="635"/>
                    <a:pt x="131" y="54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4"/>
            <p:cNvSpPr/>
            <p:nvPr/>
          </p:nvSpPr>
          <p:spPr>
            <a:xfrm rot="-487982" flipH="1">
              <a:off x="6982242" y="3842459"/>
              <a:ext cx="145113" cy="92707"/>
            </a:xfrm>
            <a:custGeom>
              <a:avLst/>
              <a:gdLst/>
              <a:ahLst/>
              <a:cxnLst/>
              <a:rect l="l" t="t" r="r" b="b"/>
              <a:pathLst>
                <a:path w="911" h="582" extrusionOk="0">
                  <a:moveTo>
                    <a:pt x="722" y="194"/>
                  </a:moveTo>
                  <a:cubicBezTo>
                    <a:pt x="737" y="208"/>
                    <a:pt x="756" y="223"/>
                    <a:pt x="761" y="233"/>
                  </a:cubicBezTo>
                  <a:cubicBezTo>
                    <a:pt x="761" y="238"/>
                    <a:pt x="741" y="271"/>
                    <a:pt x="707" y="305"/>
                  </a:cubicBezTo>
                  <a:cubicBezTo>
                    <a:pt x="674" y="334"/>
                    <a:pt x="557" y="431"/>
                    <a:pt x="533" y="441"/>
                  </a:cubicBezTo>
                  <a:cubicBezTo>
                    <a:pt x="499" y="455"/>
                    <a:pt x="451" y="494"/>
                    <a:pt x="475" y="504"/>
                  </a:cubicBezTo>
                  <a:cubicBezTo>
                    <a:pt x="499" y="509"/>
                    <a:pt x="596" y="417"/>
                    <a:pt x="611" y="417"/>
                  </a:cubicBezTo>
                  <a:cubicBezTo>
                    <a:pt x="620" y="417"/>
                    <a:pt x="645" y="426"/>
                    <a:pt x="654" y="436"/>
                  </a:cubicBezTo>
                  <a:cubicBezTo>
                    <a:pt x="654" y="451"/>
                    <a:pt x="707" y="451"/>
                    <a:pt x="761" y="422"/>
                  </a:cubicBezTo>
                  <a:lnTo>
                    <a:pt x="761" y="422"/>
                  </a:lnTo>
                  <a:cubicBezTo>
                    <a:pt x="814" y="412"/>
                    <a:pt x="853" y="407"/>
                    <a:pt x="911" y="417"/>
                  </a:cubicBezTo>
                  <a:lnTo>
                    <a:pt x="911" y="417"/>
                  </a:lnTo>
                  <a:cubicBezTo>
                    <a:pt x="911" y="417"/>
                    <a:pt x="901" y="431"/>
                    <a:pt x="896" y="441"/>
                  </a:cubicBezTo>
                  <a:cubicBezTo>
                    <a:pt x="887" y="455"/>
                    <a:pt x="848" y="494"/>
                    <a:pt x="848" y="504"/>
                  </a:cubicBezTo>
                  <a:cubicBezTo>
                    <a:pt x="838" y="509"/>
                    <a:pt x="737" y="504"/>
                    <a:pt x="615" y="494"/>
                  </a:cubicBezTo>
                  <a:lnTo>
                    <a:pt x="572" y="518"/>
                  </a:lnTo>
                  <a:cubicBezTo>
                    <a:pt x="465" y="581"/>
                    <a:pt x="369" y="518"/>
                    <a:pt x="247" y="494"/>
                  </a:cubicBezTo>
                  <a:lnTo>
                    <a:pt x="281" y="446"/>
                  </a:lnTo>
                  <a:cubicBezTo>
                    <a:pt x="315" y="412"/>
                    <a:pt x="339" y="383"/>
                    <a:pt x="330" y="373"/>
                  </a:cubicBezTo>
                  <a:cubicBezTo>
                    <a:pt x="330" y="373"/>
                    <a:pt x="306" y="373"/>
                    <a:pt x="291" y="383"/>
                  </a:cubicBezTo>
                  <a:cubicBezTo>
                    <a:pt x="272" y="393"/>
                    <a:pt x="204" y="412"/>
                    <a:pt x="199" y="397"/>
                  </a:cubicBezTo>
                  <a:cubicBezTo>
                    <a:pt x="194" y="388"/>
                    <a:pt x="204" y="359"/>
                    <a:pt x="218" y="349"/>
                  </a:cubicBezTo>
                  <a:cubicBezTo>
                    <a:pt x="233" y="339"/>
                    <a:pt x="281" y="296"/>
                    <a:pt x="277" y="291"/>
                  </a:cubicBezTo>
                  <a:cubicBezTo>
                    <a:pt x="272" y="276"/>
                    <a:pt x="272" y="242"/>
                    <a:pt x="277" y="238"/>
                  </a:cubicBezTo>
                  <a:cubicBezTo>
                    <a:pt x="291" y="228"/>
                    <a:pt x="320" y="199"/>
                    <a:pt x="301" y="189"/>
                  </a:cubicBezTo>
                  <a:cubicBezTo>
                    <a:pt x="281" y="175"/>
                    <a:pt x="184" y="218"/>
                    <a:pt x="126" y="276"/>
                  </a:cubicBezTo>
                  <a:lnTo>
                    <a:pt x="0" y="247"/>
                  </a:lnTo>
                  <a:lnTo>
                    <a:pt x="25" y="238"/>
                  </a:lnTo>
                  <a:cubicBezTo>
                    <a:pt x="49" y="223"/>
                    <a:pt x="63" y="199"/>
                    <a:pt x="54" y="189"/>
                  </a:cubicBezTo>
                  <a:cubicBezTo>
                    <a:pt x="44" y="175"/>
                    <a:pt x="25" y="146"/>
                    <a:pt x="25" y="141"/>
                  </a:cubicBezTo>
                  <a:cubicBezTo>
                    <a:pt x="25" y="131"/>
                    <a:pt x="54" y="112"/>
                    <a:pt x="88" y="92"/>
                  </a:cubicBezTo>
                  <a:lnTo>
                    <a:pt x="151" y="49"/>
                  </a:lnTo>
                  <a:cubicBezTo>
                    <a:pt x="223" y="0"/>
                    <a:pt x="393" y="170"/>
                    <a:pt x="446" y="208"/>
                  </a:cubicBezTo>
                  <a:lnTo>
                    <a:pt x="499" y="194"/>
                  </a:lnTo>
                  <a:cubicBezTo>
                    <a:pt x="582" y="189"/>
                    <a:pt x="698" y="184"/>
                    <a:pt x="722" y="19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4"/>
            <p:cNvSpPr/>
            <p:nvPr/>
          </p:nvSpPr>
          <p:spPr>
            <a:xfrm rot="-487982" flipH="1">
              <a:off x="6732162" y="3979082"/>
              <a:ext cx="95892" cy="97326"/>
            </a:xfrm>
            <a:custGeom>
              <a:avLst/>
              <a:gdLst/>
              <a:ahLst/>
              <a:cxnLst/>
              <a:rect l="l" t="t" r="r" b="b"/>
              <a:pathLst>
                <a:path w="602" h="611" extrusionOk="0">
                  <a:moveTo>
                    <a:pt x="122" y="577"/>
                  </a:moveTo>
                  <a:cubicBezTo>
                    <a:pt x="107" y="577"/>
                    <a:pt x="98" y="572"/>
                    <a:pt x="88" y="562"/>
                  </a:cubicBezTo>
                  <a:cubicBezTo>
                    <a:pt x="83" y="557"/>
                    <a:pt x="40" y="461"/>
                    <a:pt x="1" y="354"/>
                  </a:cubicBezTo>
                  <a:lnTo>
                    <a:pt x="98" y="311"/>
                  </a:lnTo>
                  <a:lnTo>
                    <a:pt x="137" y="320"/>
                  </a:lnTo>
                  <a:cubicBezTo>
                    <a:pt x="185" y="335"/>
                    <a:pt x="229" y="340"/>
                    <a:pt x="233" y="335"/>
                  </a:cubicBezTo>
                  <a:cubicBezTo>
                    <a:pt x="243" y="330"/>
                    <a:pt x="219" y="286"/>
                    <a:pt x="175" y="257"/>
                  </a:cubicBezTo>
                  <a:lnTo>
                    <a:pt x="98" y="315"/>
                  </a:lnTo>
                  <a:lnTo>
                    <a:pt x="83" y="306"/>
                  </a:lnTo>
                  <a:cubicBezTo>
                    <a:pt x="74" y="291"/>
                    <a:pt x="64" y="262"/>
                    <a:pt x="74" y="238"/>
                  </a:cubicBezTo>
                  <a:cubicBezTo>
                    <a:pt x="78" y="214"/>
                    <a:pt x="103" y="151"/>
                    <a:pt x="107" y="141"/>
                  </a:cubicBezTo>
                  <a:cubicBezTo>
                    <a:pt x="112" y="131"/>
                    <a:pt x="161" y="126"/>
                    <a:pt x="180" y="126"/>
                  </a:cubicBezTo>
                  <a:cubicBezTo>
                    <a:pt x="199" y="126"/>
                    <a:pt x="267" y="112"/>
                    <a:pt x="277" y="83"/>
                  </a:cubicBezTo>
                  <a:cubicBezTo>
                    <a:pt x="291" y="59"/>
                    <a:pt x="340" y="1"/>
                    <a:pt x="369" y="1"/>
                  </a:cubicBezTo>
                  <a:cubicBezTo>
                    <a:pt x="398" y="1"/>
                    <a:pt x="471" y="5"/>
                    <a:pt x="471" y="5"/>
                  </a:cubicBezTo>
                  <a:cubicBezTo>
                    <a:pt x="471" y="10"/>
                    <a:pt x="451" y="102"/>
                    <a:pt x="427" y="214"/>
                  </a:cubicBezTo>
                  <a:lnTo>
                    <a:pt x="301" y="165"/>
                  </a:lnTo>
                  <a:lnTo>
                    <a:pt x="321" y="214"/>
                  </a:lnTo>
                  <a:cubicBezTo>
                    <a:pt x="340" y="252"/>
                    <a:pt x="350" y="286"/>
                    <a:pt x="354" y="286"/>
                  </a:cubicBezTo>
                  <a:cubicBezTo>
                    <a:pt x="364" y="286"/>
                    <a:pt x="374" y="272"/>
                    <a:pt x="374" y="267"/>
                  </a:cubicBezTo>
                  <a:cubicBezTo>
                    <a:pt x="374" y="262"/>
                    <a:pt x="398" y="243"/>
                    <a:pt x="422" y="243"/>
                  </a:cubicBezTo>
                  <a:cubicBezTo>
                    <a:pt x="446" y="243"/>
                    <a:pt x="538" y="257"/>
                    <a:pt x="548" y="262"/>
                  </a:cubicBezTo>
                  <a:cubicBezTo>
                    <a:pt x="563" y="267"/>
                    <a:pt x="601" y="306"/>
                    <a:pt x="582" y="335"/>
                  </a:cubicBezTo>
                  <a:cubicBezTo>
                    <a:pt x="563" y="359"/>
                    <a:pt x="451" y="359"/>
                    <a:pt x="413" y="354"/>
                  </a:cubicBezTo>
                  <a:cubicBezTo>
                    <a:pt x="374" y="344"/>
                    <a:pt x="325" y="407"/>
                    <a:pt x="345" y="407"/>
                  </a:cubicBezTo>
                  <a:cubicBezTo>
                    <a:pt x="364" y="407"/>
                    <a:pt x="413" y="412"/>
                    <a:pt x="413" y="417"/>
                  </a:cubicBezTo>
                  <a:cubicBezTo>
                    <a:pt x="413" y="427"/>
                    <a:pt x="388" y="441"/>
                    <a:pt x="364" y="451"/>
                  </a:cubicBezTo>
                  <a:cubicBezTo>
                    <a:pt x="330" y="456"/>
                    <a:pt x="248" y="490"/>
                    <a:pt x="253" y="504"/>
                  </a:cubicBezTo>
                  <a:cubicBezTo>
                    <a:pt x="253" y="514"/>
                    <a:pt x="345" y="514"/>
                    <a:pt x="422" y="490"/>
                  </a:cubicBezTo>
                  <a:lnTo>
                    <a:pt x="451" y="475"/>
                  </a:lnTo>
                  <a:lnTo>
                    <a:pt x="451" y="509"/>
                  </a:lnTo>
                  <a:cubicBezTo>
                    <a:pt x="451" y="533"/>
                    <a:pt x="437" y="557"/>
                    <a:pt x="417" y="562"/>
                  </a:cubicBezTo>
                  <a:cubicBezTo>
                    <a:pt x="398" y="572"/>
                    <a:pt x="374" y="611"/>
                    <a:pt x="374" y="606"/>
                  </a:cubicBezTo>
                  <a:cubicBezTo>
                    <a:pt x="374" y="601"/>
                    <a:pt x="345" y="606"/>
                    <a:pt x="301" y="601"/>
                  </a:cubicBezTo>
                  <a:cubicBezTo>
                    <a:pt x="262" y="596"/>
                    <a:pt x="156" y="596"/>
                    <a:pt x="156" y="587"/>
                  </a:cubicBezTo>
                  <a:cubicBezTo>
                    <a:pt x="156" y="582"/>
                    <a:pt x="132" y="577"/>
                    <a:pt x="122" y="577"/>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4"/>
            <p:cNvSpPr/>
            <p:nvPr/>
          </p:nvSpPr>
          <p:spPr>
            <a:xfrm rot="-487982" flipH="1">
              <a:off x="6801301" y="3806692"/>
              <a:ext cx="55592" cy="70406"/>
            </a:xfrm>
            <a:custGeom>
              <a:avLst/>
              <a:gdLst/>
              <a:ahLst/>
              <a:cxnLst/>
              <a:rect l="l" t="t" r="r" b="b"/>
              <a:pathLst>
                <a:path w="349" h="442" extrusionOk="0">
                  <a:moveTo>
                    <a:pt x="58" y="98"/>
                  </a:moveTo>
                  <a:cubicBezTo>
                    <a:pt x="121" y="35"/>
                    <a:pt x="189" y="1"/>
                    <a:pt x="228" y="11"/>
                  </a:cubicBezTo>
                  <a:cubicBezTo>
                    <a:pt x="266" y="25"/>
                    <a:pt x="349" y="107"/>
                    <a:pt x="325" y="137"/>
                  </a:cubicBezTo>
                  <a:cubicBezTo>
                    <a:pt x="300" y="170"/>
                    <a:pt x="315" y="277"/>
                    <a:pt x="276" y="292"/>
                  </a:cubicBezTo>
                  <a:cubicBezTo>
                    <a:pt x="242" y="301"/>
                    <a:pt x="179" y="340"/>
                    <a:pt x="208" y="354"/>
                  </a:cubicBezTo>
                  <a:cubicBezTo>
                    <a:pt x="242" y="374"/>
                    <a:pt x="174" y="442"/>
                    <a:pt x="160" y="422"/>
                  </a:cubicBezTo>
                  <a:cubicBezTo>
                    <a:pt x="150" y="403"/>
                    <a:pt x="97" y="369"/>
                    <a:pt x="68" y="369"/>
                  </a:cubicBezTo>
                  <a:cubicBezTo>
                    <a:pt x="49" y="369"/>
                    <a:pt x="0" y="156"/>
                    <a:pt x="58" y="9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4"/>
            <p:cNvSpPr/>
            <p:nvPr/>
          </p:nvSpPr>
          <p:spPr>
            <a:xfrm rot="-487982" flipH="1">
              <a:off x="6982583" y="3753725"/>
              <a:ext cx="76459" cy="72636"/>
            </a:xfrm>
            <a:custGeom>
              <a:avLst/>
              <a:gdLst/>
              <a:ahLst/>
              <a:cxnLst/>
              <a:rect l="l" t="t" r="r" b="b"/>
              <a:pathLst>
                <a:path w="480" h="456" extrusionOk="0">
                  <a:moveTo>
                    <a:pt x="291" y="455"/>
                  </a:moveTo>
                  <a:cubicBezTo>
                    <a:pt x="286" y="455"/>
                    <a:pt x="199" y="417"/>
                    <a:pt x="97" y="363"/>
                  </a:cubicBezTo>
                  <a:lnTo>
                    <a:pt x="59" y="281"/>
                  </a:lnTo>
                  <a:lnTo>
                    <a:pt x="54" y="271"/>
                  </a:lnTo>
                  <a:cubicBezTo>
                    <a:pt x="20" y="271"/>
                    <a:pt x="0" y="262"/>
                    <a:pt x="20" y="247"/>
                  </a:cubicBezTo>
                  <a:cubicBezTo>
                    <a:pt x="34" y="237"/>
                    <a:pt x="73" y="170"/>
                    <a:pt x="78" y="126"/>
                  </a:cubicBezTo>
                  <a:cubicBezTo>
                    <a:pt x="83" y="87"/>
                    <a:pt x="180" y="49"/>
                    <a:pt x="180" y="39"/>
                  </a:cubicBezTo>
                  <a:cubicBezTo>
                    <a:pt x="180" y="24"/>
                    <a:pt x="214" y="0"/>
                    <a:pt x="243" y="20"/>
                  </a:cubicBezTo>
                  <a:cubicBezTo>
                    <a:pt x="272" y="39"/>
                    <a:pt x="344" y="97"/>
                    <a:pt x="335" y="97"/>
                  </a:cubicBezTo>
                  <a:cubicBezTo>
                    <a:pt x="320" y="97"/>
                    <a:pt x="291" y="112"/>
                    <a:pt x="291" y="126"/>
                  </a:cubicBezTo>
                  <a:cubicBezTo>
                    <a:pt x="291" y="145"/>
                    <a:pt x="310" y="189"/>
                    <a:pt x="325" y="184"/>
                  </a:cubicBezTo>
                  <a:cubicBezTo>
                    <a:pt x="344" y="174"/>
                    <a:pt x="393" y="170"/>
                    <a:pt x="407" y="184"/>
                  </a:cubicBezTo>
                  <a:cubicBezTo>
                    <a:pt x="417" y="194"/>
                    <a:pt x="417" y="242"/>
                    <a:pt x="368" y="237"/>
                  </a:cubicBezTo>
                  <a:cubicBezTo>
                    <a:pt x="320" y="228"/>
                    <a:pt x="214" y="242"/>
                    <a:pt x="223" y="266"/>
                  </a:cubicBezTo>
                  <a:cubicBezTo>
                    <a:pt x="238" y="291"/>
                    <a:pt x="315" y="359"/>
                    <a:pt x="393" y="359"/>
                  </a:cubicBezTo>
                  <a:lnTo>
                    <a:pt x="480" y="402"/>
                  </a:lnTo>
                  <a:lnTo>
                    <a:pt x="480" y="402"/>
                  </a:lnTo>
                  <a:cubicBezTo>
                    <a:pt x="480" y="402"/>
                    <a:pt x="446" y="392"/>
                    <a:pt x="412" y="392"/>
                  </a:cubicBezTo>
                  <a:cubicBezTo>
                    <a:pt x="368" y="378"/>
                    <a:pt x="296" y="455"/>
                    <a:pt x="291" y="455"/>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4"/>
            <p:cNvSpPr/>
            <p:nvPr/>
          </p:nvSpPr>
          <p:spPr>
            <a:xfrm rot="-487982" flipH="1">
              <a:off x="6863735" y="3848837"/>
              <a:ext cx="37911" cy="54955"/>
            </a:xfrm>
            <a:custGeom>
              <a:avLst/>
              <a:gdLst/>
              <a:ahLst/>
              <a:cxnLst/>
              <a:rect l="l" t="t" r="r" b="b"/>
              <a:pathLst>
                <a:path w="238" h="345" extrusionOk="0">
                  <a:moveTo>
                    <a:pt x="73" y="64"/>
                  </a:moveTo>
                  <a:lnTo>
                    <a:pt x="87" y="25"/>
                  </a:lnTo>
                  <a:cubicBezTo>
                    <a:pt x="92" y="11"/>
                    <a:pt x="145" y="25"/>
                    <a:pt x="208" y="112"/>
                  </a:cubicBezTo>
                  <a:lnTo>
                    <a:pt x="208" y="214"/>
                  </a:lnTo>
                  <a:lnTo>
                    <a:pt x="204" y="214"/>
                  </a:lnTo>
                  <a:cubicBezTo>
                    <a:pt x="194" y="214"/>
                    <a:pt x="194" y="224"/>
                    <a:pt x="208" y="228"/>
                  </a:cubicBezTo>
                  <a:cubicBezTo>
                    <a:pt x="218" y="233"/>
                    <a:pt x="237" y="282"/>
                    <a:pt x="218" y="311"/>
                  </a:cubicBezTo>
                  <a:cubicBezTo>
                    <a:pt x="204" y="345"/>
                    <a:pt x="92" y="301"/>
                    <a:pt x="82" y="301"/>
                  </a:cubicBezTo>
                  <a:cubicBezTo>
                    <a:pt x="68" y="306"/>
                    <a:pt x="34" y="258"/>
                    <a:pt x="20" y="190"/>
                  </a:cubicBezTo>
                  <a:cubicBezTo>
                    <a:pt x="0" y="122"/>
                    <a:pt x="58" y="1"/>
                    <a:pt x="58" y="20"/>
                  </a:cubicBezTo>
                  <a:cubicBezTo>
                    <a:pt x="63" y="35"/>
                    <a:pt x="73" y="64"/>
                    <a:pt x="73" y="6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4"/>
            <p:cNvSpPr/>
            <p:nvPr/>
          </p:nvSpPr>
          <p:spPr>
            <a:xfrm rot="-487982" flipH="1">
              <a:off x="6710076" y="3941138"/>
              <a:ext cx="45557" cy="41097"/>
            </a:xfrm>
            <a:custGeom>
              <a:avLst/>
              <a:gdLst/>
              <a:ahLst/>
              <a:cxnLst/>
              <a:rect l="l" t="t" r="r" b="b"/>
              <a:pathLst>
                <a:path w="286" h="258" extrusionOk="0">
                  <a:moveTo>
                    <a:pt x="237" y="185"/>
                  </a:moveTo>
                  <a:cubicBezTo>
                    <a:pt x="189" y="228"/>
                    <a:pt x="126" y="257"/>
                    <a:pt x="97" y="252"/>
                  </a:cubicBezTo>
                  <a:cubicBezTo>
                    <a:pt x="73" y="248"/>
                    <a:pt x="0" y="223"/>
                    <a:pt x="20" y="218"/>
                  </a:cubicBezTo>
                  <a:cubicBezTo>
                    <a:pt x="34" y="209"/>
                    <a:pt x="68" y="180"/>
                    <a:pt x="49" y="146"/>
                  </a:cubicBezTo>
                  <a:cubicBezTo>
                    <a:pt x="29" y="112"/>
                    <a:pt x="131" y="78"/>
                    <a:pt x="131" y="78"/>
                  </a:cubicBezTo>
                  <a:lnTo>
                    <a:pt x="131" y="44"/>
                  </a:lnTo>
                  <a:cubicBezTo>
                    <a:pt x="131" y="34"/>
                    <a:pt x="141" y="5"/>
                    <a:pt x="150" y="5"/>
                  </a:cubicBezTo>
                  <a:cubicBezTo>
                    <a:pt x="170" y="1"/>
                    <a:pt x="286" y="146"/>
                    <a:pt x="237" y="18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4"/>
            <p:cNvSpPr/>
            <p:nvPr/>
          </p:nvSpPr>
          <p:spPr>
            <a:xfrm rot="-487982" flipH="1">
              <a:off x="6927354" y="4106201"/>
              <a:ext cx="48105" cy="38070"/>
            </a:xfrm>
            <a:custGeom>
              <a:avLst/>
              <a:gdLst/>
              <a:ahLst/>
              <a:cxnLst/>
              <a:rect l="l" t="t" r="r" b="b"/>
              <a:pathLst>
                <a:path w="302" h="239" extrusionOk="0">
                  <a:moveTo>
                    <a:pt x="1" y="122"/>
                  </a:moveTo>
                  <a:cubicBezTo>
                    <a:pt x="1" y="122"/>
                    <a:pt x="15" y="117"/>
                    <a:pt x="40" y="112"/>
                  </a:cubicBezTo>
                  <a:cubicBezTo>
                    <a:pt x="64" y="103"/>
                    <a:pt x="88" y="49"/>
                    <a:pt x="136" y="69"/>
                  </a:cubicBezTo>
                  <a:cubicBezTo>
                    <a:pt x="190" y="83"/>
                    <a:pt x="287" y="1"/>
                    <a:pt x="287" y="1"/>
                  </a:cubicBezTo>
                  <a:cubicBezTo>
                    <a:pt x="287" y="1"/>
                    <a:pt x="296" y="6"/>
                    <a:pt x="296" y="15"/>
                  </a:cubicBezTo>
                  <a:cubicBezTo>
                    <a:pt x="301" y="20"/>
                    <a:pt x="248" y="103"/>
                    <a:pt x="180" y="190"/>
                  </a:cubicBezTo>
                  <a:lnTo>
                    <a:pt x="40" y="238"/>
                  </a:lnTo>
                  <a:lnTo>
                    <a:pt x="64" y="204"/>
                  </a:lnTo>
                  <a:cubicBezTo>
                    <a:pt x="83" y="180"/>
                    <a:pt x="83" y="151"/>
                    <a:pt x="64" y="146"/>
                  </a:cubicBezTo>
                  <a:cubicBezTo>
                    <a:pt x="44" y="141"/>
                    <a:pt x="1" y="122"/>
                    <a:pt x="1"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4"/>
            <p:cNvSpPr/>
            <p:nvPr/>
          </p:nvSpPr>
          <p:spPr>
            <a:xfrm rot="-487982" flipH="1">
              <a:off x="6742060" y="3896741"/>
              <a:ext cx="34884" cy="33292"/>
            </a:xfrm>
            <a:custGeom>
              <a:avLst/>
              <a:gdLst/>
              <a:ahLst/>
              <a:cxnLst/>
              <a:rect l="l" t="t" r="r" b="b"/>
              <a:pathLst>
                <a:path w="219" h="209" extrusionOk="0">
                  <a:moveTo>
                    <a:pt x="59" y="194"/>
                  </a:moveTo>
                  <a:cubicBezTo>
                    <a:pt x="30" y="204"/>
                    <a:pt x="1" y="209"/>
                    <a:pt x="1" y="204"/>
                  </a:cubicBezTo>
                  <a:cubicBezTo>
                    <a:pt x="1" y="194"/>
                    <a:pt x="35" y="98"/>
                    <a:pt x="93" y="1"/>
                  </a:cubicBezTo>
                  <a:lnTo>
                    <a:pt x="156" y="44"/>
                  </a:lnTo>
                  <a:lnTo>
                    <a:pt x="180" y="64"/>
                  </a:lnTo>
                  <a:cubicBezTo>
                    <a:pt x="204" y="88"/>
                    <a:pt x="219" y="112"/>
                    <a:pt x="204" y="117"/>
                  </a:cubicBezTo>
                  <a:cubicBezTo>
                    <a:pt x="204" y="117"/>
                    <a:pt x="93" y="190"/>
                    <a:pt x="59"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4"/>
            <p:cNvSpPr/>
            <p:nvPr/>
          </p:nvSpPr>
          <p:spPr>
            <a:xfrm rot="-487982" flipH="1">
              <a:off x="6905545" y="4086055"/>
              <a:ext cx="34884" cy="24053"/>
            </a:xfrm>
            <a:custGeom>
              <a:avLst/>
              <a:gdLst/>
              <a:ahLst/>
              <a:cxnLst/>
              <a:rect l="l" t="t" r="r" b="b"/>
              <a:pathLst>
                <a:path w="219" h="151" extrusionOk="0">
                  <a:moveTo>
                    <a:pt x="102" y="151"/>
                  </a:moveTo>
                  <a:cubicBezTo>
                    <a:pt x="102" y="151"/>
                    <a:pt x="73" y="132"/>
                    <a:pt x="34" y="107"/>
                  </a:cubicBezTo>
                  <a:cubicBezTo>
                    <a:pt x="1" y="83"/>
                    <a:pt x="34" y="1"/>
                    <a:pt x="59" y="6"/>
                  </a:cubicBezTo>
                  <a:cubicBezTo>
                    <a:pt x="83" y="10"/>
                    <a:pt x="156" y="54"/>
                    <a:pt x="175" y="64"/>
                  </a:cubicBezTo>
                  <a:cubicBezTo>
                    <a:pt x="194" y="78"/>
                    <a:pt x="218" y="122"/>
                    <a:pt x="194" y="127"/>
                  </a:cubicBezTo>
                  <a:cubicBezTo>
                    <a:pt x="160" y="132"/>
                    <a:pt x="102" y="151"/>
                    <a:pt x="102" y="15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4"/>
            <p:cNvSpPr/>
            <p:nvPr/>
          </p:nvSpPr>
          <p:spPr>
            <a:xfrm rot="-487982" flipH="1">
              <a:off x="7113708" y="4060844"/>
              <a:ext cx="16407" cy="23256"/>
            </a:xfrm>
            <a:custGeom>
              <a:avLst/>
              <a:gdLst/>
              <a:ahLst/>
              <a:cxnLst/>
              <a:rect l="l" t="t" r="r" b="b"/>
              <a:pathLst>
                <a:path w="103" h="146" extrusionOk="0">
                  <a:moveTo>
                    <a:pt x="78" y="0"/>
                  </a:moveTo>
                  <a:cubicBezTo>
                    <a:pt x="83" y="5"/>
                    <a:pt x="78" y="15"/>
                    <a:pt x="73" y="29"/>
                  </a:cubicBezTo>
                  <a:cubicBezTo>
                    <a:pt x="64" y="39"/>
                    <a:pt x="44" y="73"/>
                    <a:pt x="44" y="73"/>
                  </a:cubicBezTo>
                  <a:cubicBezTo>
                    <a:pt x="44" y="73"/>
                    <a:pt x="64" y="78"/>
                    <a:pt x="78" y="73"/>
                  </a:cubicBezTo>
                  <a:cubicBezTo>
                    <a:pt x="93" y="63"/>
                    <a:pt x="102" y="82"/>
                    <a:pt x="68" y="112"/>
                  </a:cubicBezTo>
                  <a:cubicBezTo>
                    <a:pt x="30" y="145"/>
                    <a:pt x="1" y="82"/>
                    <a:pt x="68" y="5"/>
                  </a:cubicBezTo>
                  <a:cubicBezTo>
                    <a:pt x="54" y="5"/>
                    <a:pt x="54" y="5"/>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4"/>
            <p:cNvSpPr/>
            <p:nvPr/>
          </p:nvSpPr>
          <p:spPr>
            <a:xfrm rot="-487982" flipH="1">
              <a:off x="7145709" y="3920860"/>
              <a:ext cx="24053" cy="18637"/>
            </a:xfrm>
            <a:custGeom>
              <a:avLst/>
              <a:gdLst/>
              <a:ahLst/>
              <a:cxnLst/>
              <a:rect l="l" t="t" r="r" b="b"/>
              <a:pathLst>
                <a:path w="151" h="117" extrusionOk="0">
                  <a:moveTo>
                    <a:pt x="6" y="49"/>
                  </a:moveTo>
                  <a:cubicBezTo>
                    <a:pt x="1" y="34"/>
                    <a:pt x="64" y="15"/>
                    <a:pt x="151" y="0"/>
                  </a:cubicBezTo>
                  <a:lnTo>
                    <a:pt x="131" y="117"/>
                  </a:lnTo>
                  <a:lnTo>
                    <a:pt x="102" y="112"/>
                  </a:lnTo>
                  <a:cubicBezTo>
                    <a:pt x="64" y="97"/>
                    <a:pt x="10" y="68"/>
                    <a:pt x="6" y="4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4"/>
            <p:cNvSpPr/>
            <p:nvPr/>
          </p:nvSpPr>
          <p:spPr>
            <a:xfrm rot="-487982" flipH="1">
              <a:off x="6921091" y="3860758"/>
              <a:ext cx="17203" cy="17840"/>
            </a:xfrm>
            <a:custGeom>
              <a:avLst/>
              <a:gdLst/>
              <a:ahLst/>
              <a:cxnLst/>
              <a:rect l="l" t="t" r="r" b="b"/>
              <a:pathLst>
                <a:path w="108" h="112" extrusionOk="0">
                  <a:moveTo>
                    <a:pt x="10" y="92"/>
                  </a:moveTo>
                  <a:cubicBezTo>
                    <a:pt x="1" y="73"/>
                    <a:pt x="1" y="44"/>
                    <a:pt x="20" y="24"/>
                  </a:cubicBezTo>
                  <a:cubicBezTo>
                    <a:pt x="35" y="0"/>
                    <a:pt x="107" y="58"/>
                    <a:pt x="107" y="73"/>
                  </a:cubicBezTo>
                  <a:cubicBezTo>
                    <a:pt x="102" y="92"/>
                    <a:pt x="25" y="111"/>
                    <a:pt x="10" y="92"/>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4"/>
            <p:cNvSpPr/>
            <p:nvPr/>
          </p:nvSpPr>
          <p:spPr>
            <a:xfrm rot="-487982" flipH="1">
              <a:off x="6880236" y="4115669"/>
              <a:ext cx="19433" cy="14814"/>
            </a:xfrm>
            <a:custGeom>
              <a:avLst/>
              <a:gdLst/>
              <a:ahLst/>
              <a:cxnLst/>
              <a:rect l="l" t="t" r="r" b="b"/>
              <a:pathLst>
                <a:path w="122" h="93" extrusionOk="0">
                  <a:moveTo>
                    <a:pt x="102" y="15"/>
                  </a:moveTo>
                  <a:cubicBezTo>
                    <a:pt x="122" y="25"/>
                    <a:pt x="122" y="49"/>
                    <a:pt x="102" y="64"/>
                  </a:cubicBezTo>
                  <a:cubicBezTo>
                    <a:pt x="83" y="73"/>
                    <a:pt x="25" y="93"/>
                    <a:pt x="15" y="78"/>
                  </a:cubicBezTo>
                  <a:cubicBezTo>
                    <a:pt x="1" y="73"/>
                    <a:pt x="1" y="49"/>
                    <a:pt x="15" y="39"/>
                  </a:cubicBezTo>
                  <a:cubicBezTo>
                    <a:pt x="25" y="20"/>
                    <a:pt x="83" y="1"/>
                    <a:pt x="102"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4"/>
            <p:cNvSpPr/>
            <p:nvPr/>
          </p:nvSpPr>
          <p:spPr>
            <a:xfrm rot="-487982" flipH="1">
              <a:off x="7039538" y="3941145"/>
              <a:ext cx="17840" cy="19433"/>
            </a:xfrm>
            <a:custGeom>
              <a:avLst/>
              <a:gdLst/>
              <a:ahLst/>
              <a:cxnLst/>
              <a:rect l="l" t="t" r="r" b="b"/>
              <a:pathLst>
                <a:path w="112" h="122" extrusionOk="0">
                  <a:moveTo>
                    <a:pt x="107" y="5"/>
                  </a:moveTo>
                  <a:cubicBezTo>
                    <a:pt x="112" y="5"/>
                    <a:pt x="107" y="20"/>
                    <a:pt x="97" y="29"/>
                  </a:cubicBezTo>
                  <a:cubicBezTo>
                    <a:pt x="92" y="44"/>
                    <a:pt x="83" y="78"/>
                    <a:pt x="88" y="78"/>
                  </a:cubicBezTo>
                  <a:cubicBezTo>
                    <a:pt x="97" y="78"/>
                    <a:pt x="112" y="88"/>
                    <a:pt x="97" y="102"/>
                  </a:cubicBezTo>
                  <a:cubicBezTo>
                    <a:pt x="88" y="121"/>
                    <a:pt x="0" y="63"/>
                    <a:pt x="20" y="49"/>
                  </a:cubicBezTo>
                  <a:cubicBezTo>
                    <a:pt x="39" y="39"/>
                    <a:pt x="107" y="0"/>
                    <a:pt x="107" y="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4"/>
            <p:cNvSpPr/>
            <p:nvPr/>
          </p:nvSpPr>
          <p:spPr>
            <a:xfrm rot="-487982" flipH="1">
              <a:off x="7114663" y="3828010"/>
              <a:ext cx="24212" cy="33292"/>
            </a:xfrm>
            <a:custGeom>
              <a:avLst/>
              <a:gdLst/>
              <a:ahLst/>
              <a:cxnLst/>
              <a:rect l="l" t="t" r="r" b="b"/>
              <a:pathLst>
                <a:path w="152" h="209" extrusionOk="0">
                  <a:moveTo>
                    <a:pt x="1" y="208"/>
                  </a:moveTo>
                  <a:cubicBezTo>
                    <a:pt x="35" y="136"/>
                    <a:pt x="64" y="73"/>
                    <a:pt x="93" y="0"/>
                  </a:cubicBezTo>
                  <a:cubicBezTo>
                    <a:pt x="151" y="53"/>
                    <a:pt x="103" y="145"/>
                    <a:pt x="1" y="20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4"/>
            <p:cNvSpPr/>
            <p:nvPr/>
          </p:nvSpPr>
          <p:spPr>
            <a:xfrm rot="-487982" flipH="1">
              <a:off x="7177447" y="4006672"/>
              <a:ext cx="14017" cy="19433"/>
            </a:xfrm>
            <a:custGeom>
              <a:avLst/>
              <a:gdLst/>
              <a:ahLst/>
              <a:cxnLst/>
              <a:rect l="l" t="t" r="r" b="b"/>
              <a:pathLst>
                <a:path w="88" h="122" extrusionOk="0">
                  <a:moveTo>
                    <a:pt x="54" y="20"/>
                  </a:moveTo>
                  <a:cubicBezTo>
                    <a:pt x="73" y="39"/>
                    <a:pt x="88" y="68"/>
                    <a:pt x="73" y="78"/>
                  </a:cubicBezTo>
                  <a:cubicBezTo>
                    <a:pt x="64" y="97"/>
                    <a:pt x="25" y="121"/>
                    <a:pt x="15" y="102"/>
                  </a:cubicBezTo>
                  <a:cubicBezTo>
                    <a:pt x="1" y="78"/>
                    <a:pt x="39" y="0"/>
                    <a:pt x="54"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4"/>
            <p:cNvSpPr/>
            <p:nvPr/>
          </p:nvSpPr>
          <p:spPr>
            <a:xfrm rot="-487982" flipH="1">
              <a:off x="6888667" y="4082873"/>
              <a:ext cx="15610" cy="14017"/>
            </a:xfrm>
            <a:custGeom>
              <a:avLst/>
              <a:gdLst/>
              <a:ahLst/>
              <a:cxnLst/>
              <a:rect l="l" t="t" r="r" b="b"/>
              <a:pathLst>
                <a:path w="98" h="88" extrusionOk="0">
                  <a:moveTo>
                    <a:pt x="0" y="78"/>
                  </a:moveTo>
                  <a:cubicBezTo>
                    <a:pt x="0" y="73"/>
                    <a:pt x="5" y="63"/>
                    <a:pt x="15" y="49"/>
                  </a:cubicBezTo>
                  <a:cubicBezTo>
                    <a:pt x="30" y="34"/>
                    <a:pt x="59" y="0"/>
                    <a:pt x="63" y="0"/>
                  </a:cubicBezTo>
                  <a:cubicBezTo>
                    <a:pt x="73" y="0"/>
                    <a:pt x="83" y="15"/>
                    <a:pt x="88" y="24"/>
                  </a:cubicBezTo>
                  <a:cubicBezTo>
                    <a:pt x="97" y="39"/>
                    <a:pt x="88" y="78"/>
                    <a:pt x="73" y="87"/>
                  </a:cubicBezTo>
                  <a:cubicBezTo>
                    <a:pt x="54" y="87"/>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4"/>
            <p:cNvSpPr/>
            <p:nvPr/>
          </p:nvSpPr>
          <p:spPr>
            <a:xfrm rot="-487982" flipH="1">
              <a:off x="6784132" y="3855160"/>
              <a:ext cx="29469" cy="18796"/>
            </a:xfrm>
            <a:custGeom>
              <a:avLst/>
              <a:gdLst/>
              <a:ahLst/>
              <a:cxnLst/>
              <a:rect l="l" t="t" r="r" b="b"/>
              <a:pathLst>
                <a:path w="185" h="118" extrusionOk="0">
                  <a:moveTo>
                    <a:pt x="1" y="112"/>
                  </a:moveTo>
                  <a:cubicBezTo>
                    <a:pt x="1" y="103"/>
                    <a:pt x="25" y="78"/>
                    <a:pt x="54" y="45"/>
                  </a:cubicBezTo>
                  <a:cubicBezTo>
                    <a:pt x="83" y="16"/>
                    <a:pt x="185" y="1"/>
                    <a:pt x="146" y="30"/>
                  </a:cubicBezTo>
                  <a:cubicBezTo>
                    <a:pt x="102" y="54"/>
                    <a:pt x="1" y="117"/>
                    <a:pt x="1" y="11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4"/>
            <p:cNvSpPr/>
            <p:nvPr/>
          </p:nvSpPr>
          <p:spPr>
            <a:xfrm rot="-487982" flipH="1">
              <a:off x="6854947" y="4080017"/>
              <a:ext cx="24053" cy="15610"/>
            </a:xfrm>
            <a:custGeom>
              <a:avLst/>
              <a:gdLst/>
              <a:ahLst/>
              <a:cxnLst/>
              <a:rect l="l" t="t" r="r" b="b"/>
              <a:pathLst>
                <a:path w="151" h="98" extrusionOk="0">
                  <a:moveTo>
                    <a:pt x="126" y="15"/>
                  </a:moveTo>
                  <a:cubicBezTo>
                    <a:pt x="151" y="25"/>
                    <a:pt x="146" y="39"/>
                    <a:pt x="121" y="39"/>
                  </a:cubicBezTo>
                  <a:cubicBezTo>
                    <a:pt x="97" y="39"/>
                    <a:pt x="29" y="49"/>
                    <a:pt x="39" y="54"/>
                  </a:cubicBezTo>
                  <a:cubicBezTo>
                    <a:pt x="44" y="68"/>
                    <a:pt x="54" y="93"/>
                    <a:pt x="54" y="97"/>
                  </a:cubicBezTo>
                  <a:cubicBezTo>
                    <a:pt x="54" y="97"/>
                    <a:pt x="44" y="97"/>
                    <a:pt x="29" y="93"/>
                  </a:cubicBezTo>
                  <a:cubicBezTo>
                    <a:pt x="20" y="88"/>
                    <a:pt x="0" y="64"/>
                    <a:pt x="5" y="49"/>
                  </a:cubicBezTo>
                  <a:cubicBezTo>
                    <a:pt x="20" y="30"/>
                    <a:pt x="102" y="1"/>
                    <a:pt x="126"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4"/>
            <p:cNvSpPr/>
            <p:nvPr/>
          </p:nvSpPr>
          <p:spPr>
            <a:xfrm rot="-487982" flipH="1">
              <a:off x="6805736" y="3901571"/>
              <a:ext cx="14017" cy="10991"/>
            </a:xfrm>
            <a:custGeom>
              <a:avLst/>
              <a:gdLst/>
              <a:ahLst/>
              <a:cxnLst/>
              <a:rect l="l" t="t" r="r" b="b"/>
              <a:pathLst>
                <a:path w="88" h="69" extrusionOk="0">
                  <a:moveTo>
                    <a:pt x="88" y="68"/>
                  </a:moveTo>
                  <a:lnTo>
                    <a:pt x="83" y="68"/>
                  </a:lnTo>
                  <a:cubicBezTo>
                    <a:pt x="78" y="68"/>
                    <a:pt x="59" y="68"/>
                    <a:pt x="39" y="63"/>
                  </a:cubicBezTo>
                  <a:cubicBezTo>
                    <a:pt x="30" y="63"/>
                    <a:pt x="1" y="44"/>
                    <a:pt x="6" y="24"/>
                  </a:cubicBezTo>
                  <a:cubicBezTo>
                    <a:pt x="15" y="15"/>
                    <a:pt x="59" y="0"/>
                    <a:pt x="83" y="24"/>
                  </a:cubicBezTo>
                  <a:cubicBezTo>
                    <a:pt x="88" y="34"/>
                    <a:pt x="88" y="34"/>
                    <a:pt x="88" y="68"/>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4"/>
            <p:cNvSpPr/>
            <p:nvPr/>
          </p:nvSpPr>
          <p:spPr>
            <a:xfrm rot="-487982" flipH="1">
              <a:off x="6759209" y="3878366"/>
              <a:ext cx="17840" cy="16248"/>
            </a:xfrm>
            <a:custGeom>
              <a:avLst/>
              <a:gdLst/>
              <a:ahLst/>
              <a:cxnLst/>
              <a:rect l="l" t="t" r="r" b="b"/>
              <a:pathLst>
                <a:path w="112" h="102" extrusionOk="0">
                  <a:moveTo>
                    <a:pt x="10" y="24"/>
                  </a:moveTo>
                  <a:cubicBezTo>
                    <a:pt x="25" y="0"/>
                    <a:pt x="30" y="0"/>
                    <a:pt x="15" y="29"/>
                  </a:cubicBezTo>
                  <a:cubicBezTo>
                    <a:pt x="5" y="58"/>
                    <a:pt x="112" y="73"/>
                    <a:pt x="112" y="78"/>
                  </a:cubicBezTo>
                  <a:cubicBezTo>
                    <a:pt x="112" y="83"/>
                    <a:pt x="102" y="97"/>
                    <a:pt x="88" y="97"/>
                  </a:cubicBezTo>
                  <a:cubicBezTo>
                    <a:pt x="73" y="102"/>
                    <a:pt x="1" y="53"/>
                    <a:pt x="10" y="24"/>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4"/>
            <p:cNvSpPr/>
            <p:nvPr/>
          </p:nvSpPr>
          <p:spPr>
            <a:xfrm rot="-487982" flipH="1">
              <a:off x="7093396" y="3878222"/>
              <a:ext cx="27079" cy="15610"/>
            </a:xfrm>
            <a:custGeom>
              <a:avLst/>
              <a:gdLst/>
              <a:ahLst/>
              <a:cxnLst/>
              <a:rect l="l" t="t" r="r" b="b"/>
              <a:pathLst>
                <a:path w="170" h="98" extrusionOk="0">
                  <a:moveTo>
                    <a:pt x="170" y="0"/>
                  </a:moveTo>
                  <a:cubicBezTo>
                    <a:pt x="136" y="73"/>
                    <a:pt x="78" y="97"/>
                    <a:pt x="0" y="73"/>
                  </a:cubicBezTo>
                  <a:cubicBezTo>
                    <a:pt x="53" y="59"/>
                    <a:pt x="102" y="34"/>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4"/>
            <p:cNvSpPr/>
            <p:nvPr/>
          </p:nvSpPr>
          <p:spPr>
            <a:xfrm rot="-487982" flipH="1">
              <a:off x="6841474" y="3879884"/>
              <a:ext cx="16248" cy="9398"/>
            </a:xfrm>
            <a:custGeom>
              <a:avLst/>
              <a:gdLst/>
              <a:ahLst/>
              <a:cxnLst/>
              <a:rect l="l" t="t" r="r" b="b"/>
              <a:pathLst>
                <a:path w="102" h="59" extrusionOk="0">
                  <a:moveTo>
                    <a:pt x="102" y="10"/>
                  </a:moveTo>
                  <a:cubicBezTo>
                    <a:pt x="102" y="15"/>
                    <a:pt x="92" y="25"/>
                    <a:pt x="77" y="34"/>
                  </a:cubicBezTo>
                  <a:cubicBezTo>
                    <a:pt x="63" y="39"/>
                    <a:pt x="5" y="59"/>
                    <a:pt x="5" y="44"/>
                  </a:cubicBezTo>
                  <a:cubicBezTo>
                    <a:pt x="0" y="34"/>
                    <a:pt x="19" y="15"/>
                    <a:pt x="39" y="10"/>
                  </a:cubicBezTo>
                  <a:cubicBezTo>
                    <a:pt x="53" y="1"/>
                    <a:pt x="102" y="1"/>
                    <a:pt x="102"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4"/>
            <p:cNvSpPr/>
            <p:nvPr/>
          </p:nvSpPr>
          <p:spPr>
            <a:xfrm rot="-487982" flipH="1">
              <a:off x="6716648" y="4002852"/>
              <a:ext cx="17840" cy="11628"/>
            </a:xfrm>
            <a:custGeom>
              <a:avLst/>
              <a:gdLst/>
              <a:ahLst/>
              <a:cxnLst/>
              <a:rect l="l" t="t" r="r" b="b"/>
              <a:pathLst>
                <a:path w="112" h="73" extrusionOk="0">
                  <a:moveTo>
                    <a:pt x="25" y="0"/>
                  </a:moveTo>
                  <a:cubicBezTo>
                    <a:pt x="59" y="20"/>
                    <a:pt x="83" y="39"/>
                    <a:pt x="112" y="54"/>
                  </a:cubicBezTo>
                  <a:cubicBezTo>
                    <a:pt x="15" y="73"/>
                    <a:pt x="1" y="68"/>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4"/>
            <p:cNvSpPr/>
            <p:nvPr/>
          </p:nvSpPr>
          <p:spPr>
            <a:xfrm rot="-487982" flipH="1">
              <a:off x="7077097" y="3818581"/>
              <a:ext cx="10991" cy="7009"/>
            </a:xfrm>
            <a:custGeom>
              <a:avLst/>
              <a:gdLst/>
              <a:ahLst/>
              <a:cxnLst/>
              <a:rect l="l" t="t" r="r" b="b"/>
              <a:pathLst>
                <a:path w="69" h="44" extrusionOk="0">
                  <a:moveTo>
                    <a:pt x="25" y="39"/>
                  </a:moveTo>
                  <a:cubicBezTo>
                    <a:pt x="5" y="39"/>
                    <a:pt x="0" y="24"/>
                    <a:pt x="10" y="15"/>
                  </a:cubicBezTo>
                  <a:cubicBezTo>
                    <a:pt x="25" y="0"/>
                    <a:pt x="54" y="0"/>
                    <a:pt x="63" y="15"/>
                  </a:cubicBezTo>
                  <a:cubicBezTo>
                    <a:pt x="68" y="20"/>
                    <a:pt x="39" y="44"/>
                    <a:pt x="25" y="39"/>
                  </a:cubicBezTo>
                  <a:close/>
                </a:path>
              </a:pathLst>
            </a:custGeom>
            <a:solidFill>
              <a:srgbClr val="65C1B2">
                <a:alpha val="32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4"/>
            <p:cNvSpPr/>
            <p:nvPr/>
          </p:nvSpPr>
          <p:spPr>
            <a:xfrm rot="-487982" flipH="1">
              <a:off x="5664814" y="3853179"/>
              <a:ext cx="1018338" cy="580133"/>
            </a:xfrm>
            <a:custGeom>
              <a:avLst/>
              <a:gdLst/>
              <a:ahLst/>
              <a:cxnLst/>
              <a:rect l="l" t="t" r="r" b="b"/>
              <a:pathLst>
                <a:path w="6393" h="3642" extrusionOk="0">
                  <a:moveTo>
                    <a:pt x="6058" y="1923"/>
                  </a:moveTo>
                  <a:cubicBezTo>
                    <a:pt x="6034" y="1879"/>
                    <a:pt x="6005" y="1840"/>
                    <a:pt x="5971" y="1797"/>
                  </a:cubicBezTo>
                  <a:cubicBezTo>
                    <a:pt x="6049" y="1777"/>
                    <a:pt x="6126" y="1748"/>
                    <a:pt x="6194" y="1705"/>
                  </a:cubicBezTo>
                  <a:cubicBezTo>
                    <a:pt x="6247" y="1671"/>
                    <a:pt x="6218" y="1588"/>
                    <a:pt x="6155" y="1603"/>
                  </a:cubicBezTo>
                  <a:cubicBezTo>
                    <a:pt x="6029" y="1622"/>
                    <a:pt x="5903" y="1588"/>
                    <a:pt x="5773" y="1603"/>
                  </a:cubicBezTo>
                  <a:cubicBezTo>
                    <a:pt x="5773" y="1598"/>
                    <a:pt x="5768" y="1584"/>
                    <a:pt x="5768" y="1579"/>
                  </a:cubicBezTo>
                  <a:cubicBezTo>
                    <a:pt x="5811" y="1564"/>
                    <a:pt x="5860" y="1554"/>
                    <a:pt x="5894" y="1525"/>
                  </a:cubicBezTo>
                  <a:cubicBezTo>
                    <a:pt x="5932" y="1501"/>
                    <a:pt x="5957" y="1453"/>
                    <a:pt x="5991" y="1429"/>
                  </a:cubicBezTo>
                  <a:cubicBezTo>
                    <a:pt x="6029" y="1404"/>
                    <a:pt x="6024" y="1356"/>
                    <a:pt x="5986" y="1337"/>
                  </a:cubicBezTo>
                  <a:cubicBezTo>
                    <a:pt x="5913" y="1312"/>
                    <a:pt x="5840" y="1274"/>
                    <a:pt x="5768" y="1269"/>
                  </a:cubicBezTo>
                  <a:cubicBezTo>
                    <a:pt x="5719" y="1264"/>
                    <a:pt x="5681" y="1283"/>
                    <a:pt x="5642" y="1308"/>
                  </a:cubicBezTo>
                  <a:cubicBezTo>
                    <a:pt x="5622" y="1274"/>
                    <a:pt x="5598" y="1249"/>
                    <a:pt x="5574" y="1225"/>
                  </a:cubicBezTo>
                  <a:cubicBezTo>
                    <a:pt x="5637" y="1162"/>
                    <a:pt x="5666" y="1075"/>
                    <a:pt x="5666" y="973"/>
                  </a:cubicBezTo>
                  <a:cubicBezTo>
                    <a:pt x="5666" y="920"/>
                    <a:pt x="5608" y="906"/>
                    <a:pt x="5574" y="944"/>
                  </a:cubicBezTo>
                  <a:cubicBezTo>
                    <a:pt x="5521" y="1002"/>
                    <a:pt x="5448" y="1032"/>
                    <a:pt x="5371" y="1051"/>
                  </a:cubicBezTo>
                  <a:cubicBezTo>
                    <a:pt x="5298" y="1002"/>
                    <a:pt x="5221" y="969"/>
                    <a:pt x="5138" y="944"/>
                  </a:cubicBezTo>
                  <a:cubicBezTo>
                    <a:pt x="5225" y="920"/>
                    <a:pt x="5308" y="906"/>
                    <a:pt x="5405" y="910"/>
                  </a:cubicBezTo>
                  <a:cubicBezTo>
                    <a:pt x="5453" y="920"/>
                    <a:pt x="5472" y="847"/>
                    <a:pt x="5438" y="823"/>
                  </a:cubicBezTo>
                  <a:cubicBezTo>
                    <a:pt x="5259" y="707"/>
                    <a:pt x="5056" y="751"/>
                    <a:pt x="4911" y="877"/>
                  </a:cubicBezTo>
                  <a:cubicBezTo>
                    <a:pt x="4911" y="847"/>
                    <a:pt x="4920" y="814"/>
                    <a:pt x="4945" y="799"/>
                  </a:cubicBezTo>
                  <a:cubicBezTo>
                    <a:pt x="4954" y="789"/>
                    <a:pt x="4959" y="785"/>
                    <a:pt x="4959" y="775"/>
                  </a:cubicBezTo>
                  <a:cubicBezTo>
                    <a:pt x="5007" y="760"/>
                    <a:pt x="4993" y="683"/>
                    <a:pt x="4940" y="678"/>
                  </a:cubicBezTo>
                  <a:cubicBezTo>
                    <a:pt x="4848" y="663"/>
                    <a:pt x="4741" y="707"/>
                    <a:pt x="4683" y="780"/>
                  </a:cubicBezTo>
                  <a:lnTo>
                    <a:pt x="4683" y="785"/>
                  </a:lnTo>
                  <a:cubicBezTo>
                    <a:pt x="4644" y="823"/>
                    <a:pt x="4615" y="877"/>
                    <a:pt x="4601" y="930"/>
                  </a:cubicBezTo>
                  <a:cubicBezTo>
                    <a:pt x="4557" y="944"/>
                    <a:pt x="4514" y="954"/>
                    <a:pt x="4475" y="973"/>
                  </a:cubicBezTo>
                  <a:cubicBezTo>
                    <a:pt x="4451" y="939"/>
                    <a:pt x="4417" y="901"/>
                    <a:pt x="4392" y="867"/>
                  </a:cubicBezTo>
                  <a:cubicBezTo>
                    <a:pt x="4417" y="843"/>
                    <a:pt x="4436" y="809"/>
                    <a:pt x="4455" y="780"/>
                  </a:cubicBezTo>
                  <a:cubicBezTo>
                    <a:pt x="4499" y="712"/>
                    <a:pt x="4552" y="601"/>
                    <a:pt x="4538" y="518"/>
                  </a:cubicBezTo>
                  <a:cubicBezTo>
                    <a:pt x="4523" y="421"/>
                    <a:pt x="4426" y="479"/>
                    <a:pt x="4368" y="504"/>
                  </a:cubicBezTo>
                  <a:cubicBezTo>
                    <a:pt x="4291" y="542"/>
                    <a:pt x="4223" y="591"/>
                    <a:pt x="4170" y="659"/>
                  </a:cubicBezTo>
                  <a:cubicBezTo>
                    <a:pt x="4146" y="639"/>
                    <a:pt x="4116" y="625"/>
                    <a:pt x="4087" y="610"/>
                  </a:cubicBezTo>
                  <a:cubicBezTo>
                    <a:pt x="4097" y="446"/>
                    <a:pt x="4015" y="271"/>
                    <a:pt x="3928" y="126"/>
                  </a:cubicBezTo>
                  <a:cubicBezTo>
                    <a:pt x="3903" y="82"/>
                    <a:pt x="3826" y="92"/>
                    <a:pt x="3826" y="150"/>
                  </a:cubicBezTo>
                  <a:cubicBezTo>
                    <a:pt x="3831" y="271"/>
                    <a:pt x="3821" y="387"/>
                    <a:pt x="3787" y="504"/>
                  </a:cubicBezTo>
                  <a:cubicBezTo>
                    <a:pt x="3777" y="504"/>
                    <a:pt x="3763" y="494"/>
                    <a:pt x="3753" y="494"/>
                  </a:cubicBezTo>
                  <a:cubicBezTo>
                    <a:pt x="3744" y="431"/>
                    <a:pt x="3729" y="368"/>
                    <a:pt x="3715" y="300"/>
                  </a:cubicBezTo>
                  <a:cubicBezTo>
                    <a:pt x="3710" y="262"/>
                    <a:pt x="3656" y="252"/>
                    <a:pt x="3632" y="276"/>
                  </a:cubicBezTo>
                  <a:cubicBezTo>
                    <a:pt x="3560" y="334"/>
                    <a:pt x="3511" y="407"/>
                    <a:pt x="3472" y="484"/>
                  </a:cubicBezTo>
                  <a:cubicBezTo>
                    <a:pt x="3405" y="489"/>
                    <a:pt x="3337" y="504"/>
                    <a:pt x="3269" y="518"/>
                  </a:cubicBezTo>
                  <a:cubicBezTo>
                    <a:pt x="3279" y="479"/>
                    <a:pt x="3293" y="431"/>
                    <a:pt x="3303" y="387"/>
                  </a:cubicBezTo>
                  <a:cubicBezTo>
                    <a:pt x="3313" y="358"/>
                    <a:pt x="3288" y="315"/>
                    <a:pt x="3245" y="324"/>
                  </a:cubicBezTo>
                  <a:cubicBezTo>
                    <a:pt x="3104" y="368"/>
                    <a:pt x="2974" y="441"/>
                    <a:pt x="2911" y="562"/>
                  </a:cubicBezTo>
                  <a:cubicBezTo>
                    <a:pt x="2853" y="513"/>
                    <a:pt x="2790" y="479"/>
                    <a:pt x="2717" y="446"/>
                  </a:cubicBezTo>
                  <a:cubicBezTo>
                    <a:pt x="2785" y="363"/>
                    <a:pt x="2862" y="295"/>
                    <a:pt x="2964" y="242"/>
                  </a:cubicBezTo>
                  <a:cubicBezTo>
                    <a:pt x="3022" y="218"/>
                    <a:pt x="2983" y="145"/>
                    <a:pt x="2930" y="150"/>
                  </a:cubicBezTo>
                  <a:cubicBezTo>
                    <a:pt x="2799" y="170"/>
                    <a:pt x="2639" y="247"/>
                    <a:pt x="2557" y="363"/>
                  </a:cubicBezTo>
                  <a:cubicBezTo>
                    <a:pt x="2572" y="276"/>
                    <a:pt x="2567" y="179"/>
                    <a:pt x="2557" y="102"/>
                  </a:cubicBezTo>
                  <a:cubicBezTo>
                    <a:pt x="2547" y="53"/>
                    <a:pt x="2470" y="53"/>
                    <a:pt x="2460" y="97"/>
                  </a:cubicBezTo>
                  <a:cubicBezTo>
                    <a:pt x="2436" y="194"/>
                    <a:pt x="2402" y="286"/>
                    <a:pt x="2354" y="368"/>
                  </a:cubicBezTo>
                  <a:cubicBezTo>
                    <a:pt x="2315" y="368"/>
                    <a:pt x="2271" y="373"/>
                    <a:pt x="2223" y="383"/>
                  </a:cubicBezTo>
                  <a:cubicBezTo>
                    <a:pt x="2228" y="315"/>
                    <a:pt x="2247" y="228"/>
                    <a:pt x="2281" y="179"/>
                  </a:cubicBezTo>
                  <a:cubicBezTo>
                    <a:pt x="2281" y="179"/>
                    <a:pt x="2281" y="174"/>
                    <a:pt x="2291" y="174"/>
                  </a:cubicBezTo>
                  <a:cubicBezTo>
                    <a:pt x="2296" y="174"/>
                    <a:pt x="2296" y="170"/>
                    <a:pt x="2300" y="170"/>
                  </a:cubicBezTo>
                  <a:cubicBezTo>
                    <a:pt x="2354" y="140"/>
                    <a:pt x="2315" y="68"/>
                    <a:pt x="2257" y="92"/>
                  </a:cubicBezTo>
                  <a:cubicBezTo>
                    <a:pt x="2146" y="145"/>
                    <a:pt x="2054" y="247"/>
                    <a:pt x="2010" y="368"/>
                  </a:cubicBezTo>
                  <a:cubicBezTo>
                    <a:pt x="2005" y="368"/>
                    <a:pt x="2000" y="363"/>
                    <a:pt x="1991" y="363"/>
                  </a:cubicBezTo>
                  <a:cubicBezTo>
                    <a:pt x="1991" y="358"/>
                    <a:pt x="1991" y="358"/>
                    <a:pt x="2000" y="349"/>
                  </a:cubicBezTo>
                  <a:cubicBezTo>
                    <a:pt x="2010" y="266"/>
                    <a:pt x="1976" y="189"/>
                    <a:pt x="1957" y="107"/>
                  </a:cubicBezTo>
                  <a:cubicBezTo>
                    <a:pt x="1942" y="68"/>
                    <a:pt x="1884" y="68"/>
                    <a:pt x="1870" y="102"/>
                  </a:cubicBezTo>
                  <a:cubicBezTo>
                    <a:pt x="1768" y="155"/>
                    <a:pt x="1695" y="242"/>
                    <a:pt x="1661" y="349"/>
                  </a:cubicBezTo>
                  <a:cubicBezTo>
                    <a:pt x="1603" y="358"/>
                    <a:pt x="1550" y="373"/>
                    <a:pt x="1497" y="392"/>
                  </a:cubicBezTo>
                  <a:cubicBezTo>
                    <a:pt x="1453" y="295"/>
                    <a:pt x="1429" y="194"/>
                    <a:pt x="1429" y="78"/>
                  </a:cubicBezTo>
                  <a:cubicBezTo>
                    <a:pt x="1429" y="19"/>
                    <a:pt x="1347" y="0"/>
                    <a:pt x="1322" y="58"/>
                  </a:cubicBezTo>
                  <a:cubicBezTo>
                    <a:pt x="1264" y="203"/>
                    <a:pt x="1250" y="358"/>
                    <a:pt x="1279" y="504"/>
                  </a:cubicBezTo>
                  <a:cubicBezTo>
                    <a:pt x="1274" y="509"/>
                    <a:pt x="1264" y="513"/>
                    <a:pt x="1255" y="518"/>
                  </a:cubicBezTo>
                  <a:cubicBezTo>
                    <a:pt x="1216" y="504"/>
                    <a:pt x="1177" y="494"/>
                    <a:pt x="1129" y="489"/>
                  </a:cubicBezTo>
                  <a:cubicBezTo>
                    <a:pt x="1017" y="479"/>
                    <a:pt x="872" y="470"/>
                    <a:pt x="775" y="533"/>
                  </a:cubicBezTo>
                  <a:cubicBezTo>
                    <a:pt x="732" y="557"/>
                    <a:pt x="746" y="630"/>
                    <a:pt x="799" y="630"/>
                  </a:cubicBezTo>
                  <a:cubicBezTo>
                    <a:pt x="891" y="630"/>
                    <a:pt x="949" y="702"/>
                    <a:pt x="1022" y="736"/>
                  </a:cubicBezTo>
                  <a:cubicBezTo>
                    <a:pt x="1032" y="736"/>
                    <a:pt x="1037" y="746"/>
                    <a:pt x="1041" y="746"/>
                  </a:cubicBezTo>
                  <a:cubicBezTo>
                    <a:pt x="1012" y="785"/>
                    <a:pt x="983" y="833"/>
                    <a:pt x="964" y="881"/>
                  </a:cubicBezTo>
                  <a:cubicBezTo>
                    <a:pt x="828" y="809"/>
                    <a:pt x="644" y="828"/>
                    <a:pt x="514" y="891"/>
                  </a:cubicBezTo>
                  <a:cubicBezTo>
                    <a:pt x="475" y="915"/>
                    <a:pt x="485" y="973"/>
                    <a:pt x="528" y="988"/>
                  </a:cubicBezTo>
                  <a:cubicBezTo>
                    <a:pt x="669" y="1041"/>
                    <a:pt x="770" y="1094"/>
                    <a:pt x="872" y="1182"/>
                  </a:cubicBezTo>
                  <a:cubicBezTo>
                    <a:pt x="872" y="1196"/>
                    <a:pt x="867" y="1211"/>
                    <a:pt x="867" y="1230"/>
                  </a:cubicBezTo>
                  <a:cubicBezTo>
                    <a:pt x="751" y="1216"/>
                    <a:pt x="630" y="1264"/>
                    <a:pt x="514" y="1312"/>
                  </a:cubicBezTo>
                  <a:cubicBezTo>
                    <a:pt x="475" y="1332"/>
                    <a:pt x="480" y="1385"/>
                    <a:pt x="509" y="1409"/>
                  </a:cubicBezTo>
                  <a:cubicBezTo>
                    <a:pt x="606" y="1477"/>
                    <a:pt x="717" y="1535"/>
                    <a:pt x="828" y="1550"/>
                  </a:cubicBezTo>
                  <a:cubicBezTo>
                    <a:pt x="732" y="1617"/>
                    <a:pt x="649" y="1695"/>
                    <a:pt x="577" y="1787"/>
                  </a:cubicBezTo>
                  <a:cubicBezTo>
                    <a:pt x="489" y="1695"/>
                    <a:pt x="383" y="1622"/>
                    <a:pt x="267" y="1598"/>
                  </a:cubicBezTo>
                  <a:cubicBezTo>
                    <a:pt x="218" y="1584"/>
                    <a:pt x="165" y="1647"/>
                    <a:pt x="209" y="1690"/>
                  </a:cubicBezTo>
                  <a:lnTo>
                    <a:pt x="238" y="1719"/>
                  </a:lnTo>
                  <a:cubicBezTo>
                    <a:pt x="296" y="1797"/>
                    <a:pt x="354" y="1874"/>
                    <a:pt x="383" y="1966"/>
                  </a:cubicBezTo>
                  <a:cubicBezTo>
                    <a:pt x="388" y="1985"/>
                    <a:pt x="393" y="1995"/>
                    <a:pt x="393" y="2015"/>
                  </a:cubicBezTo>
                  <a:cubicBezTo>
                    <a:pt x="315" y="1932"/>
                    <a:pt x="213" y="1869"/>
                    <a:pt x="117" y="1864"/>
                  </a:cubicBezTo>
                  <a:cubicBezTo>
                    <a:pt x="92" y="1864"/>
                    <a:pt x="68" y="1884"/>
                    <a:pt x="63" y="1898"/>
                  </a:cubicBezTo>
                  <a:cubicBezTo>
                    <a:pt x="29" y="1981"/>
                    <a:pt x="141" y="2039"/>
                    <a:pt x="189" y="2087"/>
                  </a:cubicBezTo>
                  <a:cubicBezTo>
                    <a:pt x="257" y="2155"/>
                    <a:pt x="315" y="2228"/>
                    <a:pt x="363" y="2305"/>
                  </a:cubicBezTo>
                  <a:cubicBezTo>
                    <a:pt x="363" y="2329"/>
                    <a:pt x="359" y="2358"/>
                    <a:pt x="359" y="2392"/>
                  </a:cubicBezTo>
                  <a:cubicBezTo>
                    <a:pt x="257" y="2373"/>
                    <a:pt x="146" y="2373"/>
                    <a:pt x="49" y="2441"/>
                  </a:cubicBezTo>
                  <a:cubicBezTo>
                    <a:pt x="0" y="2470"/>
                    <a:pt x="24" y="2562"/>
                    <a:pt x="87" y="2542"/>
                  </a:cubicBezTo>
                  <a:cubicBezTo>
                    <a:pt x="170" y="2523"/>
                    <a:pt x="233" y="2576"/>
                    <a:pt x="296" y="2625"/>
                  </a:cubicBezTo>
                  <a:cubicBezTo>
                    <a:pt x="213" y="2668"/>
                    <a:pt x="136" y="2722"/>
                    <a:pt x="73" y="2794"/>
                  </a:cubicBezTo>
                  <a:cubicBezTo>
                    <a:pt x="29" y="2838"/>
                    <a:pt x="68" y="2910"/>
                    <a:pt x="126" y="2901"/>
                  </a:cubicBezTo>
                  <a:cubicBezTo>
                    <a:pt x="218" y="2881"/>
                    <a:pt x="310" y="2886"/>
                    <a:pt x="402" y="2877"/>
                  </a:cubicBezTo>
                  <a:cubicBezTo>
                    <a:pt x="407" y="2877"/>
                    <a:pt x="412" y="2877"/>
                    <a:pt x="412" y="2867"/>
                  </a:cubicBezTo>
                  <a:cubicBezTo>
                    <a:pt x="368" y="3046"/>
                    <a:pt x="485" y="3225"/>
                    <a:pt x="625" y="3341"/>
                  </a:cubicBezTo>
                  <a:cubicBezTo>
                    <a:pt x="678" y="3390"/>
                    <a:pt x="765" y="3317"/>
                    <a:pt x="707" y="3264"/>
                  </a:cubicBezTo>
                  <a:cubicBezTo>
                    <a:pt x="654" y="3206"/>
                    <a:pt x="635" y="3143"/>
                    <a:pt x="635" y="3070"/>
                  </a:cubicBezTo>
                  <a:lnTo>
                    <a:pt x="635" y="3070"/>
                  </a:lnTo>
                  <a:cubicBezTo>
                    <a:pt x="693" y="3278"/>
                    <a:pt x="872" y="3487"/>
                    <a:pt x="1109" y="3448"/>
                  </a:cubicBezTo>
                  <a:cubicBezTo>
                    <a:pt x="1153" y="3443"/>
                    <a:pt x="1158" y="3370"/>
                    <a:pt x="1114" y="3361"/>
                  </a:cubicBezTo>
                  <a:cubicBezTo>
                    <a:pt x="1080" y="3351"/>
                    <a:pt x="1046" y="3327"/>
                    <a:pt x="1022" y="3298"/>
                  </a:cubicBezTo>
                  <a:cubicBezTo>
                    <a:pt x="1090" y="3322"/>
                    <a:pt x="1158" y="3337"/>
                    <a:pt x="1230" y="3341"/>
                  </a:cubicBezTo>
                  <a:cubicBezTo>
                    <a:pt x="1347" y="3443"/>
                    <a:pt x="1526" y="3472"/>
                    <a:pt x="1671" y="3433"/>
                  </a:cubicBezTo>
                  <a:cubicBezTo>
                    <a:pt x="1719" y="3419"/>
                    <a:pt x="1739" y="3337"/>
                    <a:pt x="1676" y="3322"/>
                  </a:cubicBezTo>
                  <a:cubicBezTo>
                    <a:pt x="1647" y="3317"/>
                    <a:pt x="1623" y="3303"/>
                    <a:pt x="1603" y="3293"/>
                  </a:cubicBezTo>
                  <a:cubicBezTo>
                    <a:pt x="1710" y="3254"/>
                    <a:pt x="1807" y="3206"/>
                    <a:pt x="1894" y="3143"/>
                  </a:cubicBezTo>
                  <a:cubicBezTo>
                    <a:pt x="2039" y="3361"/>
                    <a:pt x="2291" y="3482"/>
                    <a:pt x="2562" y="3496"/>
                  </a:cubicBezTo>
                  <a:cubicBezTo>
                    <a:pt x="2901" y="3516"/>
                    <a:pt x="3235" y="3341"/>
                    <a:pt x="3429" y="3061"/>
                  </a:cubicBezTo>
                  <a:cubicBezTo>
                    <a:pt x="3729" y="3322"/>
                    <a:pt x="4179" y="3414"/>
                    <a:pt x="4543" y="3230"/>
                  </a:cubicBezTo>
                  <a:cubicBezTo>
                    <a:pt x="4596" y="3264"/>
                    <a:pt x="4664" y="3278"/>
                    <a:pt x="4722" y="3298"/>
                  </a:cubicBezTo>
                  <a:cubicBezTo>
                    <a:pt x="4882" y="3433"/>
                    <a:pt x="5085" y="3492"/>
                    <a:pt x="5303" y="3443"/>
                  </a:cubicBezTo>
                  <a:cubicBezTo>
                    <a:pt x="5308" y="3443"/>
                    <a:pt x="5322" y="3438"/>
                    <a:pt x="5327" y="3438"/>
                  </a:cubicBezTo>
                  <a:cubicBezTo>
                    <a:pt x="5308" y="3472"/>
                    <a:pt x="5279" y="3511"/>
                    <a:pt x="5284" y="3554"/>
                  </a:cubicBezTo>
                  <a:cubicBezTo>
                    <a:pt x="5303" y="3642"/>
                    <a:pt x="5414" y="3598"/>
                    <a:pt x="5463" y="3569"/>
                  </a:cubicBezTo>
                  <a:cubicBezTo>
                    <a:pt x="5511" y="3540"/>
                    <a:pt x="5545" y="3501"/>
                    <a:pt x="5574" y="3453"/>
                  </a:cubicBezTo>
                  <a:cubicBezTo>
                    <a:pt x="5584" y="3453"/>
                    <a:pt x="5584" y="3453"/>
                    <a:pt x="5589" y="3448"/>
                  </a:cubicBezTo>
                  <a:cubicBezTo>
                    <a:pt x="5618" y="3438"/>
                    <a:pt x="5622" y="3404"/>
                    <a:pt x="5613" y="3380"/>
                  </a:cubicBezTo>
                  <a:cubicBezTo>
                    <a:pt x="5622" y="3346"/>
                    <a:pt x="5637" y="3307"/>
                    <a:pt x="5637" y="3274"/>
                  </a:cubicBezTo>
                  <a:cubicBezTo>
                    <a:pt x="5642" y="3293"/>
                    <a:pt x="5656" y="3307"/>
                    <a:pt x="5661" y="3327"/>
                  </a:cubicBezTo>
                  <a:cubicBezTo>
                    <a:pt x="5671" y="3356"/>
                    <a:pt x="5729" y="3370"/>
                    <a:pt x="5744" y="3341"/>
                  </a:cubicBezTo>
                  <a:cubicBezTo>
                    <a:pt x="5807" y="3274"/>
                    <a:pt x="5792" y="3196"/>
                    <a:pt x="5768" y="3109"/>
                  </a:cubicBezTo>
                  <a:cubicBezTo>
                    <a:pt x="5763" y="3099"/>
                    <a:pt x="5763" y="3080"/>
                    <a:pt x="5758" y="3065"/>
                  </a:cubicBezTo>
                  <a:cubicBezTo>
                    <a:pt x="5787" y="3002"/>
                    <a:pt x="5811" y="2935"/>
                    <a:pt x="5826" y="2867"/>
                  </a:cubicBezTo>
                  <a:cubicBezTo>
                    <a:pt x="5840" y="2964"/>
                    <a:pt x="5855" y="3056"/>
                    <a:pt x="5860" y="3153"/>
                  </a:cubicBezTo>
                  <a:cubicBezTo>
                    <a:pt x="5860" y="3191"/>
                    <a:pt x="5903" y="3225"/>
                    <a:pt x="5937" y="3201"/>
                  </a:cubicBezTo>
                  <a:cubicBezTo>
                    <a:pt x="6010" y="3157"/>
                    <a:pt x="6000" y="3056"/>
                    <a:pt x="5981" y="2964"/>
                  </a:cubicBezTo>
                  <a:cubicBezTo>
                    <a:pt x="6029" y="2920"/>
                    <a:pt x="6029" y="2833"/>
                    <a:pt x="6029" y="2780"/>
                  </a:cubicBezTo>
                  <a:lnTo>
                    <a:pt x="6029" y="2625"/>
                  </a:lnTo>
                  <a:lnTo>
                    <a:pt x="6083" y="2538"/>
                  </a:lnTo>
                  <a:cubicBezTo>
                    <a:pt x="6116" y="2610"/>
                    <a:pt x="6126" y="2688"/>
                    <a:pt x="6131" y="2770"/>
                  </a:cubicBezTo>
                  <a:cubicBezTo>
                    <a:pt x="6131" y="2833"/>
                    <a:pt x="6218" y="2847"/>
                    <a:pt x="6242" y="2789"/>
                  </a:cubicBezTo>
                  <a:cubicBezTo>
                    <a:pt x="6315" y="2600"/>
                    <a:pt x="6247" y="2421"/>
                    <a:pt x="6150" y="2262"/>
                  </a:cubicBezTo>
                  <a:lnTo>
                    <a:pt x="6150" y="2232"/>
                  </a:lnTo>
                  <a:cubicBezTo>
                    <a:pt x="6204" y="2286"/>
                    <a:pt x="6242" y="2349"/>
                    <a:pt x="6286" y="2421"/>
                  </a:cubicBezTo>
                  <a:cubicBezTo>
                    <a:pt x="6310" y="2460"/>
                    <a:pt x="6392" y="2455"/>
                    <a:pt x="6388" y="2397"/>
                  </a:cubicBezTo>
                  <a:cubicBezTo>
                    <a:pt x="6378" y="2208"/>
                    <a:pt x="6252" y="1966"/>
                    <a:pt x="6058" y="1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4"/>
            <p:cNvSpPr/>
            <p:nvPr/>
          </p:nvSpPr>
          <p:spPr>
            <a:xfrm rot="-487982" flipH="1">
              <a:off x="6100989" y="4158586"/>
              <a:ext cx="193855" cy="178245"/>
            </a:xfrm>
            <a:custGeom>
              <a:avLst/>
              <a:gdLst/>
              <a:ahLst/>
              <a:cxnLst/>
              <a:rect l="l" t="t" r="r" b="b"/>
              <a:pathLst>
                <a:path w="1217" h="1119" extrusionOk="0">
                  <a:moveTo>
                    <a:pt x="1173" y="848"/>
                  </a:moveTo>
                  <a:cubicBezTo>
                    <a:pt x="1178" y="853"/>
                    <a:pt x="1168" y="862"/>
                    <a:pt x="1144" y="867"/>
                  </a:cubicBezTo>
                  <a:cubicBezTo>
                    <a:pt x="1120" y="877"/>
                    <a:pt x="1057" y="906"/>
                    <a:pt x="1061" y="911"/>
                  </a:cubicBezTo>
                  <a:cubicBezTo>
                    <a:pt x="1071" y="920"/>
                    <a:pt x="1081" y="949"/>
                    <a:pt x="1061" y="983"/>
                  </a:cubicBezTo>
                  <a:cubicBezTo>
                    <a:pt x="1047" y="1022"/>
                    <a:pt x="955" y="1075"/>
                    <a:pt x="950" y="1090"/>
                  </a:cubicBezTo>
                  <a:cubicBezTo>
                    <a:pt x="940" y="1099"/>
                    <a:pt x="916" y="1119"/>
                    <a:pt x="907" y="1119"/>
                  </a:cubicBezTo>
                  <a:cubicBezTo>
                    <a:pt x="902" y="1114"/>
                    <a:pt x="887" y="1095"/>
                    <a:pt x="897" y="1090"/>
                  </a:cubicBezTo>
                  <a:cubicBezTo>
                    <a:pt x="897" y="1080"/>
                    <a:pt x="897" y="1051"/>
                    <a:pt x="882" y="1051"/>
                  </a:cubicBezTo>
                  <a:cubicBezTo>
                    <a:pt x="873" y="1046"/>
                    <a:pt x="834" y="1027"/>
                    <a:pt x="853" y="1022"/>
                  </a:cubicBezTo>
                  <a:lnTo>
                    <a:pt x="907" y="1003"/>
                  </a:lnTo>
                  <a:lnTo>
                    <a:pt x="897" y="993"/>
                  </a:lnTo>
                  <a:cubicBezTo>
                    <a:pt x="887" y="993"/>
                    <a:pt x="805" y="949"/>
                    <a:pt x="718" y="901"/>
                  </a:cubicBezTo>
                  <a:lnTo>
                    <a:pt x="669" y="823"/>
                  </a:lnTo>
                  <a:lnTo>
                    <a:pt x="611" y="833"/>
                  </a:lnTo>
                  <a:cubicBezTo>
                    <a:pt x="538" y="814"/>
                    <a:pt x="485" y="814"/>
                    <a:pt x="490" y="823"/>
                  </a:cubicBezTo>
                  <a:cubicBezTo>
                    <a:pt x="495" y="828"/>
                    <a:pt x="514" y="862"/>
                    <a:pt x="500" y="877"/>
                  </a:cubicBezTo>
                  <a:cubicBezTo>
                    <a:pt x="490" y="886"/>
                    <a:pt x="451" y="896"/>
                    <a:pt x="446" y="886"/>
                  </a:cubicBezTo>
                  <a:cubicBezTo>
                    <a:pt x="442" y="882"/>
                    <a:pt x="417" y="857"/>
                    <a:pt x="413" y="857"/>
                  </a:cubicBezTo>
                  <a:cubicBezTo>
                    <a:pt x="403" y="857"/>
                    <a:pt x="388" y="814"/>
                    <a:pt x="413" y="765"/>
                  </a:cubicBezTo>
                  <a:lnTo>
                    <a:pt x="495" y="741"/>
                  </a:lnTo>
                  <a:lnTo>
                    <a:pt x="563" y="727"/>
                  </a:lnTo>
                  <a:cubicBezTo>
                    <a:pt x="572" y="693"/>
                    <a:pt x="587" y="678"/>
                    <a:pt x="592" y="688"/>
                  </a:cubicBezTo>
                  <a:cubicBezTo>
                    <a:pt x="597" y="693"/>
                    <a:pt x="606" y="683"/>
                    <a:pt x="606" y="639"/>
                  </a:cubicBezTo>
                  <a:cubicBezTo>
                    <a:pt x="606" y="596"/>
                    <a:pt x="538" y="557"/>
                    <a:pt x="538" y="547"/>
                  </a:cubicBezTo>
                  <a:cubicBezTo>
                    <a:pt x="538" y="543"/>
                    <a:pt x="548" y="538"/>
                    <a:pt x="563" y="538"/>
                  </a:cubicBezTo>
                  <a:cubicBezTo>
                    <a:pt x="572" y="538"/>
                    <a:pt x="606" y="543"/>
                    <a:pt x="616" y="543"/>
                  </a:cubicBezTo>
                  <a:cubicBezTo>
                    <a:pt x="630" y="543"/>
                    <a:pt x="655" y="518"/>
                    <a:pt x="660" y="499"/>
                  </a:cubicBezTo>
                  <a:cubicBezTo>
                    <a:pt x="664" y="484"/>
                    <a:pt x="640" y="446"/>
                    <a:pt x="616" y="460"/>
                  </a:cubicBezTo>
                  <a:cubicBezTo>
                    <a:pt x="592" y="470"/>
                    <a:pt x="500" y="494"/>
                    <a:pt x="471" y="470"/>
                  </a:cubicBezTo>
                  <a:cubicBezTo>
                    <a:pt x="442" y="446"/>
                    <a:pt x="345" y="402"/>
                    <a:pt x="321" y="392"/>
                  </a:cubicBezTo>
                  <a:cubicBezTo>
                    <a:pt x="296" y="373"/>
                    <a:pt x="243" y="325"/>
                    <a:pt x="258" y="315"/>
                  </a:cubicBezTo>
                  <a:cubicBezTo>
                    <a:pt x="277" y="300"/>
                    <a:pt x="321" y="257"/>
                    <a:pt x="316" y="242"/>
                  </a:cubicBezTo>
                  <a:cubicBezTo>
                    <a:pt x="306" y="223"/>
                    <a:pt x="146" y="257"/>
                    <a:pt x="146" y="247"/>
                  </a:cubicBezTo>
                  <a:cubicBezTo>
                    <a:pt x="151" y="233"/>
                    <a:pt x="137" y="208"/>
                    <a:pt x="112" y="194"/>
                  </a:cubicBezTo>
                  <a:cubicBezTo>
                    <a:pt x="88" y="175"/>
                    <a:pt x="30" y="131"/>
                    <a:pt x="25" y="131"/>
                  </a:cubicBezTo>
                  <a:cubicBezTo>
                    <a:pt x="15" y="131"/>
                    <a:pt x="1" y="102"/>
                    <a:pt x="1" y="83"/>
                  </a:cubicBezTo>
                  <a:cubicBezTo>
                    <a:pt x="1" y="58"/>
                    <a:pt x="11" y="0"/>
                    <a:pt x="25" y="0"/>
                  </a:cubicBezTo>
                  <a:cubicBezTo>
                    <a:pt x="35" y="0"/>
                    <a:pt x="88" y="10"/>
                    <a:pt x="88" y="34"/>
                  </a:cubicBezTo>
                  <a:cubicBezTo>
                    <a:pt x="88" y="58"/>
                    <a:pt x="112" y="131"/>
                    <a:pt x="146" y="136"/>
                  </a:cubicBezTo>
                  <a:cubicBezTo>
                    <a:pt x="175" y="145"/>
                    <a:pt x="258" y="136"/>
                    <a:pt x="248" y="155"/>
                  </a:cubicBezTo>
                  <a:cubicBezTo>
                    <a:pt x="233" y="170"/>
                    <a:pt x="229" y="199"/>
                    <a:pt x="258" y="194"/>
                  </a:cubicBezTo>
                  <a:cubicBezTo>
                    <a:pt x="287" y="184"/>
                    <a:pt x="403" y="199"/>
                    <a:pt x="456" y="242"/>
                  </a:cubicBezTo>
                  <a:lnTo>
                    <a:pt x="538" y="276"/>
                  </a:lnTo>
                  <a:lnTo>
                    <a:pt x="548" y="281"/>
                  </a:lnTo>
                  <a:cubicBezTo>
                    <a:pt x="553" y="305"/>
                    <a:pt x="553" y="330"/>
                    <a:pt x="548" y="339"/>
                  </a:cubicBezTo>
                  <a:cubicBezTo>
                    <a:pt x="543" y="344"/>
                    <a:pt x="529" y="397"/>
                    <a:pt x="538" y="446"/>
                  </a:cubicBezTo>
                  <a:lnTo>
                    <a:pt x="587" y="417"/>
                  </a:lnTo>
                  <a:lnTo>
                    <a:pt x="635" y="388"/>
                  </a:lnTo>
                  <a:cubicBezTo>
                    <a:pt x="669" y="417"/>
                    <a:pt x="713" y="422"/>
                    <a:pt x="718" y="412"/>
                  </a:cubicBezTo>
                  <a:cubicBezTo>
                    <a:pt x="732" y="392"/>
                    <a:pt x="664" y="349"/>
                    <a:pt x="640" y="339"/>
                  </a:cubicBezTo>
                  <a:cubicBezTo>
                    <a:pt x="616" y="325"/>
                    <a:pt x="616" y="252"/>
                    <a:pt x="630" y="252"/>
                  </a:cubicBezTo>
                  <a:cubicBezTo>
                    <a:pt x="640" y="252"/>
                    <a:pt x="669" y="252"/>
                    <a:pt x="669" y="257"/>
                  </a:cubicBezTo>
                  <a:cubicBezTo>
                    <a:pt x="669" y="267"/>
                    <a:pt x="756" y="257"/>
                    <a:pt x="858" y="233"/>
                  </a:cubicBezTo>
                  <a:lnTo>
                    <a:pt x="756" y="199"/>
                  </a:lnTo>
                  <a:lnTo>
                    <a:pt x="742" y="194"/>
                  </a:lnTo>
                  <a:lnTo>
                    <a:pt x="693" y="194"/>
                  </a:lnTo>
                  <a:cubicBezTo>
                    <a:pt x="689" y="194"/>
                    <a:pt x="689" y="155"/>
                    <a:pt x="718" y="126"/>
                  </a:cubicBezTo>
                  <a:lnTo>
                    <a:pt x="766" y="102"/>
                  </a:lnTo>
                  <a:lnTo>
                    <a:pt x="781" y="97"/>
                  </a:lnTo>
                  <a:cubicBezTo>
                    <a:pt x="790" y="87"/>
                    <a:pt x="810" y="97"/>
                    <a:pt x="814" y="102"/>
                  </a:cubicBezTo>
                  <a:cubicBezTo>
                    <a:pt x="824" y="107"/>
                    <a:pt x="848" y="136"/>
                    <a:pt x="863" y="160"/>
                  </a:cubicBezTo>
                  <a:cubicBezTo>
                    <a:pt x="882" y="184"/>
                    <a:pt x="936" y="257"/>
                    <a:pt x="969" y="257"/>
                  </a:cubicBezTo>
                  <a:lnTo>
                    <a:pt x="984" y="267"/>
                  </a:lnTo>
                  <a:cubicBezTo>
                    <a:pt x="1023" y="276"/>
                    <a:pt x="1032" y="305"/>
                    <a:pt x="1057" y="330"/>
                  </a:cubicBezTo>
                  <a:lnTo>
                    <a:pt x="1028" y="349"/>
                  </a:lnTo>
                  <a:cubicBezTo>
                    <a:pt x="999" y="373"/>
                    <a:pt x="969" y="397"/>
                    <a:pt x="960" y="412"/>
                  </a:cubicBezTo>
                  <a:cubicBezTo>
                    <a:pt x="955" y="422"/>
                    <a:pt x="969" y="446"/>
                    <a:pt x="979" y="451"/>
                  </a:cubicBezTo>
                  <a:cubicBezTo>
                    <a:pt x="994" y="460"/>
                    <a:pt x="1028" y="460"/>
                    <a:pt x="1047" y="460"/>
                  </a:cubicBezTo>
                  <a:cubicBezTo>
                    <a:pt x="1066" y="451"/>
                    <a:pt x="1105" y="451"/>
                    <a:pt x="1105" y="465"/>
                  </a:cubicBezTo>
                  <a:cubicBezTo>
                    <a:pt x="1100" y="475"/>
                    <a:pt x="1115" y="518"/>
                    <a:pt x="1139" y="533"/>
                  </a:cubicBezTo>
                  <a:cubicBezTo>
                    <a:pt x="1163" y="543"/>
                    <a:pt x="1212" y="567"/>
                    <a:pt x="1202" y="572"/>
                  </a:cubicBezTo>
                  <a:cubicBezTo>
                    <a:pt x="1197" y="581"/>
                    <a:pt x="1187" y="635"/>
                    <a:pt x="1216" y="668"/>
                  </a:cubicBezTo>
                  <a:lnTo>
                    <a:pt x="1187" y="741"/>
                  </a:lnTo>
                  <a:lnTo>
                    <a:pt x="1178" y="760"/>
                  </a:lnTo>
                  <a:cubicBezTo>
                    <a:pt x="1187" y="785"/>
                    <a:pt x="1192" y="804"/>
                    <a:pt x="1192" y="804"/>
                  </a:cubicBezTo>
                  <a:cubicBezTo>
                    <a:pt x="1192" y="804"/>
                    <a:pt x="1178" y="804"/>
                    <a:pt x="1168" y="809"/>
                  </a:cubicBezTo>
                  <a:cubicBezTo>
                    <a:pt x="1153" y="809"/>
                    <a:pt x="1124" y="823"/>
                    <a:pt x="1139" y="833"/>
                  </a:cubicBezTo>
                  <a:cubicBezTo>
                    <a:pt x="1149" y="848"/>
                    <a:pt x="1168" y="848"/>
                    <a:pt x="1173" y="848"/>
                  </a:cubicBezTo>
                  <a:close/>
                  <a:moveTo>
                    <a:pt x="907" y="668"/>
                  </a:moveTo>
                  <a:cubicBezTo>
                    <a:pt x="907" y="717"/>
                    <a:pt x="936" y="746"/>
                    <a:pt x="979" y="736"/>
                  </a:cubicBezTo>
                  <a:cubicBezTo>
                    <a:pt x="1023" y="727"/>
                    <a:pt x="1105" y="664"/>
                    <a:pt x="1105" y="654"/>
                  </a:cubicBezTo>
                  <a:cubicBezTo>
                    <a:pt x="1105" y="644"/>
                    <a:pt x="1081" y="620"/>
                    <a:pt x="1057" y="615"/>
                  </a:cubicBezTo>
                  <a:cubicBezTo>
                    <a:pt x="1042" y="610"/>
                    <a:pt x="907" y="620"/>
                    <a:pt x="907" y="668"/>
                  </a:cubicBezTo>
                  <a:close/>
                  <a:moveTo>
                    <a:pt x="819" y="320"/>
                  </a:moveTo>
                  <a:cubicBezTo>
                    <a:pt x="814" y="339"/>
                    <a:pt x="892" y="349"/>
                    <a:pt x="994" y="330"/>
                  </a:cubicBezTo>
                  <a:lnTo>
                    <a:pt x="926" y="281"/>
                  </a:lnTo>
                  <a:lnTo>
                    <a:pt x="902" y="267"/>
                  </a:lnTo>
                  <a:cubicBezTo>
                    <a:pt x="877" y="247"/>
                    <a:pt x="853" y="228"/>
                    <a:pt x="839" y="228"/>
                  </a:cubicBezTo>
                  <a:cubicBezTo>
                    <a:pt x="834" y="242"/>
                    <a:pt x="819" y="300"/>
                    <a:pt x="819" y="320"/>
                  </a:cubicBezTo>
                  <a:close/>
                  <a:moveTo>
                    <a:pt x="1018" y="523"/>
                  </a:moveTo>
                  <a:cubicBezTo>
                    <a:pt x="1028" y="518"/>
                    <a:pt x="1032" y="514"/>
                    <a:pt x="1032" y="514"/>
                  </a:cubicBezTo>
                  <a:cubicBezTo>
                    <a:pt x="1032" y="514"/>
                    <a:pt x="1023" y="499"/>
                    <a:pt x="1008" y="494"/>
                  </a:cubicBezTo>
                  <a:cubicBezTo>
                    <a:pt x="999" y="489"/>
                    <a:pt x="969" y="489"/>
                    <a:pt x="960" y="494"/>
                  </a:cubicBezTo>
                  <a:cubicBezTo>
                    <a:pt x="960" y="504"/>
                    <a:pt x="1003" y="523"/>
                    <a:pt x="1018" y="52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4"/>
            <p:cNvSpPr/>
            <p:nvPr/>
          </p:nvSpPr>
          <p:spPr>
            <a:xfrm rot="-487982" flipH="1">
              <a:off x="6258848" y="4237420"/>
              <a:ext cx="38707" cy="27239"/>
            </a:xfrm>
            <a:custGeom>
              <a:avLst/>
              <a:gdLst/>
              <a:ahLst/>
              <a:cxnLst/>
              <a:rect l="l" t="t" r="r" b="b"/>
              <a:pathLst>
                <a:path w="243" h="171" extrusionOk="0">
                  <a:moveTo>
                    <a:pt x="0" y="54"/>
                  </a:moveTo>
                  <a:cubicBezTo>
                    <a:pt x="0" y="49"/>
                    <a:pt x="10" y="44"/>
                    <a:pt x="20" y="40"/>
                  </a:cubicBezTo>
                  <a:lnTo>
                    <a:pt x="83" y="6"/>
                  </a:lnTo>
                  <a:cubicBezTo>
                    <a:pt x="92" y="1"/>
                    <a:pt x="165" y="30"/>
                    <a:pt x="194" y="44"/>
                  </a:cubicBezTo>
                  <a:lnTo>
                    <a:pt x="218" y="69"/>
                  </a:lnTo>
                  <a:cubicBezTo>
                    <a:pt x="242" y="93"/>
                    <a:pt x="238" y="127"/>
                    <a:pt x="242" y="161"/>
                  </a:cubicBezTo>
                  <a:lnTo>
                    <a:pt x="213" y="165"/>
                  </a:lnTo>
                  <a:cubicBezTo>
                    <a:pt x="179" y="170"/>
                    <a:pt x="131" y="161"/>
                    <a:pt x="107" y="146"/>
                  </a:cubicBezTo>
                  <a:cubicBezTo>
                    <a:pt x="83" y="136"/>
                    <a:pt x="44" y="73"/>
                    <a:pt x="39" y="73"/>
                  </a:cubicBezTo>
                  <a:cubicBezTo>
                    <a:pt x="24" y="73"/>
                    <a:pt x="0" y="59"/>
                    <a:pt x="0" y="5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4"/>
            <p:cNvSpPr/>
            <p:nvPr/>
          </p:nvSpPr>
          <p:spPr>
            <a:xfrm rot="-487982" flipH="1">
              <a:off x="6284844" y="4218687"/>
              <a:ext cx="9398" cy="16248"/>
            </a:xfrm>
            <a:custGeom>
              <a:avLst/>
              <a:gdLst/>
              <a:ahLst/>
              <a:cxnLst/>
              <a:rect l="l" t="t" r="r" b="b"/>
              <a:pathLst>
                <a:path w="59" h="102" extrusionOk="0">
                  <a:moveTo>
                    <a:pt x="0" y="63"/>
                  </a:moveTo>
                  <a:cubicBezTo>
                    <a:pt x="0" y="29"/>
                    <a:pt x="15" y="0"/>
                    <a:pt x="24" y="5"/>
                  </a:cubicBezTo>
                  <a:cubicBezTo>
                    <a:pt x="39" y="10"/>
                    <a:pt x="58" y="39"/>
                    <a:pt x="39" y="73"/>
                  </a:cubicBezTo>
                  <a:lnTo>
                    <a:pt x="0" y="10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4"/>
            <p:cNvSpPr/>
            <p:nvPr/>
          </p:nvSpPr>
          <p:spPr>
            <a:xfrm rot="-487982" flipH="1">
              <a:off x="5965511" y="4086814"/>
              <a:ext cx="202298" cy="159130"/>
            </a:xfrm>
            <a:custGeom>
              <a:avLst/>
              <a:gdLst/>
              <a:ahLst/>
              <a:cxnLst/>
              <a:rect l="l" t="t" r="r" b="b"/>
              <a:pathLst>
                <a:path w="1270" h="999" extrusionOk="0">
                  <a:moveTo>
                    <a:pt x="1129" y="218"/>
                  </a:moveTo>
                  <a:lnTo>
                    <a:pt x="1134" y="218"/>
                  </a:lnTo>
                  <a:cubicBezTo>
                    <a:pt x="1139" y="218"/>
                    <a:pt x="1163" y="233"/>
                    <a:pt x="1182" y="243"/>
                  </a:cubicBezTo>
                  <a:cubicBezTo>
                    <a:pt x="1202" y="257"/>
                    <a:pt x="1260" y="252"/>
                    <a:pt x="1260" y="257"/>
                  </a:cubicBezTo>
                  <a:cubicBezTo>
                    <a:pt x="1260" y="262"/>
                    <a:pt x="1269" y="281"/>
                    <a:pt x="1269" y="286"/>
                  </a:cubicBezTo>
                  <a:cubicBezTo>
                    <a:pt x="1269" y="296"/>
                    <a:pt x="1255" y="325"/>
                    <a:pt x="1235" y="339"/>
                  </a:cubicBezTo>
                  <a:cubicBezTo>
                    <a:pt x="1221" y="359"/>
                    <a:pt x="1177" y="407"/>
                    <a:pt x="1177" y="427"/>
                  </a:cubicBezTo>
                  <a:cubicBezTo>
                    <a:pt x="1177" y="446"/>
                    <a:pt x="1187" y="494"/>
                    <a:pt x="1197" y="494"/>
                  </a:cubicBezTo>
                  <a:cubicBezTo>
                    <a:pt x="1202" y="494"/>
                    <a:pt x="1221" y="499"/>
                    <a:pt x="1211" y="504"/>
                  </a:cubicBezTo>
                  <a:lnTo>
                    <a:pt x="1153" y="577"/>
                  </a:lnTo>
                  <a:cubicBezTo>
                    <a:pt x="1124" y="615"/>
                    <a:pt x="1027" y="761"/>
                    <a:pt x="989" y="819"/>
                  </a:cubicBezTo>
                  <a:cubicBezTo>
                    <a:pt x="959" y="882"/>
                    <a:pt x="785" y="988"/>
                    <a:pt x="785" y="988"/>
                  </a:cubicBezTo>
                  <a:cubicBezTo>
                    <a:pt x="785" y="988"/>
                    <a:pt x="742" y="998"/>
                    <a:pt x="698" y="998"/>
                  </a:cubicBezTo>
                  <a:cubicBezTo>
                    <a:pt x="654" y="998"/>
                    <a:pt x="533" y="988"/>
                    <a:pt x="524" y="984"/>
                  </a:cubicBezTo>
                  <a:cubicBezTo>
                    <a:pt x="509" y="979"/>
                    <a:pt x="480" y="959"/>
                    <a:pt x="480" y="959"/>
                  </a:cubicBezTo>
                  <a:cubicBezTo>
                    <a:pt x="480" y="959"/>
                    <a:pt x="495" y="945"/>
                    <a:pt x="499" y="945"/>
                  </a:cubicBezTo>
                  <a:cubicBezTo>
                    <a:pt x="504" y="945"/>
                    <a:pt x="533" y="940"/>
                    <a:pt x="528" y="935"/>
                  </a:cubicBezTo>
                  <a:cubicBezTo>
                    <a:pt x="528" y="930"/>
                    <a:pt x="533" y="911"/>
                    <a:pt x="553" y="906"/>
                  </a:cubicBezTo>
                  <a:cubicBezTo>
                    <a:pt x="572" y="906"/>
                    <a:pt x="606" y="872"/>
                    <a:pt x="596" y="858"/>
                  </a:cubicBezTo>
                  <a:cubicBezTo>
                    <a:pt x="582" y="838"/>
                    <a:pt x="504" y="790"/>
                    <a:pt x="499" y="761"/>
                  </a:cubicBezTo>
                  <a:lnTo>
                    <a:pt x="480" y="727"/>
                  </a:lnTo>
                  <a:cubicBezTo>
                    <a:pt x="436" y="669"/>
                    <a:pt x="432" y="645"/>
                    <a:pt x="354" y="669"/>
                  </a:cubicBezTo>
                  <a:lnTo>
                    <a:pt x="349" y="669"/>
                  </a:lnTo>
                  <a:cubicBezTo>
                    <a:pt x="340" y="674"/>
                    <a:pt x="315" y="669"/>
                    <a:pt x="301" y="654"/>
                  </a:cubicBezTo>
                  <a:cubicBezTo>
                    <a:pt x="282" y="645"/>
                    <a:pt x="219" y="669"/>
                    <a:pt x="214" y="664"/>
                  </a:cubicBezTo>
                  <a:cubicBezTo>
                    <a:pt x="209" y="654"/>
                    <a:pt x="165" y="630"/>
                    <a:pt x="141" y="615"/>
                  </a:cubicBezTo>
                  <a:lnTo>
                    <a:pt x="117" y="572"/>
                  </a:lnTo>
                  <a:lnTo>
                    <a:pt x="136" y="567"/>
                  </a:lnTo>
                  <a:cubicBezTo>
                    <a:pt x="160" y="557"/>
                    <a:pt x="185" y="543"/>
                    <a:pt x="180" y="523"/>
                  </a:cubicBezTo>
                  <a:cubicBezTo>
                    <a:pt x="180" y="504"/>
                    <a:pt x="117" y="499"/>
                    <a:pt x="117" y="485"/>
                  </a:cubicBezTo>
                  <a:cubicBezTo>
                    <a:pt x="117" y="480"/>
                    <a:pt x="146" y="470"/>
                    <a:pt x="180" y="470"/>
                  </a:cubicBezTo>
                  <a:cubicBezTo>
                    <a:pt x="209" y="470"/>
                    <a:pt x="291" y="436"/>
                    <a:pt x="311" y="402"/>
                  </a:cubicBezTo>
                  <a:lnTo>
                    <a:pt x="311" y="383"/>
                  </a:lnTo>
                  <a:lnTo>
                    <a:pt x="291" y="378"/>
                  </a:lnTo>
                  <a:lnTo>
                    <a:pt x="257" y="364"/>
                  </a:lnTo>
                  <a:cubicBezTo>
                    <a:pt x="257" y="364"/>
                    <a:pt x="262" y="349"/>
                    <a:pt x="262" y="330"/>
                  </a:cubicBezTo>
                  <a:cubicBezTo>
                    <a:pt x="262" y="310"/>
                    <a:pt x="209" y="262"/>
                    <a:pt x="209" y="252"/>
                  </a:cubicBezTo>
                  <a:cubicBezTo>
                    <a:pt x="209" y="238"/>
                    <a:pt x="194" y="204"/>
                    <a:pt x="185" y="209"/>
                  </a:cubicBezTo>
                  <a:cubicBezTo>
                    <a:pt x="170" y="214"/>
                    <a:pt x="146" y="228"/>
                    <a:pt x="141" y="228"/>
                  </a:cubicBezTo>
                  <a:cubicBezTo>
                    <a:pt x="141" y="218"/>
                    <a:pt x="141" y="204"/>
                    <a:pt x="156" y="189"/>
                  </a:cubicBezTo>
                  <a:cubicBezTo>
                    <a:pt x="165" y="180"/>
                    <a:pt x="180" y="131"/>
                    <a:pt x="165" y="112"/>
                  </a:cubicBezTo>
                  <a:cubicBezTo>
                    <a:pt x="156" y="92"/>
                    <a:pt x="117" y="44"/>
                    <a:pt x="97" y="49"/>
                  </a:cubicBezTo>
                  <a:cubicBezTo>
                    <a:pt x="78" y="59"/>
                    <a:pt x="20" y="63"/>
                    <a:pt x="15" y="63"/>
                  </a:cubicBezTo>
                  <a:cubicBezTo>
                    <a:pt x="10" y="59"/>
                    <a:pt x="1" y="34"/>
                    <a:pt x="39" y="20"/>
                  </a:cubicBezTo>
                  <a:cubicBezTo>
                    <a:pt x="73" y="15"/>
                    <a:pt x="170" y="0"/>
                    <a:pt x="170" y="15"/>
                  </a:cubicBezTo>
                  <a:cubicBezTo>
                    <a:pt x="170" y="25"/>
                    <a:pt x="185" y="63"/>
                    <a:pt x="199" y="44"/>
                  </a:cubicBezTo>
                  <a:cubicBezTo>
                    <a:pt x="219" y="34"/>
                    <a:pt x="286" y="39"/>
                    <a:pt x="306" y="97"/>
                  </a:cubicBezTo>
                  <a:lnTo>
                    <a:pt x="291" y="184"/>
                  </a:lnTo>
                  <a:lnTo>
                    <a:pt x="320" y="170"/>
                  </a:lnTo>
                  <a:cubicBezTo>
                    <a:pt x="344" y="160"/>
                    <a:pt x="374" y="160"/>
                    <a:pt x="388" y="160"/>
                  </a:cubicBezTo>
                  <a:cubicBezTo>
                    <a:pt x="403" y="160"/>
                    <a:pt x="485" y="238"/>
                    <a:pt x="548" y="306"/>
                  </a:cubicBezTo>
                  <a:lnTo>
                    <a:pt x="625" y="339"/>
                  </a:lnTo>
                  <a:lnTo>
                    <a:pt x="650" y="354"/>
                  </a:lnTo>
                  <a:cubicBezTo>
                    <a:pt x="674" y="373"/>
                    <a:pt x="640" y="422"/>
                    <a:pt x="572" y="461"/>
                  </a:cubicBezTo>
                  <a:cubicBezTo>
                    <a:pt x="504" y="504"/>
                    <a:pt x="466" y="582"/>
                    <a:pt x="485" y="577"/>
                  </a:cubicBezTo>
                  <a:cubicBezTo>
                    <a:pt x="504" y="572"/>
                    <a:pt x="548" y="567"/>
                    <a:pt x="558" y="577"/>
                  </a:cubicBezTo>
                  <a:cubicBezTo>
                    <a:pt x="572" y="591"/>
                    <a:pt x="577" y="645"/>
                    <a:pt x="538" y="674"/>
                  </a:cubicBezTo>
                  <a:lnTo>
                    <a:pt x="514" y="717"/>
                  </a:lnTo>
                  <a:lnTo>
                    <a:pt x="538" y="717"/>
                  </a:lnTo>
                  <a:cubicBezTo>
                    <a:pt x="562" y="717"/>
                    <a:pt x="587" y="712"/>
                    <a:pt x="587" y="712"/>
                  </a:cubicBezTo>
                  <a:cubicBezTo>
                    <a:pt x="587" y="712"/>
                    <a:pt x="611" y="698"/>
                    <a:pt x="630" y="688"/>
                  </a:cubicBezTo>
                  <a:cubicBezTo>
                    <a:pt x="650" y="674"/>
                    <a:pt x="717" y="727"/>
                    <a:pt x="732" y="722"/>
                  </a:cubicBezTo>
                  <a:cubicBezTo>
                    <a:pt x="751" y="722"/>
                    <a:pt x="800" y="712"/>
                    <a:pt x="800" y="712"/>
                  </a:cubicBezTo>
                  <a:cubicBezTo>
                    <a:pt x="800" y="712"/>
                    <a:pt x="790" y="698"/>
                    <a:pt x="775" y="698"/>
                  </a:cubicBezTo>
                  <a:cubicBezTo>
                    <a:pt x="766" y="698"/>
                    <a:pt x="732" y="688"/>
                    <a:pt x="732" y="674"/>
                  </a:cubicBezTo>
                  <a:cubicBezTo>
                    <a:pt x="742" y="664"/>
                    <a:pt x="756" y="625"/>
                    <a:pt x="771" y="625"/>
                  </a:cubicBezTo>
                  <a:cubicBezTo>
                    <a:pt x="780" y="625"/>
                    <a:pt x="838" y="615"/>
                    <a:pt x="863" y="606"/>
                  </a:cubicBezTo>
                  <a:lnTo>
                    <a:pt x="853" y="557"/>
                  </a:lnTo>
                  <a:lnTo>
                    <a:pt x="814" y="582"/>
                  </a:lnTo>
                  <a:cubicBezTo>
                    <a:pt x="775" y="606"/>
                    <a:pt x="742" y="615"/>
                    <a:pt x="727" y="606"/>
                  </a:cubicBezTo>
                  <a:cubicBezTo>
                    <a:pt x="717" y="601"/>
                    <a:pt x="732" y="567"/>
                    <a:pt x="727" y="572"/>
                  </a:cubicBezTo>
                  <a:cubicBezTo>
                    <a:pt x="722" y="572"/>
                    <a:pt x="693" y="577"/>
                    <a:pt x="679" y="577"/>
                  </a:cubicBezTo>
                  <a:cubicBezTo>
                    <a:pt x="669" y="577"/>
                    <a:pt x="635" y="572"/>
                    <a:pt x="645" y="557"/>
                  </a:cubicBezTo>
                  <a:cubicBezTo>
                    <a:pt x="645" y="548"/>
                    <a:pt x="679" y="504"/>
                    <a:pt x="698" y="485"/>
                  </a:cubicBezTo>
                  <a:cubicBezTo>
                    <a:pt x="717" y="470"/>
                    <a:pt x="775" y="422"/>
                    <a:pt x="780" y="427"/>
                  </a:cubicBezTo>
                  <a:cubicBezTo>
                    <a:pt x="790" y="431"/>
                    <a:pt x="800" y="431"/>
                    <a:pt x="814" y="431"/>
                  </a:cubicBezTo>
                  <a:cubicBezTo>
                    <a:pt x="824" y="431"/>
                    <a:pt x="853" y="407"/>
                    <a:pt x="853" y="378"/>
                  </a:cubicBezTo>
                  <a:cubicBezTo>
                    <a:pt x="853" y="349"/>
                    <a:pt x="921" y="310"/>
                    <a:pt x="935" y="291"/>
                  </a:cubicBezTo>
                  <a:cubicBezTo>
                    <a:pt x="945" y="277"/>
                    <a:pt x="1008" y="277"/>
                    <a:pt x="1047" y="335"/>
                  </a:cubicBezTo>
                  <a:lnTo>
                    <a:pt x="1081" y="262"/>
                  </a:lnTo>
                  <a:lnTo>
                    <a:pt x="1085" y="252"/>
                  </a:lnTo>
                  <a:cubicBezTo>
                    <a:pt x="1110" y="233"/>
                    <a:pt x="1129" y="218"/>
                    <a:pt x="1129" y="218"/>
                  </a:cubicBezTo>
                  <a:close/>
                  <a:moveTo>
                    <a:pt x="499" y="378"/>
                  </a:moveTo>
                  <a:cubicBezTo>
                    <a:pt x="528" y="359"/>
                    <a:pt x="528" y="335"/>
                    <a:pt x="504" y="325"/>
                  </a:cubicBezTo>
                  <a:cubicBezTo>
                    <a:pt x="480" y="310"/>
                    <a:pt x="407" y="354"/>
                    <a:pt x="388" y="369"/>
                  </a:cubicBezTo>
                  <a:cubicBezTo>
                    <a:pt x="374" y="383"/>
                    <a:pt x="466" y="398"/>
                    <a:pt x="499" y="378"/>
                  </a:cubicBezTo>
                  <a:close/>
                  <a:moveTo>
                    <a:pt x="301" y="596"/>
                  </a:moveTo>
                  <a:cubicBezTo>
                    <a:pt x="277" y="572"/>
                    <a:pt x="257" y="548"/>
                    <a:pt x="228" y="519"/>
                  </a:cubicBezTo>
                  <a:cubicBezTo>
                    <a:pt x="209" y="582"/>
                    <a:pt x="219" y="601"/>
                    <a:pt x="301"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4"/>
            <p:cNvSpPr/>
            <p:nvPr/>
          </p:nvSpPr>
          <p:spPr>
            <a:xfrm rot="-487982" flipH="1">
              <a:off x="5902863" y="4245198"/>
              <a:ext cx="214563" cy="131255"/>
            </a:xfrm>
            <a:custGeom>
              <a:avLst/>
              <a:gdLst/>
              <a:ahLst/>
              <a:cxnLst/>
              <a:rect l="l" t="t" r="r" b="b"/>
              <a:pathLst>
                <a:path w="1347" h="824" extrusionOk="0">
                  <a:moveTo>
                    <a:pt x="1012" y="53"/>
                  </a:moveTo>
                  <a:cubicBezTo>
                    <a:pt x="1032" y="44"/>
                    <a:pt x="1046" y="49"/>
                    <a:pt x="1046" y="63"/>
                  </a:cubicBezTo>
                  <a:cubicBezTo>
                    <a:pt x="1046" y="73"/>
                    <a:pt x="1046" y="111"/>
                    <a:pt x="1051" y="111"/>
                  </a:cubicBezTo>
                  <a:cubicBezTo>
                    <a:pt x="1056" y="111"/>
                    <a:pt x="1090" y="102"/>
                    <a:pt x="1124" y="87"/>
                  </a:cubicBezTo>
                  <a:cubicBezTo>
                    <a:pt x="1158" y="73"/>
                    <a:pt x="1274" y="39"/>
                    <a:pt x="1308" y="44"/>
                  </a:cubicBezTo>
                  <a:lnTo>
                    <a:pt x="1347" y="78"/>
                  </a:lnTo>
                  <a:lnTo>
                    <a:pt x="1322" y="78"/>
                  </a:lnTo>
                  <a:cubicBezTo>
                    <a:pt x="1308" y="78"/>
                    <a:pt x="1255" y="126"/>
                    <a:pt x="1201" y="189"/>
                  </a:cubicBezTo>
                  <a:lnTo>
                    <a:pt x="1114" y="247"/>
                  </a:lnTo>
                  <a:cubicBezTo>
                    <a:pt x="1051" y="295"/>
                    <a:pt x="988" y="218"/>
                    <a:pt x="930" y="189"/>
                  </a:cubicBezTo>
                  <a:cubicBezTo>
                    <a:pt x="867" y="242"/>
                    <a:pt x="775" y="286"/>
                    <a:pt x="741" y="354"/>
                  </a:cubicBezTo>
                  <a:cubicBezTo>
                    <a:pt x="702" y="412"/>
                    <a:pt x="712" y="484"/>
                    <a:pt x="693" y="552"/>
                  </a:cubicBezTo>
                  <a:lnTo>
                    <a:pt x="727" y="528"/>
                  </a:lnTo>
                  <a:cubicBezTo>
                    <a:pt x="770" y="494"/>
                    <a:pt x="794" y="475"/>
                    <a:pt x="790" y="465"/>
                  </a:cubicBezTo>
                  <a:cubicBezTo>
                    <a:pt x="785" y="460"/>
                    <a:pt x="761" y="436"/>
                    <a:pt x="770" y="436"/>
                  </a:cubicBezTo>
                  <a:cubicBezTo>
                    <a:pt x="785" y="436"/>
                    <a:pt x="814" y="417"/>
                    <a:pt x="814" y="412"/>
                  </a:cubicBezTo>
                  <a:cubicBezTo>
                    <a:pt x="809" y="407"/>
                    <a:pt x="799" y="373"/>
                    <a:pt x="819" y="373"/>
                  </a:cubicBezTo>
                  <a:cubicBezTo>
                    <a:pt x="833" y="373"/>
                    <a:pt x="882" y="329"/>
                    <a:pt x="896" y="276"/>
                  </a:cubicBezTo>
                  <a:lnTo>
                    <a:pt x="896" y="252"/>
                  </a:lnTo>
                  <a:lnTo>
                    <a:pt x="920" y="271"/>
                  </a:lnTo>
                  <a:cubicBezTo>
                    <a:pt x="940" y="286"/>
                    <a:pt x="954" y="310"/>
                    <a:pt x="945" y="325"/>
                  </a:cubicBezTo>
                  <a:cubicBezTo>
                    <a:pt x="940" y="344"/>
                    <a:pt x="993" y="358"/>
                    <a:pt x="1008" y="349"/>
                  </a:cubicBezTo>
                  <a:cubicBezTo>
                    <a:pt x="1017" y="344"/>
                    <a:pt x="1061" y="325"/>
                    <a:pt x="1066" y="325"/>
                  </a:cubicBezTo>
                  <a:cubicBezTo>
                    <a:pt x="1075" y="325"/>
                    <a:pt x="1090" y="334"/>
                    <a:pt x="1090" y="339"/>
                  </a:cubicBezTo>
                  <a:cubicBezTo>
                    <a:pt x="1090" y="344"/>
                    <a:pt x="1080" y="373"/>
                    <a:pt x="1066" y="392"/>
                  </a:cubicBezTo>
                  <a:cubicBezTo>
                    <a:pt x="1056" y="412"/>
                    <a:pt x="1051" y="460"/>
                    <a:pt x="1056" y="455"/>
                  </a:cubicBezTo>
                  <a:cubicBezTo>
                    <a:pt x="1061" y="446"/>
                    <a:pt x="1085" y="441"/>
                    <a:pt x="1090" y="455"/>
                  </a:cubicBezTo>
                  <a:cubicBezTo>
                    <a:pt x="1100" y="465"/>
                    <a:pt x="1051" y="504"/>
                    <a:pt x="1041" y="509"/>
                  </a:cubicBezTo>
                  <a:cubicBezTo>
                    <a:pt x="1037" y="513"/>
                    <a:pt x="1008" y="557"/>
                    <a:pt x="988" y="576"/>
                  </a:cubicBezTo>
                  <a:cubicBezTo>
                    <a:pt x="969" y="596"/>
                    <a:pt x="896" y="639"/>
                    <a:pt x="867" y="654"/>
                  </a:cubicBezTo>
                  <a:cubicBezTo>
                    <a:pt x="843" y="664"/>
                    <a:pt x="751" y="697"/>
                    <a:pt x="717" y="659"/>
                  </a:cubicBezTo>
                  <a:lnTo>
                    <a:pt x="678" y="712"/>
                  </a:lnTo>
                  <a:lnTo>
                    <a:pt x="702" y="726"/>
                  </a:lnTo>
                  <a:cubicBezTo>
                    <a:pt x="741" y="746"/>
                    <a:pt x="673" y="775"/>
                    <a:pt x="567" y="804"/>
                  </a:cubicBezTo>
                  <a:cubicBezTo>
                    <a:pt x="567" y="804"/>
                    <a:pt x="533" y="809"/>
                    <a:pt x="412" y="823"/>
                  </a:cubicBezTo>
                  <a:lnTo>
                    <a:pt x="383" y="823"/>
                  </a:lnTo>
                  <a:cubicBezTo>
                    <a:pt x="349" y="823"/>
                    <a:pt x="310" y="818"/>
                    <a:pt x="305" y="818"/>
                  </a:cubicBezTo>
                  <a:cubicBezTo>
                    <a:pt x="301" y="818"/>
                    <a:pt x="257" y="809"/>
                    <a:pt x="218" y="804"/>
                  </a:cubicBezTo>
                  <a:cubicBezTo>
                    <a:pt x="179" y="799"/>
                    <a:pt x="73" y="818"/>
                    <a:pt x="83" y="804"/>
                  </a:cubicBezTo>
                  <a:cubicBezTo>
                    <a:pt x="87" y="794"/>
                    <a:pt x="87" y="760"/>
                    <a:pt x="63" y="751"/>
                  </a:cubicBezTo>
                  <a:cubicBezTo>
                    <a:pt x="44" y="736"/>
                    <a:pt x="0" y="688"/>
                    <a:pt x="15" y="683"/>
                  </a:cubicBezTo>
                  <a:cubicBezTo>
                    <a:pt x="25" y="678"/>
                    <a:pt x="68" y="659"/>
                    <a:pt x="73" y="673"/>
                  </a:cubicBezTo>
                  <a:cubicBezTo>
                    <a:pt x="83" y="683"/>
                    <a:pt x="112" y="707"/>
                    <a:pt x="121" y="702"/>
                  </a:cubicBezTo>
                  <a:cubicBezTo>
                    <a:pt x="131" y="697"/>
                    <a:pt x="170" y="683"/>
                    <a:pt x="194" y="688"/>
                  </a:cubicBezTo>
                  <a:cubicBezTo>
                    <a:pt x="218" y="697"/>
                    <a:pt x="305" y="649"/>
                    <a:pt x="286" y="639"/>
                  </a:cubicBezTo>
                  <a:cubicBezTo>
                    <a:pt x="276" y="634"/>
                    <a:pt x="238" y="557"/>
                    <a:pt x="233" y="460"/>
                  </a:cubicBezTo>
                  <a:lnTo>
                    <a:pt x="305" y="480"/>
                  </a:lnTo>
                  <a:lnTo>
                    <a:pt x="325" y="484"/>
                  </a:lnTo>
                  <a:cubicBezTo>
                    <a:pt x="339" y="504"/>
                    <a:pt x="354" y="513"/>
                    <a:pt x="359" y="509"/>
                  </a:cubicBezTo>
                  <a:cubicBezTo>
                    <a:pt x="359" y="509"/>
                    <a:pt x="364" y="480"/>
                    <a:pt x="373" y="455"/>
                  </a:cubicBezTo>
                  <a:cubicBezTo>
                    <a:pt x="378" y="431"/>
                    <a:pt x="451" y="446"/>
                    <a:pt x="431" y="484"/>
                  </a:cubicBezTo>
                  <a:lnTo>
                    <a:pt x="422" y="489"/>
                  </a:lnTo>
                  <a:lnTo>
                    <a:pt x="470" y="509"/>
                  </a:lnTo>
                  <a:cubicBezTo>
                    <a:pt x="494" y="484"/>
                    <a:pt x="485" y="392"/>
                    <a:pt x="451" y="295"/>
                  </a:cubicBezTo>
                  <a:lnTo>
                    <a:pt x="518" y="237"/>
                  </a:lnTo>
                  <a:lnTo>
                    <a:pt x="557" y="194"/>
                  </a:lnTo>
                  <a:cubicBezTo>
                    <a:pt x="577" y="228"/>
                    <a:pt x="596" y="228"/>
                    <a:pt x="606" y="203"/>
                  </a:cubicBezTo>
                  <a:cubicBezTo>
                    <a:pt x="620" y="174"/>
                    <a:pt x="712" y="199"/>
                    <a:pt x="702" y="189"/>
                  </a:cubicBezTo>
                  <a:cubicBezTo>
                    <a:pt x="698" y="174"/>
                    <a:pt x="606" y="102"/>
                    <a:pt x="528" y="29"/>
                  </a:cubicBezTo>
                  <a:cubicBezTo>
                    <a:pt x="528" y="29"/>
                    <a:pt x="499" y="5"/>
                    <a:pt x="640" y="0"/>
                  </a:cubicBezTo>
                  <a:lnTo>
                    <a:pt x="654" y="0"/>
                  </a:lnTo>
                  <a:cubicBezTo>
                    <a:pt x="678" y="0"/>
                    <a:pt x="698" y="0"/>
                    <a:pt x="702" y="5"/>
                  </a:cubicBezTo>
                  <a:cubicBezTo>
                    <a:pt x="712" y="10"/>
                    <a:pt x="712" y="34"/>
                    <a:pt x="698" y="53"/>
                  </a:cubicBezTo>
                  <a:cubicBezTo>
                    <a:pt x="688" y="73"/>
                    <a:pt x="727" y="121"/>
                    <a:pt x="727" y="121"/>
                  </a:cubicBezTo>
                  <a:cubicBezTo>
                    <a:pt x="727" y="121"/>
                    <a:pt x="741" y="116"/>
                    <a:pt x="741" y="107"/>
                  </a:cubicBezTo>
                  <a:cubicBezTo>
                    <a:pt x="741" y="102"/>
                    <a:pt x="751" y="82"/>
                    <a:pt x="765" y="92"/>
                  </a:cubicBezTo>
                  <a:cubicBezTo>
                    <a:pt x="775" y="97"/>
                    <a:pt x="872" y="116"/>
                    <a:pt x="959" y="121"/>
                  </a:cubicBezTo>
                  <a:lnTo>
                    <a:pt x="935" y="44"/>
                  </a:lnTo>
                  <a:lnTo>
                    <a:pt x="935" y="44"/>
                  </a:lnTo>
                  <a:cubicBezTo>
                    <a:pt x="949" y="44"/>
                    <a:pt x="993" y="68"/>
                    <a:pt x="1012" y="53"/>
                  </a:cubicBezTo>
                  <a:close/>
                  <a:moveTo>
                    <a:pt x="238" y="780"/>
                  </a:moveTo>
                  <a:cubicBezTo>
                    <a:pt x="233" y="794"/>
                    <a:pt x="233" y="804"/>
                    <a:pt x="233" y="804"/>
                  </a:cubicBezTo>
                  <a:cubicBezTo>
                    <a:pt x="238" y="804"/>
                    <a:pt x="281" y="794"/>
                    <a:pt x="320" y="775"/>
                  </a:cubicBezTo>
                  <a:lnTo>
                    <a:pt x="301" y="736"/>
                  </a:lnTo>
                  <a:lnTo>
                    <a:pt x="301" y="731"/>
                  </a:lnTo>
                  <a:cubicBezTo>
                    <a:pt x="281" y="731"/>
                    <a:pt x="247" y="770"/>
                    <a:pt x="238" y="780"/>
                  </a:cubicBezTo>
                  <a:close/>
                  <a:moveTo>
                    <a:pt x="567" y="436"/>
                  </a:moveTo>
                  <a:cubicBezTo>
                    <a:pt x="606" y="460"/>
                    <a:pt x="630" y="460"/>
                    <a:pt x="640" y="412"/>
                  </a:cubicBezTo>
                  <a:cubicBezTo>
                    <a:pt x="610" y="417"/>
                    <a:pt x="591" y="426"/>
                    <a:pt x="567" y="43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4"/>
            <p:cNvSpPr/>
            <p:nvPr/>
          </p:nvSpPr>
          <p:spPr>
            <a:xfrm rot="-487982" flipH="1">
              <a:off x="5981383" y="3987598"/>
              <a:ext cx="104335" cy="95733"/>
            </a:xfrm>
            <a:custGeom>
              <a:avLst/>
              <a:gdLst/>
              <a:ahLst/>
              <a:cxnLst/>
              <a:rect l="l" t="t" r="r" b="b"/>
              <a:pathLst>
                <a:path w="655" h="601" extrusionOk="0">
                  <a:moveTo>
                    <a:pt x="107" y="422"/>
                  </a:moveTo>
                  <a:cubicBezTo>
                    <a:pt x="107" y="422"/>
                    <a:pt x="122" y="422"/>
                    <a:pt x="136" y="431"/>
                  </a:cubicBezTo>
                  <a:cubicBezTo>
                    <a:pt x="156" y="431"/>
                    <a:pt x="199" y="364"/>
                    <a:pt x="243" y="325"/>
                  </a:cubicBezTo>
                  <a:lnTo>
                    <a:pt x="296" y="315"/>
                  </a:lnTo>
                  <a:lnTo>
                    <a:pt x="378" y="301"/>
                  </a:lnTo>
                  <a:cubicBezTo>
                    <a:pt x="369" y="247"/>
                    <a:pt x="364" y="184"/>
                    <a:pt x="374" y="160"/>
                  </a:cubicBezTo>
                  <a:cubicBezTo>
                    <a:pt x="388" y="136"/>
                    <a:pt x="441" y="63"/>
                    <a:pt x="466" y="49"/>
                  </a:cubicBezTo>
                  <a:cubicBezTo>
                    <a:pt x="490" y="29"/>
                    <a:pt x="562" y="0"/>
                    <a:pt x="572" y="29"/>
                  </a:cubicBezTo>
                  <a:cubicBezTo>
                    <a:pt x="587" y="59"/>
                    <a:pt x="611" y="117"/>
                    <a:pt x="621" y="92"/>
                  </a:cubicBezTo>
                  <a:cubicBezTo>
                    <a:pt x="635" y="68"/>
                    <a:pt x="654" y="78"/>
                    <a:pt x="630" y="175"/>
                  </a:cubicBezTo>
                  <a:cubicBezTo>
                    <a:pt x="630" y="175"/>
                    <a:pt x="621" y="204"/>
                    <a:pt x="548" y="272"/>
                  </a:cubicBezTo>
                  <a:cubicBezTo>
                    <a:pt x="500" y="315"/>
                    <a:pt x="354" y="485"/>
                    <a:pt x="291" y="417"/>
                  </a:cubicBezTo>
                  <a:lnTo>
                    <a:pt x="282" y="480"/>
                  </a:lnTo>
                  <a:cubicBezTo>
                    <a:pt x="243" y="460"/>
                    <a:pt x="199" y="494"/>
                    <a:pt x="194" y="552"/>
                  </a:cubicBezTo>
                  <a:lnTo>
                    <a:pt x="98" y="601"/>
                  </a:lnTo>
                  <a:cubicBezTo>
                    <a:pt x="30" y="514"/>
                    <a:pt x="1" y="485"/>
                    <a:pt x="107" y="42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4"/>
            <p:cNvSpPr/>
            <p:nvPr/>
          </p:nvSpPr>
          <p:spPr>
            <a:xfrm rot="-487982" flipH="1">
              <a:off x="6120516" y="4079939"/>
              <a:ext cx="112777" cy="69610"/>
            </a:xfrm>
            <a:custGeom>
              <a:avLst/>
              <a:gdLst/>
              <a:ahLst/>
              <a:cxnLst/>
              <a:rect l="l" t="t" r="r" b="b"/>
              <a:pathLst>
                <a:path w="708" h="437" extrusionOk="0">
                  <a:moveTo>
                    <a:pt x="567" y="141"/>
                  </a:moveTo>
                  <a:cubicBezTo>
                    <a:pt x="581" y="151"/>
                    <a:pt x="596" y="160"/>
                    <a:pt x="596" y="160"/>
                  </a:cubicBezTo>
                  <a:cubicBezTo>
                    <a:pt x="596" y="160"/>
                    <a:pt x="586" y="199"/>
                    <a:pt x="557" y="223"/>
                  </a:cubicBezTo>
                  <a:cubicBezTo>
                    <a:pt x="533" y="248"/>
                    <a:pt x="441" y="320"/>
                    <a:pt x="417" y="330"/>
                  </a:cubicBezTo>
                  <a:cubicBezTo>
                    <a:pt x="393" y="344"/>
                    <a:pt x="354" y="373"/>
                    <a:pt x="373" y="378"/>
                  </a:cubicBezTo>
                  <a:cubicBezTo>
                    <a:pt x="393" y="388"/>
                    <a:pt x="470" y="320"/>
                    <a:pt x="475" y="315"/>
                  </a:cubicBezTo>
                  <a:cubicBezTo>
                    <a:pt x="489" y="315"/>
                    <a:pt x="509" y="315"/>
                    <a:pt x="509" y="325"/>
                  </a:cubicBezTo>
                  <a:cubicBezTo>
                    <a:pt x="509" y="340"/>
                    <a:pt x="547" y="340"/>
                    <a:pt x="591" y="320"/>
                  </a:cubicBezTo>
                  <a:lnTo>
                    <a:pt x="591" y="320"/>
                  </a:lnTo>
                  <a:cubicBezTo>
                    <a:pt x="635" y="306"/>
                    <a:pt x="664" y="306"/>
                    <a:pt x="707" y="315"/>
                  </a:cubicBezTo>
                  <a:lnTo>
                    <a:pt x="707" y="315"/>
                  </a:lnTo>
                  <a:lnTo>
                    <a:pt x="688" y="330"/>
                  </a:lnTo>
                  <a:cubicBezTo>
                    <a:pt x="683" y="344"/>
                    <a:pt x="654" y="373"/>
                    <a:pt x="644" y="373"/>
                  </a:cubicBezTo>
                  <a:cubicBezTo>
                    <a:pt x="640" y="378"/>
                    <a:pt x="562" y="373"/>
                    <a:pt x="470" y="369"/>
                  </a:cubicBezTo>
                  <a:lnTo>
                    <a:pt x="436" y="388"/>
                  </a:lnTo>
                  <a:cubicBezTo>
                    <a:pt x="349" y="436"/>
                    <a:pt x="271" y="388"/>
                    <a:pt x="184" y="369"/>
                  </a:cubicBezTo>
                  <a:lnTo>
                    <a:pt x="218" y="330"/>
                  </a:lnTo>
                  <a:cubicBezTo>
                    <a:pt x="242" y="301"/>
                    <a:pt x="257" y="277"/>
                    <a:pt x="252" y="277"/>
                  </a:cubicBezTo>
                  <a:cubicBezTo>
                    <a:pt x="247" y="277"/>
                    <a:pt x="233" y="277"/>
                    <a:pt x="223" y="281"/>
                  </a:cubicBezTo>
                  <a:cubicBezTo>
                    <a:pt x="209" y="291"/>
                    <a:pt x="155" y="306"/>
                    <a:pt x="150" y="301"/>
                  </a:cubicBezTo>
                  <a:cubicBezTo>
                    <a:pt x="146" y="291"/>
                    <a:pt x="155" y="272"/>
                    <a:pt x="170" y="267"/>
                  </a:cubicBezTo>
                  <a:cubicBezTo>
                    <a:pt x="179" y="257"/>
                    <a:pt x="218" y="223"/>
                    <a:pt x="218" y="219"/>
                  </a:cubicBezTo>
                  <a:cubicBezTo>
                    <a:pt x="218" y="209"/>
                    <a:pt x="209" y="180"/>
                    <a:pt x="218" y="175"/>
                  </a:cubicBezTo>
                  <a:cubicBezTo>
                    <a:pt x="223" y="170"/>
                    <a:pt x="247" y="151"/>
                    <a:pt x="233" y="136"/>
                  </a:cubicBezTo>
                  <a:cubicBezTo>
                    <a:pt x="223" y="126"/>
                    <a:pt x="150" y="160"/>
                    <a:pt x="102" y="209"/>
                  </a:cubicBezTo>
                  <a:lnTo>
                    <a:pt x="0" y="185"/>
                  </a:lnTo>
                  <a:lnTo>
                    <a:pt x="15" y="175"/>
                  </a:lnTo>
                  <a:cubicBezTo>
                    <a:pt x="34" y="160"/>
                    <a:pt x="49" y="146"/>
                    <a:pt x="39" y="136"/>
                  </a:cubicBezTo>
                  <a:cubicBezTo>
                    <a:pt x="34" y="131"/>
                    <a:pt x="15" y="107"/>
                    <a:pt x="15" y="102"/>
                  </a:cubicBezTo>
                  <a:cubicBezTo>
                    <a:pt x="15" y="102"/>
                    <a:pt x="39" y="78"/>
                    <a:pt x="73" y="64"/>
                  </a:cubicBezTo>
                  <a:lnTo>
                    <a:pt x="121" y="34"/>
                  </a:lnTo>
                  <a:cubicBezTo>
                    <a:pt x="175" y="1"/>
                    <a:pt x="305" y="126"/>
                    <a:pt x="344" y="156"/>
                  </a:cubicBezTo>
                  <a:lnTo>
                    <a:pt x="388" y="146"/>
                  </a:lnTo>
                  <a:cubicBezTo>
                    <a:pt x="465" y="131"/>
                    <a:pt x="552" y="131"/>
                    <a:pt x="567" y="1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4"/>
            <p:cNvSpPr/>
            <p:nvPr/>
          </p:nvSpPr>
          <p:spPr>
            <a:xfrm rot="-487982" flipH="1">
              <a:off x="5926729" y="4184527"/>
              <a:ext cx="72795" cy="74229"/>
            </a:xfrm>
            <a:custGeom>
              <a:avLst/>
              <a:gdLst/>
              <a:ahLst/>
              <a:cxnLst/>
              <a:rect l="l" t="t" r="r" b="b"/>
              <a:pathLst>
                <a:path w="457" h="466" extrusionOk="0">
                  <a:moveTo>
                    <a:pt x="88" y="441"/>
                  </a:moveTo>
                  <a:cubicBezTo>
                    <a:pt x="83" y="441"/>
                    <a:pt x="69" y="436"/>
                    <a:pt x="64" y="436"/>
                  </a:cubicBezTo>
                  <a:cubicBezTo>
                    <a:pt x="59" y="427"/>
                    <a:pt x="25" y="359"/>
                    <a:pt x="1" y="272"/>
                  </a:cubicBezTo>
                  <a:lnTo>
                    <a:pt x="78" y="243"/>
                  </a:lnTo>
                  <a:lnTo>
                    <a:pt x="112" y="248"/>
                  </a:lnTo>
                  <a:cubicBezTo>
                    <a:pt x="151" y="252"/>
                    <a:pt x="185" y="262"/>
                    <a:pt x="185" y="252"/>
                  </a:cubicBezTo>
                  <a:cubicBezTo>
                    <a:pt x="185" y="248"/>
                    <a:pt x="166" y="219"/>
                    <a:pt x="136" y="194"/>
                  </a:cubicBezTo>
                  <a:lnTo>
                    <a:pt x="78" y="238"/>
                  </a:lnTo>
                  <a:lnTo>
                    <a:pt x="69" y="228"/>
                  </a:lnTo>
                  <a:cubicBezTo>
                    <a:pt x="64" y="219"/>
                    <a:pt x="59" y="199"/>
                    <a:pt x="59" y="180"/>
                  </a:cubicBezTo>
                  <a:cubicBezTo>
                    <a:pt x="59" y="165"/>
                    <a:pt x="83" y="117"/>
                    <a:pt x="88" y="107"/>
                  </a:cubicBezTo>
                  <a:cubicBezTo>
                    <a:pt x="93" y="102"/>
                    <a:pt x="132" y="97"/>
                    <a:pt x="146" y="97"/>
                  </a:cubicBezTo>
                  <a:cubicBezTo>
                    <a:pt x="161" y="97"/>
                    <a:pt x="209" y="83"/>
                    <a:pt x="214" y="64"/>
                  </a:cubicBezTo>
                  <a:cubicBezTo>
                    <a:pt x="224" y="49"/>
                    <a:pt x="267" y="1"/>
                    <a:pt x="282" y="1"/>
                  </a:cubicBezTo>
                  <a:cubicBezTo>
                    <a:pt x="306" y="1"/>
                    <a:pt x="364" y="1"/>
                    <a:pt x="364" y="5"/>
                  </a:cubicBezTo>
                  <a:cubicBezTo>
                    <a:pt x="364" y="10"/>
                    <a:pt x="345" y="78"/>
                    <a:pt x="330" y="165"/>
                  </a:cubicBezTo>
                  <a:lnTo>
                    <a:pt x="233" y="127"/>
                  </a:lnTo>
                  <a:lnTo>
                    <a:pt x="248" y="165"/>
                  </a:lnTo>
                  <a:cubicBezTo>
                    <a:pt x="258" y="194"/>
                    <a:pt x="272" y="219"/>
                    <a:pt x="277" y="219"/>
                  </a:cubicBezTo>
                  <a:cubicBezTo>
                    <a:pt x="282" y="219"/>
                    <a:pt x="287" y="209"/>
                    <a:pt x="287" y="204"/>
                  </a:cubicBezTo>
                  <a:cubicBezTo>
                    <a:pt x="287" y="199"/>
                    <a:pt x="306" y="185"/>
                    <a:pt x="325" y="185"/>
                  </a:cubicBezTo>
                  <a:cubicBezTo>
                    <a:pt x="345" y="185"/>
                    <a:pt x="417" y="199"/>
                    <a:pt x="422" y="199"/>
                  </a:cubicBezTo>
                  <a:cubicBezTo>
                    <a:pt x="427" y="204"/>
                    <a:pt x="456" y="238"/>
                    <a:pt x="446" y="252"/>
                  </a:cubicBezTo>
                  <a:cubicBezTo>
                    <a:pt x="432" y="272"/>
                    <a:pt x="350" y="272"/>
                    <a:pt x="321" y="267"/>
                  </a:cubicBezTo>
                  <a:cubicBezTo>
                    <a:pt x="287" y="262"/>
                    <a:pt x="253" y="311"/>
                    <a:pt x="262" y="311"/>
                  </a:cubicBezTo>
                  <a:cubicBezTo>
                    <a:pt x="277" y="311"/>
                    <a:pt x="311" y="315"/>
                    <a:pt x="311" y="320"/>
                  </a:cubicBezTo>
                  <a:cubicBezTo>
                    <a:pt x="311" y="325"/>
                    <a:pt x="296" y="340"/>
                    <a:pt x="277" y="344"/>
                  </a:cubicBezTo>
                  <a:cubicBezTo>
                    <a:pt x="253" y="349"/>
                    <a:pt x="190" y="374"/>
                    <a:pt x="190" y="388"/>
                  </a:cubicBezTo>
                  <a:cubicBezTo>
                    <a:pt x="190" y="398"/>
                    <a:pt x="262" y="398"/>
                    <a:pt x="325" y="374"/>
                  </a:cubicBezTo>
                  <a:lnTo>
                    <a:pt x="350" y="364"/>
                  </a:lnTo>
                  <a:lnTo>
                    <a:pt x="350" y="388"/>
                  </a:lnTo>
                  <a:cubicBezTo>
                    <a:pt x="350" y="407"/>
                    <a:pt x="335" y="422"/>
                    <a:pt x="321" y="432"/>
                  </a:cubicBezTo>
                  <a:cubicBezTo>
                    <a:pt x="306" y="436"/>
                    <a:pt x="287" y="466"/>
                    <a:pt x="287" y="466"/>
                  </a:cubicBezTo>
                  <a:lnTo>
                    <a:pt x="233" y="466"/>
                  </a:lnTo>
                  <a:cubicBezTo>
                    <a:pt x="204" y="466"/>
                    <a:pt x="117" y="461"/>
                    <a:pt x="117" y="461"/>
                  </a:cubicBezTo>
                  <a:cubicBezTo>
                    <a:pt x="122" y="446"/>
                    <a:pt x="103" y="441"/>
                    <a:pt x="88" y="44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4"/>
            <p:cNvSpPr/>
            <p:nvPr/>
          </p:nvSpPr>
          <p:spPr>
            <a:xfrm rot="-487982" flipH="1">
              <a:off x="5978623" y="4050496"/>
              <a:ext cx="44123" cy="54955"/>
            </a:xfrm>
            <a:custGeom>
              <a:avLst/>
              <a:gdLst/>
              <a:ahLst/>
              <a:cxnLst/>
              <a:rect l="l" t="t" r="r" b="b"/>
              <a:pathLst>
                <a:path w="277" h="345" extrusionOk="0">
                  <a:moveTo>
                    <a:pt x="54" y="78"/>
                  </a:moveTo>
                  <a:cubicBezTo>
                    <a:pt x="102" y="30"/>
                    <a:pt x="156" y="1"/>
                    <a:pt x="185" y="10"/>
                  </a:cubicBezTo>
                  <a:cubicBezTo>
                    <a:pt x="209" y="25"/>
                    <a:pt x="277" y="83"/>
                    <a:pt x="257" y="107"/>
                  </a:cubicBezTo>
                  <a:cubicBezTo>
                    <a:pt x="238" y="131"/>
                    <a:pt x="253" y="219"/>
                    <a:pt x="219" y="223"/>
                  </a:cubicBezTo>
                  <a:cubicBezTo>
                    <a:pt x="190" y="228"/>
                    <a:pt x="141" y="257"/>
                    <a:pt x="165" y="277"/>
                  </a:cubicBezTo>
                  <a:cubicBezTo>
                    <a:pt x="190" y="291"/>
                    <a:pt x="136" y="344"/>
                    <a:pt x="122" y="330"/>
                  </a:cubicBezTo>
                  <a:cubicBezTo>
                    <a:pt x="112" y="320"/>
                    <a:pt x="69" y="291"/>
                    <a:pt x="54" y="291"/>
                  </a:cubicBezTo>
                  <a:cubicBezTo>
                    <a:pt x="39" y="286"/>
                    <a:pt x="1" y="127"/>
                    <a:pt x="54" y="7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4"/>
            <p:cNvSpPr/>
            <p:nvPr/>
          </p:nvSpPr>
          <p:spPr>
            <a:xfrm rot="-487982" flipH="1">
              <a:off x="6118430" y="4007765"/>
              <a:ext cx="58778" cy="57981"/>
            </a:xfrm>
            <a:custGeom>
              <a:avLst/>
              <a:gdLst/>
              <a:ahLst/>
              <a:cxnLst/>
              <a:rect l="l" t="t" r="r" b="b"/>
              <a:pathLst>
                <a:path w="369" h="364" extrusionOk="0">
                  <a:moveTo>
                    <a:pt x="218" y="363"/>
                  </a:moveTo>
                  <a:cubicBezTo>
                    <a:pt x="213" y="363"/>
                    <a:pt x="145" y="334"/>
                    <a:pt x="68" y="291"/>
                  </a:cubicBezTo>
                  <a:lnTo>
                    <a:pt x="44" y="223"/>
                  </a:lnTo>
                  <a:lnTo>
                    <a:pt x="44" y="218"/>
                  </a:lnTo>
                  <a:cubicBezTo>
                    <a:pt x="15" y="218"/>
                    <a:pt x="0" y="213"/>
                    <a:pt x="15" y="199"/>
                  </a:cubicBezTo>
                  <a:cubicBezTo>
                    <a:pt x="24" y="194"/>
                    <a:pt x="58" y="140"/>
                    <a:pt x="58" y="102"/>
                  </a:cubicBezTo>
                  <a:cubicBezTo>
                    <a:pt x="58" y="68"/>
                    <a:pt x="136" y="44"/>
                    <a:pt x="136" y="29"/>
                  </a:cubicBezTo>
                  <a:cubicBezTo>
                    <a:pt x="136" y="19"/>
                    <a:pt x="160" y="0"/>
                    <a:pt x="184" y="19"/>
                  </a:cubicBezTo>
                  <a:cubicBezTo>
                    <a:pt x="208" y="29"/>
                    <a:pt x="266" y="78"/>
                    <a:pt x="257" y="78"/>
                  </a:cubicBezTo>
                  <a:cubicBezTo>
                    <a:pt x="242" y="78"/>
                    <a:pt x="228" y="92"/>
                    <a:pt x="228" y="102"/>
                  </a:cubicBezTo>
                  <a:cubicBezTo>
                    <a:pt x="228" y="116"/>
                    <a:pt x="237" y="150"/>
                    <a:pt x="257" y="145"/>
                  </a:cubicBezTo>
                  <a:cubicBezTo>
                    <a:pt x="266" y="140"/>
                    <a:pt x="310" y="140"/>
                    <a:pt x="315" y="145"/>
                  </a:cubicBezTo>
                  <a:cubicBezTo>
                    <a:pt x="325" y="160"/>
                    <a:pt x="325" y="194"/>
                    <a:pt x="286" y="189"/>
                  </a:cubicBezTo>
                  <a:cubicBezTo>
                    <a:pt x="252" y="184"/>
                    <a:pt x="165" y="194"/>
                    <a:pt x="170" y="213"/>
                  </a:cubicBezTo>
                  <a:cubicBezTo>
                    <a:pt x="179" y="232"/>
                    <a:pt x="242" y="281"/>
                    <a:pt x="305" y="286"/>
                  </a:cubicBezTo>
                  <a:lnTo>
                    <a:pt x="368" y="315"/>
                  </a:lnTo>
                  <a:lnTo>
                    <a:pt x="368" y="315"/>
                  </a:lnTo>
                  <a:cubicBezTo>
                    <a:pt x="368" y="315"/>
                    <a:pt x="344" y="310"/>
                    <a:pt x="315" y="310"/>
                  </a:cubicBezTo>
                  <a:cubicBezTo>
                    <a:pt x="281" y="310"/>
                    <a:pt x="218" y="363"/>
                    <a:pt x="218" y="36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4"/>
            <p:cNvSpPr/>
            <p:nvPr/>
          </p:nvSpPr>
          <p:spPr>
            <a:xfrm rot="-487982" flipH="1">
              <a:off x="6027860" y="4085748"/>
              <a:ext cx="30106" cy="41734"/>
            </a:xfrm>
            <a:custGeom>
              <a:avLst/>
              <a:gdLst/>
              <a:ahLst/>
              <a:cxnLst/>
              <a:rect l="l" t="t" r="r" b="b"/>
              <a:pathLst>
                <a:path w="189" h="262" extrusionOk="0">
                  <a:moveTo>
                    <a:pt x="63" y="39"/>
                  </a:moveTo>
                  <a:lnTo>
                    <a:pt x="73" y="15"/>
                  </a:lnTo>
                  <a:cubicBezTo>
                    <a:pt x="82" y="0"/>
                    <a:pt x="126" y="15"/>
                    <a:pt x="165" y="83"/>
                  </a:cubicBezTo>
                  <a:lnTo>
                    <a:pt x="165" y="160"/>
                  </a:lnTo>
                  <a:lnTo>
                    <a:pt x="160" y="160"/>
                  </a:lnTo>
                  <a:cubicBezTo>
                    <a:pt x="155" y="160"/>
                    <a:pt x="155" y="165"/>
                    <a:pt x="165" y="175"/>
                  </a:cubicBezTo>
                  <a:cubicBezTo>
                    <a:pt x="170" y="179"/>
                    <a:pt x="189" y="213"/>
                    <a:pt x="170" y="238"/>
                  </a:cubicBezTo>
                  <a:cubicBezTo>
                    <a:pt x="155" y="262"/>
                    <a:pt x="68" y="228"/>
                    <a:pt x="63" y="233"/>
                  </a:cubicBezTo>
                  <a:cubicBezTo>
                    <a:pt x="58" y="233"/>
                    <a:pt x="24" y="204"/>
                    <a:pt x="15" y="150"/>
                  </a:cubicBezTo>
                  <a:cubicBezTo>
                    <a:pt x="0" y="92"/>
                    <a:pt x="44" y="5"/>
                    <a:pt x="44" y="15"/>
                  </a:cubicBezTo>
                  <a:cubicBezTo>
                    <a:pt x="53" y="10"/>
                    <a:pt x="63" y="39"/>
                    <a:pt x="63"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4"/>
            <p:cNvSpPr/>
            <p:nvPr/>
          </p:nvSpPr>
          <p:spPr>
            <a:xfrm rot="-487982" flipH="1">
              <a:off x="5909075" y="4154464"/>
              <a:ext cx="34884" cy="31858"/>
            </a:xfrm>
            <a:custGeom>
              <a:avLst/>
              <a:gdLst/>
              <a:ahLst/>
              <a:cxnLst/>
              <a:rect l="l" t="t" r="r" b="b"/>
              <a:pathLst>
                <a:path w="219" h="200" extrusionOk="0">
                  <a:moveTo>
                    <a:pt x="184" y="146"/>
                  </a:moveTo>
                  <a:cubicBezTo>
                    <a:pt x="145" y="175"/>
                    <a:pt x="97" y="199"/>
                    <a:pt x="78" y="194"/>
                  </a:cubicBezTo>
                  <a:cubicBezTo>
                    <a:pt x="63" y="185"/>
                    <a:pt x="0" y="170"/>
                    <a:pt x="20" y="170"/>
                  </a:cubicBezTo>
                  <a:cubicBezTo>
                    <a:pt x="29" y="170"/>
                    <a:pt x="53" y="141"/>
                    <a:pt x="44" y="117"/>
                  </a:cubicBezTo>
                  <a:cubicBezTo>
                    <a:pt x="24" y="93"/>
                    <a:pt x="112" y="69"/>
                    <a:pt x="112" y="59"/>
                  </a:cubicBezTo>
                  <a:lnTo>
                    <a:pt x="112" y="35"/>
                  </a:lnTo>
                  <a:cubicBezTo>
                    <a:pt x="112" y="25"/>
                    <a:pt x="116" y="1"/>
                    <a:pt x="126" y="1"/>
                  </a:cubicBezTo>
                  <a:cubicBezTo>
                    <a:pt x="126" y="6"/>
                    <a:pt x="218" y="117"/>
                    <a:pt x="184" y="1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4"/>
            <p:cNvSpPr/>
            <p:nvPr/>
          </p:nvSpPr>
          <p:spPr>
            <a:xfrm rot="-487982" flipH="1">
              <a:off x="6076090" y="4283058"/>
              <a:ext cx="38070" cy="28831"/>
            </a:xfrm>
            <a:custGeom>
              <a:avLst/>
              <a:gdLst/>
              <a:ahLst/>
              <a:cxnLst/>
              <a:rect l="l" t="t" r="r" b="b"/>
              <a:pathLst>
                <a:path w="239" h="181" extrusionOk="0">
                  <a:moveTo>
                    <a:pt x="1" y="93"/>
                  </a:moveTo>
                  <a:cubicBezTo>
                    <a:pt x="1" y="93"/>
                    <a:pt x="20" y="83"/>
                    <a:pt x="40" y="83"/>
                  </a:cubicBezTo>
                  <a:cubicBezTo>
                    <a:pt x="54" y="78"/>
                    <a:pt x="73" y="40"/>
                    <a:pt x="107" y="49"/>
                  </a:cubicBezTo>
                  <a:cubicBezTo>
                    <a:pt x="151" y="59"/>
                    <a:pt x="224" y="1"/>
                    <a:pt x="224" y="1"/>
                  </a:cubicBezTo>
                  <a:cubicBezTo>
                    <a:pt x="224" y="1"/>
                    <a:pt x="224" y="6"/>
                    <a:pt x="228" y="6"/>
                  </a:cubicBezTo>
                  <a:cubicBezTo>
                    <a:pt x="238" y="15"/>
                    <a:pt x="195" y="73"/>
                    <a:pt x="141" y="146"/>
                  </a:cubicBezTo>
                  <a:lnTo>
                    <a:pt x="30" y="180"/>
                  </a:lnTo>
                  <a:lnTo>
                    <a:pt x="49" y="161"/>
                  </a:lnTo>
                  <a:cubicBezTo>
                    <a:pt x="59" y="141"/>
                    <a:pt x="59" y="117"/>
                    <a:pt x="49" y="112"/>
                  </a:cubicBezTo>
                  <a:cubicBezTo>
                    <a:pt x="40" y="103"/>
                    <a:pt x="1" y="88"/>
                    <a:pt x="1" y="93"/>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4"/>
            <p:cNvSpPr/>
            <p:nvPr/>
          </p:nvSpPr>
          <p:spPr>
            <a:xfrm rot="-487982" flipH="1">
              <a:off x="5934219" y="4120974"/>
              <a:ext cx="27239" cy="25646"/>
            </a:xfrm>
            <a:custGeom>
              <a:avLst/>
              <a:gdLst/>
              <a:ahLst/>
              <a:cxnLst/>
              <a:rect l="l" t="t" r="r" b="b"/>
              <a:pathLst>
                <a:path w="171" h="161" extrusionOk="0">
                  <a:moveTo>
                    <a:pt x="54" y="151"/>
                  </a:moveTo>
                  <a:cubicBezTo>
                    <a:pt x="30" y="161"/>
                    <a:pt x="15" y="161"/>
                    <a:pt x="6" y="161"/>
                  </a:cubicBezTo>
                  <a:cubicBezTo>
                    <a:pt x="1" y="161"/>
                    <a:pt x="39" y="78"/>
                    <a:pt x="78" y="1"/>
                  </a:cubicBezTo>
                  <a:lnTo>
                    <a:pt x="127" y="30"/>
                  </a:lnTo>
                  <a:lnTo>
                    <a:pt x="146" y="44"/>
                  </a:lnTo>
                  <a:cubicBezTo>
                    <a:pt x="165" y="64"/>
                    <a:pt x="170" y="78"/>
                    <a:pt x="165" y="88"/>
                  </a:cubicBezTo>
                  <a:cubicBezTo>
                    <a:pt x="165" y="88"/>
                    <a:pt x="83" y="146"/>
                    <a:pt x="54" y="15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4"/>
            <p:cNvSpPr/>
            <p:nvPr/>
          </p:nvSpPr>
          <p:spPr>
            <a:xfrm rot="-487982" flipH="1">
              <a:off x="6060514" y="4265793"/>
              <a:ext cx="26442" cy="19593"/>
            </a:xfrm>
            <a:custGeom>
              <a:avLst/>
              <a:gdLst/>
              <a:ahLst/>
              <a:cxnLst/>
              <a:rect l="l" t="t" r="r" b="b"/>
              <a:pathLst>
                <a:path w="166" h="123" extrusionOk="0">
                  <a:moveTo>
                    <a:pt x="83" y="122"/>
                  </a:moveTo>
                  <a:lnTo>
                    <a:pt x="35" y="83"/>
                  </a:lnTo>
                  <a:cubicBezTo>
                    <a:pt x="1" y="69"/>
                    <a:pt x="35" y="1"/>
                    <a:pt x="49" y="6"/>
                  </a:cubicBezTo>
                  <a:cubicBezTo>
                    <a:pt x="69" y="11"/>
                    <a:pt x="122" y="45"/>
                    <a:pt x="137" y="54"/>
                  </a:cubicBezTo>
                  <a:cubicBezTo>
                    <a:pt x="146" y="69"/>
                    <a:pt x="166" y="98"/>
                    <a:pt x="146" y="103"/>
                  </a:cubicBezTo>
                  <a:cubicBezTo>
                    <a:pt x="132" y="107"/>
                    <a:pt x="83" y="122"/>
                    <a:pt x="83" y="122"/>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4"/>
            <p:cNvSpPr/>
            <p:nvPr/>
          </p:nvSpPr>
          <p:spPr>
            <a:xfrm rot="-487982" flipH="1">
              <a:off x="6121530" y="4060083"/>
              <a:ext cx="47150" cy="17840"/>
            </a:xfrm>
            <a:custGeom>
              <a:avLst/>
              <a:gdLst/>
              <a:ahLst/>
              <a:cxnLst/>
              <a:rect l="l" t="t" r="r" b="b"/>
              <a:pathLst>
                <a:path w="296" h="112" extrusionOk="0">
                  <a:moveTo>
                    <a:pt x="102" y="30"/>
                  </a:moveTo>
                  <a:cubicBezTo>
                    <a:pt x="122" y="39"/>
                    <a:pt x="131" y="49"/>
                    <a:pt x="136" y="49"/>
                  </a:cubicBezTo>
                  <a:lnTo>
                    <a:pt x="204" y="49"/>
                  </a:lnTo>
                  <a:cubicBezTo>
                    <a:pt x="233" y="54"/>
                    <a:pt x="281" y="0"/>
                    <a:pt x="281" y="0"/>
                  </a:cubicBezTo>
                  <a:cubicBezTo>
                    <a:pt x="281" y="0"/>
                    <a:pt x="286" y="5"/>
                    <a:pt x="286" y="15"/>
                  </a:cubicBezTo>
                  <a:cubicBezTo>
                    <a:pt x="296" y="30"/>
                    <a:pt x="286" y="59"/>
                    <a:pt x="262" y="59"/>
                  </a:cubicBezTo>
                  <a:cubicBezTo>
                    <a:pt x="238" y="59"/>
                    <a:pt x="175" y="63"/>
                    <a:pt x="165" y="73"/>
                  </a:cubicBezTo>
                  <a:cubicBezTo>
                    <a:pt x="160" y="73"/>
                    <a:pt x="131" y="83"/>
                    <a:pt x="112" y="88"/>
                  </a:cubicBezTo>
                  <a:lnTo>
                    <a:pt x="39" y="112"/>
                  </a:lnTo>
                  <a:cubicBezTo>
                    <a:pt x="39" y="112"/>
                    <a:pt x="34" y="102"/>
                    <a:pt x="34" y="97"/>
                  </a:cubicBezTo>
                  <a:cubicBezTo>
                    <a:pt x="34" y="88"/>
                    <a:pt x="34" y="78"/>
                    <a:pt x="30" y="78"/>
                  </a:cubicBezTo>
                  <a:cubicBezTo>
                    <a:pt x="25" y="78"/>
                    <a:pt x="0" y="73"/>
                    <a:pt x="0" y="63"/>
                  </a:cubicBezTo>
                  <a:cubicBezTo>
                    <a:pt x="0" y="59"/>
                    <a:pt x="10" y="39"/>
                    <a:pt x="10" y="34"/>
                  </a:cubicBezTo>
                  <a:cubicBezTo>
                    <a:pt x="10" y="25"/>
                    <a:pt x="83" y="15"/>
                    <a:pt x="102" y="3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4"/>
            <p:cNvSpPr/>
            <p:nvPr/>
          </p:nvSpPr>
          <p:spPr>
            <a:xfrm rot="-487982" flipH="1">
              <a:off x="6221277" y="4246975"/>
              <a:ext cx="13221" cy="17840"/>
            </a:xfrm>
            <a:custGeom>
              <a:avLst/>
              <a:gdLst/>
              <a:ahLst/>
              <a:cxnLst/>
              <a:rect l="l" t="t" r="r" b="b"/>
              <a:pathLst>
                <a:path w="83" h="112" extrusionOk="0">
                  <a:moveTo>
                    <a:pt x="68" y="0"/>
                  </a:moveTo>
                  <a:cubicBezTo>
                    <a:pt x="78" y="5"/>
                    <a:pt x="68" y="10"/>
                    <a:pt x="63" y="25"/>
                  </a:cubicBezTo>
                  <a:cubicBezTo>
                    <a:pt x="58" y="34"/>
                    <a:pt x="39" y="54"/>
                    <a:pt x="39" y="58"/>
                  </a:cubicBezTo>
                  <a:cubicBezTo>
                    <a:pt x="39" y="58"/>
                    <a:pt x="54" y="63"/>
                    <a:pt x="63" y="58"/>
                  </a:cubicBezTo>
                  <a:cubicBezTo>
                    <a:pt x="78" y="58"/>
                    <a:pt x="83" y="63"/>
                    <a:pt x="54" y="87"/>
                  </a:cubicBezTo>
                  <a:cubicBezTo>
                    <a:pt x="25" y="112"/>
                    <a:pt x="0" y="63"/>
                    <a:pt x="54" y="5"/>
                  </a:cubicBezTo>
                  <a:lnTo>
                    <a:pt x="68" y="0"/>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4"/>
            <p:cNvSpPr/>
            <p:nvPr/>
          </p:nvSpPr>
          <p:spPr>
            <a:xfrm rot="-487982" flipH="1">
              <a:off x="6245473" y="4139490"/>
              <a:ext cx="18637" cy="14814"/>
            </a:xfrm>
            <a:custGeom>
              <a:avLst/>
              <a:gdLst/>
              <a:ahLst/>
              <a:cxnLst/>
              <a:rect l="l" t="t" r="r" b="b"/>
              <a:pathLst>
                <a:path w="117" h="93" extrusionOk="0">
                  <a:moveTo>
                    <a:pt x="5" y="39"/>
                  </a:moveTo>
                  <a:cubicBezTo>
                    <a:pt x="0" y="24"/>
                    <a:pt x="49" y="5"/>
                    <a:pt x="117" y="0"/>
                  </a:cubicBezTo>
                  <a:lnTo>
                    <a:pt x="97" y="92"/>
                  </a:lnTo>
                  <a:lnTo>
                    <a:pt x="73" y="83"/>
                  </a:lnTo>
                  <a:cubicBezTo>
                    <a:pt x="49" y="73"/>
                    <a:pt x="15" y="49"/>
                    <a:pt x="5" y="3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4"/>
            <p:cNvSpPr/>
            <p:nvPr/>
          </p:nvSpPr>
          <p:spPr>
            <a:xfrm rot="-487982" flipH="1">
              <a:off x="6071980" y="4092839"/>
              <a:ext cx="14017" cy="13380"/>
            </a:xfrm>
            <a:custGeom>
              <a:avLst/>
              <a:gdLst/>
              <a:ahLst/>
              <a:cxnLst/>
              <a:rect l="l" t="t" r="r" b="b"/>
              <a:pathLst>
                <a:path w="88" h="84" extrusionOk="0">
                  <a:moveTo>
                    <a:pt x="11" y="73"/>
                  </a:moveTo>
                  <a:cubicBezTo>
                    <a:pt x="1" y="59"/>
                    <a:pt x="6" y="35"/>
                    <a:pt x="20" y="15"/>
                  </a:cubicBezTo>
                  <a:cubicBezTo>
                    <a:pt x="30" y="1"/>
                    <a:pt x="83" y="39"/>
                    <a:pt x="83" y="54"/>
                  </a:cubicBezTo>
                  <a:cubicBezTo>
                    <a:pt x="88" y="73"/>
                    <a:pt x="25" y="83"/>
                    <a:pt x="11"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4"/>
            <p:cNvSpPr/>
            <p:nvPr/>
          </p:nvSpPr>
          <p:spPr>
            <a:xfrm rot="-487982" flipH="1">
              <a:off x="6039202" y="4289847"/>
              <a:ext cx="15610" cy="11787"/>
            </a:xfrm>
            <a:custGeom>
              <a:avLst/>
              <a:gdLst/>
              <a:ahLst/>
              <a:cxnLst/>
              <a:rect l="l" t="t" r="r" b="b"/>
              <a:pathLst>
                <a:path w="98" h="74" extrusionOk="0">
                  <a:moveTo>
                    <a:pt x="83" y="15"/>
                  </a:moveTo>
                  <a:cubicBezTo>
                    <a:pt x="98" y="25"/>
                    <a:pt x="98" y="40"/>
                    <a:pt x="83" y="49"/>
                  </a:cubicBezTo>
                  <a:cubicBezTo>
                    <a:pt x="64" y="64"/>
                    <a:pt x="20" y="73"/>
                    <a:pt x="15" y="69"/>
                  </a:cubicBezTo>
                  <a:cubicBezTo>
                    <a:pt x="1" y="59"/>
                    <a:pt x="11" y="44"/>
                    <a:pt x="15" y="30"/>
                  </a:cubicBezTo>
                  <a:cubicBezTo>
                    <a:pt x="20" y="20"/>
                    <a:pt x="64" y="1"/>
                    <a:pt x="83"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4"/>
            <p:cNvSpPr/>
            <p:nvPr/>
          </p:nvSpPr>
          <p:spPr>
            <a:xfrm rot="-487982" flipH="1">
              <a:off x="6162665" y="4155507"/>
              <a:ext cx="14017" cy="13221"/>
            </a:xfrm>
            <a:custGeom>
              <a:avLst/>
              <a:gdLst/>
              <a:ahLst/>
              <a:cxnLst/>
              <a:rect l="l" t="t" r="r" b="b"/>
              <a:pathLst>
                <a:path w="88" h="83" extrusionOk="0">
                  <a:moveTo>
                    <a:pt x="78" y="0"/>
                  </a:moveTo>
                  <a:cubicBezTo>
                    <a:pt x="88" y="0"/>
                    <a:pt x="78" y="15"/>
                    <a:pt x="73" y="20"/>
                  </a:cubicBezTo>
                  <a:cubicBezTo>
                    <a:pt x="68" y="30"/>
                    <a:pt x="54" y="54"/>
                    <a:pt x="68" y="54"/>
                  </a:cubicBezTo>
                  <a:cubicBezTo>
                    <a:pt x="73" y="54"/>
                    <a:pt x="88" y="59"/>
                    <a:pt x="73" y="73"/>
                  </a:cubicBezTo>
                  <a:cubicBezTo>
                    <a:pt x="63" y="83"/>
                    <a:pt x="0" y="44"/>
                    <a:pt x="15" y="30"/>
                  </a:cubicBezTo>
                  <a:cubicBezTo>
                    <a:pt x="29" y="25"/>
                    <a:pt x="78" y="0"/>
                    <a:pt x="78"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4"/>
            <p:cNvSpPr/>
            <p:nvPr/>
          </p:nvSpPr>
          <p:spPr>
            <a:xfrm rot="-487982" flipH="1">
              <a:off x="6221202" y="4068244"/>
              <a:ext cx="17840" cy="24849"/>
            </a:xfrm>
            <a:custGeom>
              <a:avLst/>
              <a:gdLst/>
              <a:ahLst/>
              <a:cxnLst/>
              <a:rect l="l" t="t" r="r" b="b"/>
              <a:pathLst>
                <a:path w="112" h="156" extrusionOk="0">
                  <a:moveTo>
                    <a:pt x="0" y="155"/>
                  </a:moveTo>
                  <a:cubicBezTo>
                    <a:pt x="25" y="102"/>
                    <a:pt x="49" y="54"/>
                    <a:pt x="68" y="0"/>
                  </a:cubicBezTo>
                  <a:cubicBezTo>
                    <a:pt x="112" y="44"/>
                    <a:pt x="73" y="107"/>
                    <a:pt x="0" y="15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4"/>
            <p:cNvSpPr/>
            <p:nvPr/>
          </p:nvSpPr>
          <p:spPr>
            <a:xfrm rot="-487982" flipH="1">
              <a:off x="6269731" y="4205922"/>
              <a:ext cx="10991" cy="14814"/>
            </a:xfrm>
            <a:custGeom>
              <a:avLst/>
              <a:gdLst/>
              <a:ahLst/>
              <a:cxnLst/>
              <a:rect l="l" t="t" r="r" b="b"/>
              <a:pathLst>
                <a:path w="69" h="93" extrusionOk="0">
                  <a:moveTo>
                    <a:pt x="44" y="10"/>
                  </a:moveTo>
                  <a:cubicBezTo>
                    <a:pt x="64" y="24"/>
                    <a:pt x="69" y="49"/>
                    <a:pt x="64" y="58"/>
                  </a:cubicBezTo>
                  <a:cubicBezTo>
                    <a:pt x="59" y="73"/>
                    <a:pt x="25" y="92"/>
                    <a:pt x="15" y="78"/>
                  </a:cubicBezTo>
                  <a:cubicBezTo>
                    <a:pt x="1" y="58"/>
                    <a:pt x="30" y="0"/>
                    <a:pt x="44" y="1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4"/>
            <p:cNvSpPr/>
            <p:nvPr/>
          </p:nvSpPr>
          <p:spPr>
            <a:xfrm rot="-487982" flipH="1">
              <a:off x="6047762" y="4264005"/>
              <a:ext cx="10991" cy="10195"/>
            </a:xfrm>
            <a:custGeom>
              <a:avLst/>
              <a:gdLst/>
              <a:ahLst/>
              <a:cxnLst/>
              <a:rect l="l" t="t" r="r" b="b"/>
              <a:pathLst>
                <a:path w="69" h="64" extrusionOk="0">
                  <a:moveTo>
                    <a:pt x="0" y="59"/>
                  </a:moveTo>
                  <a:cubicBezTo>
                    <a:pt x="0" y="54"/>
                    <a:pt x="10" y="49"/>
                    <a:pt x="15" y="35"/>
                  </a:cubicBezTo>
                  <a:cubicBezTo>
                    <a:pt x="20" y="25"/>
                    <a:pt x="49" y="1"/>
                    <a:pt x="49" y="1"/>
                  </a:cubicBezTo>
                  <a:cubicBezTo>
                    <a:pt x="54" y="1"/>
                    <a:pt x="68" y="6"/>
                    <a:pt x="68" y="15"/>
                  </a:cubicBezTo>
                  <a:cubicBezTo>
                    <a:pt x="68" y="30"/>
                    <a:pt x="68" y="59"/>
                    <a:pt x="59" y="64"/>
                  </a:cubicBezTo>
                  <a:cubicBezTo>
                    <a:pt x="44" y="64"/>
                    <a:pt x="0" y="64"/>
                    <a:pt x="0" y="5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4"/>
            <p:cNvSpPr/>
            <p:nvPr/>
          </p:nvSpPr>
          <p:spPr>
            <a:xfrm rot="-487982" flipH="1">
              <a:off x="5965449" y="4089536"/>
              <a:ext cx="23256" cy="12425"/>
            </a:xfrm>
            <a:custGeom>
              <a:avLst/>
              <a:gdLst/>
              <a:ahLst/>
              <a:cxnLst/>
              <a:rect l="l" t="t" r="r" b="b"/>
              <a:pathLst>
                <a:path w="146" h="78" extrusionOk="0">
                  <a:moveTo>
                    <a:pt x="0" y="78"/>
                  </a:moveTo>
                  <a:cubicBezTo>
                    <a:pt x="0" y="78"/>
                    <a:pt x="20" y="54"/>
                    <a:pt x="44" y="29"/>
                  </a:cubicBezTo>
                  <a:cubicBezTo>
                    <a:pt x="68" y="5"/>
                    <a:pt x="146" y="0"/>
                    <a:pt x="112" y="20"/>
                  </a:cubicBezTo>
                  <a:cubicBezTo>
                    <a:pt x="78" y="34"/>
                    <a:pt x="0" y="78"/>
                    <a:pt x="0" y="78"/>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4"/>
            <p:cNvSpPr/>
            <p:nvPr/>
          </p:nvSpPr>
          <p:spPr>
            <a:xfrm rot="-487982" flipH="1">
              <a:off x="6020473" y="4261843"/>
              <a:ext cx="19433" cy="12584"/>
            </a:xfrm>
            <a:custGeom>
              <a:avLst/>
              <a:gdLst/>
              <a:ahLst/>
              <a:cxnLst/>
              <a:rect l="l" t="t" r="r" b="b"/>
              <a:pathLst>
                <a:path w="122" h="79" extrusionOk="0">
                  <a:moveTo>
                    <a:pt x="102" y="16"/>
                  </a:moveTo>
                  <a:cubicBezTo>
                    <a:pt x="122" y="25"/>
                    <a:pt x="117" y="30"/>
                    <a:pt x="98" y="30"/>
                  </a:cubicBezTo>
                  <a:cubicBezTo>
                    <a:pt x="78" y="30"/>
                    <a:pt x="30" y="40"/>
                    <a:pt x="30" y="49"/>
                  </a:cubicBezTo>
                  <a:cubicBezTo>
                    <a:pt x="39" y="54"/>
                    <a:pt x="49" y="78"/>
                    <a:pt x="44" y="78"/>
                  </a:cubicBezTo>
                  <a:cubicBezTo>
                    <a:pt x="44" y="78"/>
                    <a:pt x="30" y="78"/>
                    <a:pt x="25" y="74"/>
                  </a:cubicBezTo>
                  <a:cubicBezTo>
                    <a:pt x="20" y="69"/>
                    <a:pt x="1" y="49"/>
                    <a:pt x="6" y="45"/>
                  </a:cubicBezTo>
                  <a:cubicBezTo>
                    <a:pt x="20" y="25"/>
                    <a:pt x="88" y="1"/>
                    <a:pt x="102" y="16"/>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4"/>
            <p:cNvSpPr/>
            <p:nvPr/>
          </p:nvSpPr>
          <p:spPr>
            <a:xfrm rot="-487982" flipH="1">
              <a:off x="5981930" y="4126116"/>
              <a:ext cx="11628" cy="6372"/>
            </a:xfrm>
            <a:custGeom>
              <a:avLst/>
              <a:gdLst/>
              <a:ahLst/>
              <a:cxnLst/>
              <a:rect l="l" t="t" r="r" b="b"/>
              <a:pathLst>
                <a:path w="73" h="40" extrusionOk="0">
                  <a:moveTo>
                    <a:pt x="73" y="39"/>
                  </a:moveTo>
                  <a:cubicBezTo>
                    <a:pt x="73" y="39"/>
                    <a:pt x="68" y="39"/>
                    <a:pt x="73" y="39"/>
                  </a:cubicBezTo>
                  <a:lnTo>
                    <a:pt x="34" y="39"/>
                  </a:lnTo>
                  <a:cubicBezTo>
                    <a:pt x="25" y="39"/>
                    <a:pt x="0" y="25"/>
                    <a:pt x="10" y="20"/>
                  </a:cubicBezTo>
                  <a:cubicBezTo>
                    <a:pt x="15" y="5"/>
                    <a:pt x="54" y="1"/>
                    <a:pt x="73" y="2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4"/>
            <p:cNvSpPr/>
            <p:nvPr/>
          </p:nvSpPr>
          <p:spPr>
            <a:xfrm rot="-487982" flipH="1">
              <a:off x="5946809" y="4106859"/>
              <a:ext cx="14017" cy="12584"/>
            </a:xfrm>
            <a:custGeom>
              <a:avLst/>
              <a:gdLst/>
              <a:ahLst/>
              <a:cxnLst/>
              <a:rect l="l" t="t" r="r" b="b"/>
              <a:pathLst>
                <a:path w="88" h="79" extrusionOk="0">
                  <a:moveTo>
                    <a:pt x="10" y="15"/>
                  </a:moveTo>
                  <a:cubicBezTo>
                    <a:pt x="24" y="1"/>
                    <a:pt x="24" y="1"/>
                    <a:pt x="10" y="15"/>
                  </a:cubicBezTo>
                  <a:cubicBezTo>
                    <a:pt x="5" y="49"/>
                    <a:pt x="87" y="59"/>
                    <a:pt x="87" y="59"/>
                  </a:cubicBezTo>
                  <a:lnTo>
                    <a:pt x="68" y="78"/>
                  </a:lnTo>
                  <a:cubicBezTo>
                    <a:pt x="58" y="78"/>
                    <a:pt x="0" y="34"/>
                    <a:pt x="10" y="1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4"/>
            <p:cNvSpPr/>
            <p:nvPr/>
          </p:nvSpPr>
          <p:spPr>
            <a:xfrm rot="-487982" flipH="1">
              <a:off x="6204776" y="4106828"/>
              <a:ext cx="21026" cy="12584"/>
            </a:xfrm>
            <a:custGeom>
              <a:avLst/>
              <a:gdLst/>
              <a:ahLst/>
              <a:cxnLst/>
              <a:rect l="l" t="t" r="r" b="b"/>
              <a:pathLst>
                <a:path w="132" h="79" extrusionOk="0">
                  <a:moveTo>
                    <a:pt x="131" y="1"/>
                  </a:moveTo>
                  <a:cubicBezTo>
                    <a:pt x="107" y="59"/>
                    <a:pt x="64" y="78"/>
                    <a:pt x="1" y="59"/>
                  </a:cubicBezTo>
                  <a:cubicBezTo>
                    <a:pt x="39" y="40"/>
                    <a:pt x="78" y="20"/>
                    <a:pt x="131" y="1"/>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4"/>
            <p:cNvSpPr/>
            <p:nvPr/>
          </p:nvSpPr>
          <p:spPr>
            <a:xfrm rot="-487982" flipH="1">
              <a:off x="6009611" y="4108093"/>
              <a:ext cx="12584" cy="6372"/>
            </a:xfrm>
            <a:custGeom>
              <a:avLst/>
              <a:gdLst/>
              <a:ahLst/>
              <a:cxnLst/>
              <a:rect l="l" t="t" r="r" b="b"/>
              <a:pathLst>
                <a:path w="79" h="40" extrusionOk="0">
                  <a:moveTo>
                    <a:pt x="78" y="0"/>
                  </a:moveTo>
                  <a:cubicBezTo>
                    <a:pt x="78" y="10"/>
                    <a:pt x="73" y="15"/>
                    <a:pt x="59" y="20"/>
                  </a:cubicBezTo>
                  <a:cubicBezTo>
                    <a:pt x="49" y="25"/>
                    <a:pt x="5" y="39"/>
                    <a:pt x="1" y="34"/>
                  </a:cubicBezTo>
                  <a:cubicBezTo>
                    <a:pt x="1" y="20"/>
                    <a:pt x="10" y="10"/>
                    <a:pt x="2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4"/>
            <p:cNvSpPr/>
            <p:nvPr/>
          </p:nvSpPr>
          <p:spPr>
            <a:xfrm rot="-487982" flipH="1">
              <a:off x="5913578" y="4202879"/>
              <a:ext cx="13221" cy="8602"/>
            </a:xfrm>
            <a:custGeom>
              <a:avLst/>
              <a:gdLst/>
              <a:ahLst/>
              <a:cxnLst/>
              <a:rect l="l" t="t" r="r" b="b"/>
              <a:pathLst>
                <a:path w="83" h="54" extrusionOk="0">
                  <a:moveTo>
                    <a:pt x="15" y="0"/>
                  </a:moveTo>
                  <a:cubicBezTo>
                    <a:pt x="44" y="19"/>
                    <a:pt x="59" y="29"/>
                    <a:pt x="83" y="44"/>
                  </a:cubicBezTo>
                  <a:cubicBezTo>
                    <a:pt x="5" y="53"/>
                    <a:pt x="1" y="49"/>
                    <a:pt x="15"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4"/>
            <p:cNvSpPr/>
            <p:nvPr/>
          </p:nvSpPr>
          <p:spPr>
            <a:xfrm rot="-487982" flipH="1">
              <a:off x="6191373" y="4061261"/>
              <a:ext cx="9398" cy="4779"/>
            </a:xfrm>
            <a:custGeom>
              <a:avLst/>
              <a:gdLst/>
              <a:ahLst/>
              <a:cxnLst/>
              <a:rect l="l" t="t" r="r" b="b"/>
              <a:pathLst>
                <a:path w="59" h="30" extrusionOk="0">
                  <a:moveTo>
                    <a:pt x="19" y="25"/>
                  </a:moveTo>
                  <a:cubicBezTo>
                    <a:pt x="0" y="25"/>
                    <a:pt x="0" y="10"/>
                    <a:pt x="10" y="6"/>
                  </a:cubicBezTo>
                  <a:cubicBezTo>
                    <a:pt x="19" y="1"/>
                    <a:pt x="39" y="1"/>
                    <a:pt x="49" y="6"/>
                  </a:cubicBezTo>
                  <a:cubicBezTo>
                    <a:pt x="58" y="10"/>
                    <a:pt x="29" y="30"/>
                    <a:pt x="19" y="2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4"/>
            <p:cNvSpPr/>
            <p:nvPr/>
          </p:nvSpPr>
          <p:spPr>
            <a:xfrm rot="-487982" flipH="1">
              <a:off x="4012573" y="3900804"/>
              <a:ext cx="1380085" cy="780678"/>
            </a:xfrm>
            <a:custGeom>
              <a:avLst/>
              <a:gdLst/>
              <a:ahLst/>
              <a:cxnLst/>
              <a:rect l="l" t="t" r="r" b="b"/>
              <a:pathLst>
                <a:path w="8664" h="4901" extrusionOk="0">
                  <a:moveTo>
                    <a:pt x="8194" y="2601"/>
                  </a:moveTo>
                  <a:cubicBezTo>
                    <a:pt x="8156" y="2542"/>
                    <a:pt x="8112" y="2489"/>
                    <a:pt x="8073" y="2431"/>
                  </a:cubicBezTo>
                  <a:cubicBezTo>
                    <a:pt x="8180" y="2407"/>
                    <a:pt x="8281" y="2368"/>
                    <a:pt x="8373" y="2305"/>
                  </a:cubicBezTo>
                  <a:cubicBezTo>
                    <a:pt x="8446" y="2257"/>
                    <a:pt x="8407" y="2155"/>
                    <a:pt x="8320" y="2165"/>
                  </a:cubicBezTo>
                  <a:cubicBezTo>
                    <a:pt x="8151" y="2199"/>
                    <a:pt x="7976" y="2150"/>
                    <a:pt x="7802" y="2160"/>
                  </a:cubicBezTo>
                  <a:cubicBezTo>
                    <a:pt x="7797" y="2150"/>
                    <a:pt x="7797" y="2141"/>
                    <a:pt x="7792" y="2131"/>
                  </a:cubicBezTo>
                  <a:cubicBezTo>
                    <a:pt x="7855" y="2116"/>
                    <a:pt x="7913" y="2092"/>
                    <a:pt x="7962" y="2058"/>
                  </a:cubicBezTo>
                  <a:cubicBezTo>
                    <a:pt x="8010" y="2019"/>
                    <a:pt x="8039" y="1961"/>
                    <a:pt x="8088" y="1923"/>
                  </a:cubicBezTo>
                  <a:cubicBezTo>
                    <a:pt x="8136" y="1894"/>
                    <a:pt x="8131" y="1826"/>
                    <a:pt x="8078" y="1802"/>
                  </a:cubicBezTo>
                  <a:cubicBezTo>
                    <a:pt x="7981" y="1768"/>
                    <a:pt x="7884" y="1724"/>
                    <a:pt x="7783" y="1719"/>
                  </a:cubicBezTo>
                  <a:cubicBezTo>
                    <a:pt x="7715" y="1714"/>
                    <a:pt x="7662" y="1739"/>
                    <a:pt x="7603" y="1768"/>
                  </a:cubicBezTo>
                  <a:cubicBezTo>
                    <a:pt x="7574" y="1729"/>
                    <a:pt x="7550" y="1695"/>
                    <a:pt x="7516" y="1656"/>
                  </a:cubicBezTo>
                  <a:cubicBezTo>
                    <a:pt x="7594" y="1569"/>
                    <a:pt x="7637" y="1453"/>
                    <a:pt x="7637" y="1317"/>
                  </a:cubicBezTo>
                  <a:cubicBezTo>
                    <a:pt x="7637" y="1245"/>
                    <a:pt x="7550" y="1230"/>
                    <a:pt x="7516" y="1283"/>
                  </a:cubicBezTo>
                  <a:cubicBezTo>
                    <a:pt x="7448" y="1366"/>
                    <a:pt x="7347" y="1404"/>
                    <a:pt x="7240" y="1429"/>
                  </a:cubicBezTo>
                  <a:cubicBezTo>
                    <a:pt x="7143" y="1366"/>
                    <a:pt x="7042" y="1312"/>
                    <a:pt x="6925" y="1274"/>
                  </a:cubicBezTo>
                  <a:cubicBezTo>
                    <a:pt x="7042" y="1240"/>
                    <a:pt x="7158" y="1220"/>
                    <a:pt x="7289" y="1240"/>
                  </a:cubicBezTo>
                  <a:cubicBezTo>
                    <a:pt x="7356" y="1245"/>
                    <a:pt x="7381" y="1148"/>
                    <a:pt x="7327" y="1119"/>
                  </a:cubicBezTo>
                  <a:cubicBezTo>
                    <a:pt x="7090" y="969"/>
                    <a:pt x="6814" y="1022"/>
                    <a:pt x="6611" y="1191"/>
                  </a:cubicBezTo>
                  <a:cubicBezTo>
                    <a:pt x="6611" y="1148"/>
                    <a:pt x="6625" y="1109"/>
                    <a:pt x="6659" y="1085"/>
                  </a:cubicBezTo>
                  <a:cubicBezTo>
                    <a:pt x="6674" y="1075"/>
                    <a:pt x="6679" y="1065"/>
                    <a:pt x="6679" y="1051"/>
                  </a:cubicBezTo>
                  <a:cubicBezTo>
                    <a:pt x="6746" y="1036"/>
                    <a:pt x="6727" y="925"/>
                    <a:pt x="6654" y="920"/>
                  </a:cubicBezTo>
                  <a:cubicBezTo>
                    <a:pt x="6533" y="906"/>
                    <a:pt x="6388" y="964"/>
                    <a:pt x="6315" y="1056"/>
                  </a:cubicBezTo>
                  <a:cubicBezTo>
                    <a:pt x="6315" y="1056"/>
                    <a:pt x="6315" y="1065"/>
                    <a:pt x="6310" y="1065"/>
                  </a:cubicBezTo>
                  <a:cubicBezTo>
                    <a:pt x="6248" y="1114"/>
                    <a:pt x="6214" y="1187"/>
                    <a:pt x="6194" y="1264"/>
                  </a:cubicBezTo>
                  <a:cubicBezTo>
                    <a:pt x="6136" y="1283"/>
                    <a:pt x="6078" y="1298"/>
                    <a:pt x="6025" y="1322"/>
                  </a:cubicBezTo>
                  <a:cubicBezTo>
                    <a:pt x="5991" y="1274"/>
                    <a:pt x="5952" y="1220"/>
                    <a:pt x="5918" y="1177"/>
                  </a:cubicBezTo>
                  <a:cubicBezTo>
                    <a:pt x="5947" y="1143"/>
                    <a:pt x="5976" y="1104"/>
                    <a:pt x="6001" y="1065"/>
                  </a:cubicBezTo>
                  <a:cubicBezTo>
                    <a:pt x="6054" y="978"/>
                    <a:pt x="6136" y="823"/>
                    <a:pt x="6117" y="717"/>
                  </a:cubicBezTo>
                  <a:cubicBezTo>
                    <a:pt x="6093" y="586"/>
                    <a:pt x="5957" y="659"/>
                    <a:pt x="5884" y="702"/>
                  </a:cubicBezTo>
                  <a:cubicBezTo>
                    <a:pt x="5783" y="756"/>
                    <a:pt x="5686" y="823"/>
                    <a:pt x="5613" y="911"/>
                  </a:cubicBezTo>
                  <a:cubicBezTo>
                    <a:pt x="5579" y="891"/>
                    <a:pt x="5541" y="867"/>
                    <a:pt x="5502" y="848"/>
                  </a:cubicBezTo>
                  <a:cubicBezTo>
                    <a:pt x="5521" y="620"/>
                    <a:pt x="5410" y="388"/>
                    <a:pt x="5294" y="199"/>
                  </a:cubicBezTo>
                  <a:cubicBezTo>
                    <a:pt x="5260" y="145"/>
                    <a:pt x="5153" y="155"/>
                    <a:pt x="5153" y="228"/>
                  </a:cubicBezTo>
                  <a:cubicBezTo>
                    <a:pt x="5163" y="392"/>
                    <a:pt x="5148" y="547"/>
                    <a:pt x="5105" y="702"/>
                  </a:cubicBezTo>
                  <a:cubicBezTo>
                    <a:pt x="5085" y="693"/>
                    <a:pt x="5076" y="693"/>
                    <a:pt x="5056" y="688"/>
                  </a:cubicBezTo>
                  <a:cubicBezTo>
                    <a:pt x="5037" y="605"/>
                    <a:pt x="5018" y="513"/>
                    <a:pt x="5008" y="426"/>
                  </a:cubicBezTo>
                  <a:cubicBezTo>
                    <a:pt x="4993" y="373"/>
                    <a:pt x="4930" y="363"/>
                    <a:pt x="4892" y="392"/>
                  </a:cubicBezTo>
                  <a:cubicBezTo>
                    <a:pt x="4795" y="465"/>
                    <a:pt x="4722" y="562"/>
                    <a:pt x="4679" y="668"/>
                  </a:cubicBezTo>
                  <a:cubicBezTo>
                    <a:pt x="4582" y="678"/>
                    <a:pt x="4495" y="693"/>
                    <a:pt x="4403" y="717"/>
                  </a:cubicBezTo>
                  <a:cubicBezTo>
                    <a:pt x="4422" y="659"/>
                    <a:pt x="4436" y="596"/>
                    <a:pt x="4446" y="538"/>
                  </a:cubicBezTo>
                  <a:cubicBezTo>
                    <a:pt x="4451" y="494"/>
                    <a:pt x="4422" y="436"/>
                    <a:pt x="4364" y="450"/>
                  </a:cubicBezTo>
                  <a:cubicBezTo>
                    <a:pt x="4180" y="509"/>
                    <a:pt x="4001" y="610"/>
                    <a:pt x="3918" y="775"/>
                  </a:cubicBezTo>
                  <a:cubicBezTo>
                    <a:pt x="3841" y="712"/>
                    <a:pt x="3754" y="659"/>
                    <a:pt x="3657" y="615"/>
                  </a:cubicBezTo>
                  <a:cubicBezTo>
                    <a:pt x="3749" y="499"/>
                    <a:pt x="3855" y="412"/>
                    <a:pt x="3996" y="339"/>
                  </a:cubicBezTo>
                  <a:cubicBezTo>
                    <a:pt x="4068" y="300"/>
                    <a:pt x="4020" y="203"/>
                    <a:pt x="3952" y="218"/>
                  </a:cubicBezTo>
                  <a:cubicBezTo>
                    <a:pt x="3773" y="242"/>
                    <a:pt x="3565" y="344"/>
                    <a:pt x="3453" y="499"/>
                  </a:cubicBezTo>
                  <a:cubicBezTo>
                    <a:pt x="3478" y="388"/>
                    <a:pt x="3468" y="257"/>
                    <a:pt x="3453" y="145"/>
                  </a:cubicBezTo>
                  <a:cubicBezTo>
                    <a:pt x="3439" y="78"/>
                    <a:pt x="3342" y="78"/>
                    <a:pt x="3323" y="136"/>
                  </a:cubicBezTo>
                  <a:cubicBezTo>
                    <a:pt x="3289" y="266"/>
                    <a:pt x="3250" y="392"/>
                    <a:pt x="3187" y="509"/>
                  </a:cubicBezTo>
                  <a:cubicBezTo>
                    <a:pt x="3124" y="509"/>
                    <a:pt x="3066" y="513"/>
                    <a:pt x="3008" y="523"/>
                  </a:cubicBezTo>
                  <a:cubicBezTo>
                    <a:pt x="3022" y="436"/>
                    <a:pt x="3042" y="320"/>
                    <a:pt x="3095" y="252"/>
                  </a:cubicBezTo>
                  <a:cubicBezTo>
                    <a:pt x="3095" y="252"/>
                    <a:pt x="3095" y="247"/>
                    <a:pt x="3100" y="247"/>
                  </a:cubicBezTo>
                  <a:cubicBezTo>
                    <a:pt x="3105" y="242"/>
                    <a:pt x="3114" y="242"/>
                    <a:pt x="3119" y="233"/>
                  </a:cubicBezTo>
                  <a:cubicBezTo>
                    <a:pt x="3192" y="199"/>
                    <a:pt x="3129" y="97"/>
                    <a:pt x="3056" y="126"/>
                  </a:cubicBezTo>
                  <a:cubicBezTo>
                    <a:pt x="2906" y="199"/>
                    <a:pt x="2780" y="339"/>
                    <a:pt x="2717" y="499"/>
                  </a:cubicBezTo>
                  <a:cubicBezTo>
                    <a:pt x="2712" y="499"/>
                    <a:pt x="2703" y="494"/>
                    <a:pt x="2693" y="494"/>
                  </a:cubicBezTo>
                  <a:cubicBezTo>
                    <a:pt x="2693" y="489"/>
                    <a:pt x="2703" y="484"/>
                    <a:pt x="2703" y="475"/>
                  </a:cubicBezTo>
                  <a:cubicBezTo>
                    <a:pt x="2717" y="368"/>
                    <a:pt x="2664" y="257"/>
                    <a:pt x="2640" y="150"/>
                  </a:cubicBezTo>
                  <a:cubicBezTo>
                    <a:pt x="2630" y="87"/>
                    <a:pt x="2543" y="87"/>
                    <a:pt x="2524" y="136"/>
                  </a:cubicBezTo>
                  <a:cubicBezTo>
                    <a:pt x="2388" y="208"/>
                    <a:pt x="2291" y="325"/>
                    <a:pt x="2243" y="470"/>
                  </a:cubicBezTo>
                  <a:cubicBezTo>
                    <a:pt x="2160" y="484"/>
                    <a:pt x="2088" y="499"/>
                    <a:pt x="2015" y="523"/>
                  </a:cubicBezTo>
                  <a:cubicBezTo>
                    <a:pt x="1962" y="392"/>
                    <a:pt x="1928" y="252"/>
                    <a:pt x="1928" y="102"/>
                  </a:cubicBezTo>
                  <a:cubicBezTo>
                    <a:pt x="1928" y="15"/>
                    <a:pt x="1812" y="0"/>
                    <a:pt x="1783" y="78"/>
                  </a:cubicBezTo>
                  <a:cubicBezTo>
                    <a:pt x="1710" y="271"/>
                    <a:pt x="1686" y="475"/>
                    <a:pt x="1725" y="678"/>
                  </a:cubicBezTo>
                  <a:cubicBezTo>
                    <a:pt x="1715" y="683"/>
                    <a:pt x="1710" y="688"/>
                    <a:pt x="1696" y="693"/>
                  </a:cubicBezTo>
                  <a:cubicBezTo>
                    <a:pt x="1647" y="668"/>
                    <a:pt x="1589" y="659"/>
                    <a:pt x="1526" y="654"/>
                  </a:cubicBezTo>
                  <a:cubicBezTo>
                    <a:pt x="1381" y="639"/>
                    <a:pt x="1182" y="630"/>
                    <a:pt x="1056" y="707"/>
                  </a:cubicBezTo>
                  <a:cubicBezTo>
                    <a:pt x="998" y="741"/>
                    <a:pt x="1013" y="838"/>
                    <a:pt x="1085" y="838"/>
                  </a:cubicBezTo>
                  <a:cubicBezTo>
                    <a:pt x="1206" y="838"/>
                    <a:pt x="1284" y="944"/>
                    <a:pt x="1386" y="993"/>
                  </a:cubicBezTo>
                  <a:cubicBezTo>
                    <a:pt x="1395" y="998"/>
                    <a:pt x="1400" y="998"/>
                    <a:pt x="1410" y="998"/>
                  </a:cubicBezTo>
                  <a:cubicBezTo>
                    <a:pt x="1371" y="1056"/>
                    <a:pt x="1332" y="1119"/>
                    <a:pt x="1303" y="1187"/>
                  </a:cubicBezTo>
                  <a:cubicBezTo>
                    <a:pt x="1129" y="1090"/>
                    <a:pt x="867" y="1104"/>
                    <a:pt x="698" y="1191"/>
                  </a:cubicBezTo>
                  <a:cubicBezTo>
                    <a:pt x="635" y="1220"/>
                    <a:pt x="654" y="1308"/>
                    <a:pt x="708" y="1322"/>
                  </a:cubicBezTo>
                  <a:cubicBezTo>
                    <a:pt x="892" y="1395"/>
                    <a:pt x="1037" y="1467"/>
                    <a:pt x="1177" y="1588"/>
                  </a:cubicBezTo>
                  <a:cubicBezTo>
                    <a:pt x="1168" y="1613"/>
                    <a:pt x="1168" y="1632"/>
                    <a:pt x="1168" y="1656"/>
                  </a:cubicBezTo>
                  <a:cubicBezTo>
                    <a:pt x="1013" y="1647"/>
                    <a:pt x="848" y="1705"/>
                    <a:pt x="698" y="1772"/>
                  </a:cubicBezTo>
                  <a:cubicBezTo>
                    <a:pt x="645" y="1797"/>
                    <a:pt x="650" y="1869"/>
                    <a:pt x="693" y="1898"/>
                  </a:cubicBezTo>
                  <a:cubicBezTo>
                    <a:pt x="824" y="1995"/>
                    <a:pt x="969" y="2073"/>
                    <a:pt x="1129" y="2082"/>
                  </a:cubicBezTo>
                  <a:cubicBezTo>
                    <a:pt x="993" y="2170"/>
                    <a:pt x="877" y="2281"/>
                    <a:pt x="780" y="2402"/>
                  </a:cubicBezTo>
                  <a:cubicBezTo>
                    <a:pt x="674" y="2276"/>
                    <a:pt x="514" y="2179"/>
                    <a:pt x="364" y="2145"/>
                  </a:cubicBezTo>
                  <a:cubicBezTo>
                    <a:pt x="296" y="2136"/>
                    <a:pt x="223" y="2213"/>
                    <a:pt x="286" y="2266"/>
                  </a:cubicBezTo>
                  <a:cubicBezTo>
                    <a:pt x="296" y="2281"/>
                    <a:pt x="315" y="2291"/>
                    <a:pt x="330" y="2305"/>
                  </a:cubicBezTo>
                  <a:cubicBezTo>
                    <a:pt x="407" y="2407"/>
                    <a:pt x="480" y="2509"/>
                    <a:pt x="524" y="2639"/>
                  </a:cubicBezTo>
                  <a:cubicBezTo>
                    <a:pt x="528" y="2664"/>
                    <a:pt x="533" y="2678"/>
                    <a:pt x="538" y="2702"/>
                  </a:cubicBezTo>
                  <a:cubicBezTo>
                    <a:pt x="436" y="2591"/>
                    <a:pt x="296" y="2509"/>
                    <a:pt x="160" y="2504"/>
                  </a:cubicBezTo>
                  <a:cubicBezTo>
                    <a:pt x="122" y="2504"/>
                    <a:pt x="97" y="2523"/>
                    <a:pt x="88" y="2557"/>
                  </a:cubicBezTo>
                  <a:cubicBezTo>
                    <a:pt x="44" y="2668"/>
                    <a:pt x="194" y="2751"/>
                    <a:pt x="257" y="2814"/>
                  </a:cubicBezTo>
                  <a:cubicBezTo>
                    <a:pt x="354" y="2906"/>
                    <a:pt x="427" y="3002"/>
                    <a:pt x="490" y="3109"/>
                  </a:cubicBezTo>
                  <a:cubicBezTo>
                    <a:pt x="485" y="3148"/>
                    <a:pt x="485" y="3182"/>
                    <a:pt x="485" y="3220"/>
                  </a:cubicBezTo>
                  <a:cubicBezTo>
                    <a:pt x="340" y="3186"/>
                    <a:pt x="199" y="3196"/>
                    <a:pt x="68" y="3279"/>
                  </a:cubicBezTo>
                  <a:cubicBezTo>
                    <a:pt x="1" y="3322"/>
                    <a:pt x="30" y="3443"/>
                    <a:pt x="122" y="3419"/>
                  </a:cubicBezTo>
                  <a:cubicBezTo>
                    <a:pt x="233" y="3395"/>
                    <a:pt x="320" y="3472"/>
                    <a:pt x="412" y="3525"/>
                  </a:cubicBezTo>
                  <a:cubicBezTo>
                    <a:pt x="296" y="3584"/>
                    <a:pt x="194" y="3656"/>
                    <a:pt x="112" y="3753"/>
                  </a:cubicBezTo>
                  <a:cubicBezTo>
                    <a:pt x="54" y="3811"/>
                    <a:pt x="102" y="3903"/>
                    <a:pt x="185" y="3889"/>
                  </a:cubicBezTo>
                  <a:cubicBezTo>
                    <a:pt x="306" y="3874"/>
                    <a:pt x="432" y="3879"/>
                    <a:pt x="553" y="3860"/>
                  </a:cubicBezTo>
                  <a:cubicBezTo>
                    <a:pt x="558" y="3860"/>
                    <a:pt x="562" y="3860"/>
                    <a:pt x="572" y="3855"/>
                  </a:cubicBezTo>
                  <a:cubicBezTo>
                    <a:pt x="509" y="4092"/>
                    <a:pt x="674" y="4339"/>
                    <a:pt x="853" y="4494"/>
                  </a:cubicBezTo>
                  <a:cubicBezTo>
                    <a:pt x="926" y="4562"/>
                    <a:pt x="1042" y="4465"/>
                    <a:pt x="969" y="4387"/>
                  </a:cubicBezTo>
                  <a:cubicBezTo>
                    <a:pt x="897" y="4310"/>
                    <a:pt x="872" y="4223"/>
                    <a:pt x="872" y="4126"/>
                  </a:cubicBezTo>
                  <a:lnTo>
                    <a:pt x="872" y="4126"/>
                  </a:lnTo>
                  <a:cubicBezTo>
                    <a:pt x="945" y="4417"/>
                    <a:pt x="1192" y="4688"/>
                    <a:pt x="1507" y="4639"/>
                  </a:cubicBezTo>
                  <a:cubicBezTo>
                    <a:pt x="1570" y="4634"/>
                    <a:pt x="1574" y="4533"/>
                    <a:pt x="1516" y="4518"/>
                  </a:cubicBezTo>
                  <a:cubicBezTo>
                    <a:pt x="1468" y="4509"/>
                    <a:pt x="1424" y="4484"/>
                    <a:pt x="1386" y="4441"/>
                  </a:cubicBezTo>
                  <a:cubicBezTo>
                    <a:pt x="1478" y="4470"/>
                    <a:pt x="1570" y="4489"/>
                    <a:pt x="1666" y="4494"/>
                  </a:cubicBezTo>
                  <a:cubicBezTo>
                    <a:pt x="1817" y="4634"/>
                    <a:pt x="2073" y="4678"/>
                    <a:pt x="2257" y="4625"/>
                  </a:cubicBezTo>
                  <a:cubicBezTo>
                    <a:pt x="2325" y="4605"/>
                    <a:pt x="2344" y="4489"/>
                    <a:pt x="2267" y="4479"/>
                  </a:cubicBezTo>
                  <a:cubicBezTo>
                    <a:pt x="2228" y="4470"/>
                    <a:pt x="2194" y="4455"/>
                    <a:pt x="2160" y="4436"/>
                  </a:cubicBezTo>
                  <a:cubicBezTo>
                    <a:pt x="2301" y="4387"/>
                    <a:pt x="2436" y="4320"/>
                    <a:pt x="2558" y="4228"/>
                  </a:cubicBezTo>
                  <a:cubicBezTo>
                    <a:pt x="2756" y="4528"/>
                    <a:pt x="3090" y="4688"/>
                    <a:pt x="3458" y="4707"/>
                  </a:cubicBezTo>
                  <a:cubicBezTo>
                    <a:pt x="3918" y="4731"/>
                    <a:pt x="4364" y="4489"/>
                    <a:pt x="4630" y="4121"/>
                  </a:cubicBezTo>
                  <a:cubicBezTo>
                    <a:pt x="5037" y="4470"/>
                    <a:pt x="5647" y="4591"/>
                    <a:pt x="6131" y="4344"/>
                  </a:cubicBezTo>
                  <a:cubicBezTo>
                    <a:pt x="6214" y="4383"/>
                    <a:pt x="6296" y="4412"/>
                    <a:pt x="6383" y="4436"/>
                  </a:cubicBezTo>
                  <a:cubicBezTo>
                    <a:pt x="6591" y="4615"/>
                    <a:pt x="6872" y="4702"/>
                    <a:pt x="7168" y="4634"/>
                  </a:cubicBezTo>
                  <a:cubicBezTo>
                    <a:pt x="7182" y="4634"/>
                    <a:pt x="7192" y="4630"/>
                    <a:pt x="7206" y="4625"/>
                  </a:cubicBezTo>
                  <a:cubicBezTo>
                    <a:pt x="7182" y="4673"/>
                    <a:pt x="7139" y="4722"/>
                    <a:pt x="7148" y="4775"/>
                  </a:cubicBezTo>
                  <a:cubicBezTo>
                    <a:pt x="7172" y="4901"/>
                    <a:pt x="7318" y="4843"/>
                    <a:pt x="7390" y="4799"/>
                  </a:cubicBezTo>
                  <a:cubicBezTo>
                    <a:pt x="7458" y="4760"/>
                    <a:pt x="7507" y="4707"/>
                    <a:pt x="7545" y="4649"/>
                  </a:cubicBezTo>
                  <a:cubicBezTo>
                    <a:pt x="7550" y="4649"/>
                    <a:pt x="7555" y="4639"/>
                    <a:pt x="7555" y="4639"/>
                  </a:cubicBezTo>
                  <a:cubicBezTo>
                    <a:pt x="7594" y="4625"/>
                    <a:pt x="7603" y="4581"/>
                    <a:pt x="7594" y="4552"/>
                  </a:cubicBezTo>
                  <a:cubicBezTo>
                    <a:pt x="7608" y="4504"/>
                    <a:pt x="7623" y="4455"/>
                    <a:pt x="7628" y="4397"/>
                  </a:cubicBezTo>
                  <a:lnTo>
                    <a:pt x="7666" y="4470"/>
                  </a:lnTo>
                  <a:cubicBezTo>
                    <a:pt x="7681" y="4513"/>
                    <a:pt x="7749" y="4528"/>
                    <a:pt x="7778" y="4489"/>
                  </a:cubicBezTo>
                  <a:cubicBezTo>
                    <a:pt x="7860" y="4392"/>
                    <a:pt x="7846" y="4295"/>
                    <a:pt x="7817" y="4179"/>
                  </a:cubicBezTo>
                  <a:cubicBezTo>
                    <a:pt x="7812" y="4165"/>
                    <a:pt x="7802" y="4140"/>
                    <a:pt x="7797" y="4121"/>
                  </a:cubicBezTo>
                  <a:cubicBezTo>
                    <a:pt x="7841" y="4034"/>
                    <a:pt x="7870" y="3947"/>
                    <a:pt x="7889" y="3850"/>
                  </a:cubicBezTo>
                  <a:cubicBezTo>
                    <a:pt x="7913" y="3976"/>
                    <a:pt x="7933" y="4102"/>
                    <a:pt x="7942" y="4237"/>
                  </a:cubicBezTo>
                  <a:cubicBezTo>
                    <a:pt x="7947" y="4286"/>
                    <a:pt x="7996" y="4334"/>
                    <a:pt x="8054" y="4300"/>
                  </a:cubicBezTo>
                  <a:cubicBezTo>
                    <a:pt x="8151" y="4247"/>
                    <a:pt x="8131" y="4102"/>
                    <a:pt x="8112" y="3981"/>
                  </a:cubicBezTo>
                  <a:cubicBezTo>
                    <a:pt x="8180" y="3927"/>
                    <a:pt x="8175" y="3806"/>
                    <a:pt x="8180" y="3734"/>
                  </a:cubicBezTo>
                  <a:cubicBezTo>
                    <a:pt x="8185" y="3666"/>
                    <a:pt x="8185" y="3598"/>
                    <a:pt x="8180" y="3535"/>
                  </a:cubicBezTo>
                  <a:cubicBezTo>
                    <a:pt x="8204" y="3492"/>
                    <a:pt x="8233" y="3448"/>
                    <a:pt x="8252" y="3404"/>
                  </a:cubicBezTo>
                  <a:cubicBezTo>
                    <a:pt x="8286" y="3501"/>
                    <a:pt x="8310" y="3608"/>
                    <a:pt x="8310" y="3719"/>
                  </a:cubicBezTo>
                  <a:cubicBezTo>
                    <a:pt x="8310" y="3806"/>
                    <a:pt x="8427" y="3826"/>
                    <a:pt x="8456" y="3743"/>
                  </a:cubicBezTo>
                  <a:cubicBezTo>
                    <a:pt x="8553" y="3492"/>
                    <a:pt x="8470" y="3249"/>
                    <a:pt x="8335" y="3036"/>
                  </a:cubicBezTo>
                  <a:lnTo>
                    <a:pt x="8335" y="3002"/>
                  </a:lnTo>
                  <a:cubicBezTo>
                    <a:pt x="8407" y="3075"/>
                    <a:pt x="8465" y="3157"/>
                    <a:pt x="8519" y="3254"/>
                  </a:cubicBezTo>
                  <a:cubicBezTo>
                    <a:pt x="8553" y="3317"/>
                    <a:pt x="8664" y="3303"/>
                    <a:pt x="8659" y="3225"/>
                  </a:cubicBezTo>
                  <a:cubicBezTo>
                    <a:pt x="8620" y="2983"/>
                    <a:pt x="8451" y="2649"/>
                    <a:pt x="8194" y="26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4"/>
            <p:cNvSpPr/>
            <p:nvPr/>
          </p:nvSpPr>
          <p:spPr>
            <a:xfrm rot="-487982" flipH="1">
              <a:off x="4610319" y="4306384"/>
              <a:ext cx="260120" cy="247058"/>
            </a:xfrm>
            <a:custGeom>
              <a:avLst/>
              <a:gdLst/>
              <a:ahLst/>
              <a:cxnLst/>
              <a:rect l="l" t="t" r="r" b="b"/>
              <a:pathLst>
                <a:path w="1633" h="1551" extrusionOk="0">
                  <a:moveTo>
                    <a:pt x="1604" y="1187"/>
                  </a:moveTo>
                  <a:cubicBezTo>
                    <a:pt x="1609" y="1192"/>
                    <a:pt x="1594" y="1206"/>
                    <a:pt x="1560" y="1216"/>
                  </a:cubicBezTo>
                  <a:cubicBezTo>
                    <a:pt x="1531" y="1231"/>
                    <a:pt x="1449" y="1264"/>
                    <a:pt x="1454" y="1269"/>
                  </a:cubicBezTo>
                  <a:cubicBezTo>
                    <a:pt x="1463" y="1279"/>
                    <a:pt x="1478" y="1327"/>
                    <a:pt x="1454" y="1366"/>
                  </a:cubicBezTo>
                  <a:cubicBezTo>
                    <a:pt x="1430" y="1410"/>
                    <a:pt x="1304" y="1497"/>
                    <a:pt x="1294" y="1507"/>
                  </a:cubicBezTo>
                  <a:cubicBezTo>
                    <a:pt x="1289" y="1521"/>
                    <a:pt x="1255" y="1550"/>
                    <a:pt x="1241" y="1545"/>
                  </a:cubicBezTo>
                  <a:cubicBezTo>
                    <a:pt x="1231" y="1536"/>
                    <a:pt x="1221" y="1507"/>
                    <a:pt x="1221" y="1502"/>
                  </a:cubicBezTo>
                  <a:cubicBezTo>
                    <a:pt x="1226" y="1487"/>
                    <a:pt x="1226" y="1453"/>
                    <a:pt x="1212" y="1448"/>
                  </a:cubicBezTo>
                  <a:cubicBezTo>
                    <a:pt x="1192" y="1439"/>
                    <a:pt x="1149" y="1410"/>
                    <a:pt x="1168" y="1405"/>
                  </a:cubicBezTo>
                  <a:cubicBezTo>
                    <a:pt x="1192" y="1400"/>
                    <a:pt x="1241" y="1381"/>
                    <a:pt x="1241" y="1376"/>
                  </a:cubicBezTo>
                  <a:cubicBezTo>
                    <a:pt x="1241" y="1376"/>
                    <a:pt x="1236" y="1361"/>
                    <a:pt x="1221" y="1361"/>
                  </a:cubicBezTo>
                  <a:cubicBezTo>
                    <a:pt x="1216" y="1361"/>
                    <a:pt x="1095" y="1308"/>
                    <a:pt x="979" y="1240"/>
                  </a:cubicBezTo>
                  <a:lnTo>
                    <a:pt x="916" y="1134"/>
                  </a:lnTo>
                  <a:lnTo>
                    <a:pt x="829" y="1148"/>
                  </a:lnTo>
                  <a:cubicBezTo>
                    <a:pt x="727" y="1134"/>
                    <a:pt x="655" y="1119"/>
                    <a:pt x="664" y="1134"/>
                  </a:cubicBezTo>
                  <a:cubicBezTo>
                    <a:pt x="679" y="1143"/>
                    <a:pt x="703" y="1192"/>
                    <a:pt x="684" y="1206"/>
                  </a:cubicBezTo>
                  <a:cubicBezTo>
                    <a:pt x="664" y="1216"/>
                    <a:pt x="616" y="1231"/>
                    <a:pt x="606" y="1216"/>
                  </a:cubicBezTo>
                  <a:cubicBezTo>
                    <a:pt x="601" y="1211"/>
                    <a:pt x="563" y="1172"/>
                    <a:pt x="558" y="1172"/>
                  </a:cubicBezTo>
                  <a:cubicBezTo>
                    <a:pt x="553" y="1172"/>
                    <a:pt x="524" y="1119"/>
                    <a:pt x="558" y="1046"/>
                  </a:cubicBezTo>
                  <a:lnTo>
                    <a:pt x="674" y="1017"/>
                  </a:lnTo>
                  <a:lnTo>
                    <a:pt x="756" y="993"/>
                  </a:lnTo>
                  <a:cubicBezTo>
                    <a:pt x="776" y="954"/>
                    <a:pt x="795" y="930"/>
                    <a:pt x="800" y="940"/>
                  </a:cubicBezTo>
                  <a:cubicBezTo>
                    <a:pt x="805" y="950"/>
                    <a:pt x="819" y="930"/>
                    <a:pt x="819" y="872"/>
                  </a:cubicBezTo>
                  <a:cubicBezTo>
                    <a:pt x="819" y="809"/>
                    <a:pt x="732" y="756"/>
                    <a:pt x="732" y="751"/>
                  </a:cubicBezTo>
                  <a:cubicBezTo>
                    <a:pt x="732" y="746"/>
                    <a:pt x="742" y="732"/>
                    <a:pt x="761" y="732"/>
                  </a:cubicBezTo>
                  <a:cubicBezTo>
                    <a:pt x="781" y="732"/>
                    <a:pt x="819" y="741"/>
                    <a:pt x="834" y="746"/>
                  </a:cubicBezTo>
                  <a:cubicBezTo>
                    <a:pt x="853" y="751"/>
                    <a:pt x="882" y="708"/>
                    <a:pt x="887" y="683"/>
                  </a:cubicBezTo>
                  <a:cubicBezTo>
                    <a:pt x="897" y="659"/>
                    <a:pt x="863" y="606"/>
                    <a:pt x="829" y="630"/>
                  </a:cubicBezTo>
                  <a:cubicBezTo>
                    <a:pt x="795" y="654"/>
                    <a:pt x="674" y="678"/>
                    <a:pt x="630" y="645"/>
                  </a:cubicBezTo>
                  <a:cubicBezTo>
                    <a:pt x="587" y="606"/>
                    <a:pt x="451" y="557"/>
                    <a:pt x="422" y="533"/>
                  </a:cubicBezTo>
                  <a:cubicBezTo>
                    <a:pt x="393" y="509"/>
                    <a:pt x="316" y="441"/>
                    <a:pt x="345" y="431"/>
                  </a:cubicBezTo>
                  <a:cubicBezTo>
                    <a:pt x="369" y="417"/>
                    <a:pt x="422" y="359"/>
                    <a:pt x="417" y="335"/>
                  </a:cubicBezTo>
                  <a:cubicBezTo>
                    <a:pt x="413" y="310"/>
                    <a:pt x="185" y="354"/>
                    <a:pt x="195" y="339"/>
                  </a:cubicBezTo>
                  <a:cubicBezTo>
                    <a:pt x="199" y="330"/>
                    <a:pt x="180" y="291"/>
                    <a:pt x="151" y="267"/>
                  </a:cubicBezTo>
                  <a:cubicBezTo>
                    <a:pt x="122" y="243"/>
                    <a:pt x="35" y="189"/>
                    <a:pt x="30" y="185"/>
                  </a:cubicBezTo>
                  <a:cubicBezTo>
                    <a:pt x="25" y="175"/>
                    <a:pt x="1" y="146"/>
                    <a:pt x="1" y="117"/>
                  </a:cubicBezTo>
                  <a:cubicBezTo>
                    <a:pt x="1" y="88"/>
                    <a:pt x="15" y="0"/>
                    <a:pt x="35" y="0"/>
                  </a:cubicBezTo>
                  <a:cubicBezTo>
                    <a:pt x="54" y="0"/>
                    <a:pt x="127" y="15"/>
                    <a:pt x="127" y="49"/>
                  </a:cubicBezTo>
                  <a:cubicBezTo>
                    <a:pt x="127" y="88"/>
                    <a:pt x="161" y="185"/>
                    <a:pt x="204" y="189"/>
                  </a:cubicBezTo>
                  <a:cubicBezTo>
                    <a:pt x="248" y="194"/>
                    <a:pt x="354" y="194"/>
                    <a:pt x="345" y="204"/>
                  </a:cubicBezTo>
                  <a:cubicBezTo>
                    <a:pt x="335" y="218"/>
                    <a:pt x="321" y="267"/>
                    <a:pt x="364" y="252"/>
                  </a:cubicBezTo>
                  <a:cubicBezTo>
                    <a:pt x="403" y="243"/>
                    <a:pt x="563" y="267"/>
                    <a:pt x="630" y="315"/>
                  </a:cubicBezTo>
                  <a:lnTo>
                    <a:pt x="737" y="364"/>
                  </a:lnTo>
                  <a:lnTo>
                    <a:pt x="756" y="369"/>
                  </a:lnTo>
                  <a:cubicBezTo>
                    <a:pt x="761" y="398"/>
                    <a:pt x="761" y="431"/>
                    <a:pt x="756" y="441"/>
                  </a:cubicBezTo>
                  <a:cubicBezTo>
                    <a:pt x="747" y="446"/>
                    <a:pt x="732" y="528"/>
                    <a:pt x="737" y="591"/>
                  </a:cubicBezTo>
                  <a:lnTo>
                    <a:pt x="800" y="553"/>
                  </a:lnTo>
                  <a:lnTo>
                    <a:pt x="868" y="509"/>
                  </a:lnTo>
                  <a:cubicBezTo>
                    <a:pt x="916" y="543"/>
                    <a:pt x="969" y="557"/>
                    <a:pt x="989" y="538"/>
                  </a:cubicBezTo>
                  <a:cubicBezTo>
                    <a:pt x="1003" y="519"/>
                    <a:pt x="916" y="456"/>
                    <a:pt x="882" y="436"/>
                  </a:cubicBezTo>
                  <a:cubicBezTo>
                    <a:pt x="853" y="417"/>
                    <a:pt x="853" y="325"/>
                    <a:pt x="868" y="320"/>
                  </a:cubicBezTo>
                  <a:cubicBezTo>
                    <a:pt x="877" y="320"/>
                    <a:pt x="921" y="320"/>
                    <a:pt x="921" y="325"/>
                  </a:cubicBezTo>
                  <a:cubicBezTo>
                    <a:pt x="921" y="335"/>
                    <a:pt x="1037" y="325"/>
                    <a:pt x="1173" y="296"/>
                  </a:cubicBezTo>
                  <a:lnTo>
                    <a:pt x="1037" y="247"/>
                  </a:lnTo>
                  <a:lnTo>
                    <a:pt x="1018" y="243"/>
                  </a:lnTo>
                  <a:cubicBezTo>
                    <a:pt x="994" y="247"/>
                    <a:pt x="960" y="247"/>
                    <a:pt x="950" y="243"/>
                  </a:cubicBezTo>
                  <a:cubicBezTo>
                    <a:pt x="940" y="238"/>
                    <a:pt x="940" y="194"/>
                    <a:pt x="979" y="151"/>
                  </a:cubicBezTo>
                  <a:lnTo>
                    <a:pt x="1042" y="122"/>
                  </a:lnTo>
                  <a:lnTo>
                    <a:pt x="1052" y="117"/>
                  </a:lnTo>
                  <a:cubicBezTo>
                    <a:pt x="1071" y="107"/>
                    <a:pt x="1091" y="107"/>
                    <a:pt x="1100" y="122"/>
                  </a:cubicBezTo>
                  <a:cubicBezTo>
                    <a:pt x="1115" y="126"/>
                    <a:pt x="1139" y="175"/>
                    <a:pt x="1168" y="204"/>
                  </a:cubicBezTo>
                  <a:cubicBezTo>
                    <a:pt x="1192" y="238"/>
                    <a:pt x="1270" y="339"/>
                    <a:pt x="1308" y="335"/>
                  </a:cubicBezTo>
                  <a:lnTo>
                    <a:pt x="1333" y="339"/>
                  </a:lnTo>
                  <a:cubicBezTo>
                    <a:pt x="1381" y="359"/>
                    <a:pt x="1400" y="393"/>
                    <a:pt x="1430" y="431"/>
                  </a:cubicBezTo>
                  <a:lnTo>
                    <a:pt x="1391" y="456"/>
                  </a:lnTo>
                  <a:cubicBezTo>
                    <a:pt x="1352" y="485"/>
                    <a:pt x="1313" y="519"/>
                    <a:pt x="1308" y="533"/>
                  </a:cubicBezTo>
                  <a:cubicBezTo>
                    <a:pt x="1304" y="543"/>
                    <a:pt x="1313" y="582"/>
                    <a:pt x="1328" y="586"/>
                  </a:cubicBezTo>
                  <a:cubicBezTo>
                    <a:pt x="1338" y="591"/>
                    <a:pt x="1391" y="601"/>
                    <a:pt x="1410" y="591"/>
                  </a:cubicBezTo>
                  <a:cubicBezTo>
                    <a:pt x="1430" y="586"/>
                    <a:pt x="1497" y="586"/>
                    <a:pt x="1488" y="606"/>
                  </a:cubicBezTo>
                  <a:cubicBezTo>
                    <a:pt x="1483" y="625"/>
                    <a:pt x="1497" y="683"/>
                    <a:pt x="1531" y="698"/>
                  </a:cubicBezTo>
                  <a:cubicBezTo>
                    <a:pt x="1560" y="708"/>
                    <a:pt x="1633" y="751"/>
                    <a:pt x="1618" y="756"/>
                  </a:cubicBezTo>
                  <a:cubicBezTo>
                    <a:pt x="1604" y="770"/>
                    <a:pt x="1594" y="833"/>
                    <a:pt x="1628" y="882"/>
                  </a:cubicBezTo>
                  <a:lnTo>
                    <a:pt x="1584" y="979"/>
                  </a:lnTo>
                  <a:lnTo>
                    <a:pt x="1580" y="998"/>
                  </a:lnTo>
                  <a:cubicBezTo>
                    <a:pt x="1594" y="1027"/>
                    <a:pt x="1599" y="1051"/>
                    <a:pt x="1599" y="1051"/>
                  </a:cubicBezTo>
                  <a:cubicBezTo>
                    <a:pt x="1599" y="1051"/>
                    <a:pt x="1584" y="1051"/>
                    <a:pt x="1570" y="1061"/>
                  </a:cubicBezTo>
                  <a:cubicBezTo>
                    <a:pt x="1551" y="1061"/>
                    <a:pt x="1512" y="1076"/>
                    <a:pt x="1526" y="1090"/>
                  </a:cubicBezTo>
                  <a:cubicBezTo>
                    <a:pt x="1546" y="1134"/>
                    <a:pt x="1599" y="1182"/>
                    <a:pt x="1604" y="1187"/>
                  </a:cubicBezTo>
                  <a:close/>
                  <a:moveTo>
                    <a:pt x="1245" y="945"/>
                  </a:moveTo>
                  <a:cubicBezTo>
                    <a:pt x="1245" y="1013"/>
                    <a:pt x="1289" y="1046"/>
                    <a:pt x="1342" y="1037"/>
                  </a:cubicBezTo>
                  <a:cubicBezTo>
                    <a:pt x="1400" y="1022"/>
                    <a:pt x="1522" y="930"/>
                    <a:pt x="1512" y="921"/>
                  </a:cubicBezTo>
                  <a:cubicBezTo>
                    <a:pt x="1507" y="911"/>
                    <a:pt x="1483" y="882"/>
                    <a:pt x="1454" y="872"/>
                  </a:cubicBezTo>
                  <a:cubicBezTo>
                    <a:pt x="1425" y="862"/>
                    <a:pt x="1245" y="877"/>
                    <a:pt x="1245" y="945"/>
                  </a:cubicBezTo>
                  <a:close/>
                  <a:moveTo>
                    <a:pt x="1124" y="475"/>
                  </a:moveTo>
                  <a:cubicBezTo>
                    <a:pt x="1120" y="504"/>
                    <a:pt x="1221" y="509"/>
                    <a:pt x="1357" y="490"/>
                  </a:cubicBezTo>
                  <a:lnTo>
                    <a:pt x="1270" y="431"/>
                  </a:lnTo>
                  <a:lnTo>
                    <a:pt x="1241" y="407"/>
                  </a:lnTo>
                  <a:cubicBezTo>
                    <a:pt x="1212" y="383"/>
                    <a:pt x="1173" y="364"/>
                    <a:pt x="1163" y="359"/>
                  </a:cubicBezTo>
                  <a:cubicBezTo>
                    <a:pt x="1149" y="364"/>
                    <a:pt x="1129" y="441"/>
                    <a:pt x="1124" y="475"/>
                  </a:cubicBezTo>
                  <a:close/>
                  <a:moveTo>
                    <a:pt x="1386" y="746"/>
                  </a:moveTo>
                  <a:cubicBezTo>
                    <a:pt x="1405" y="741"/>
                    <a:pt x="1415" y="732"/>
                    <a:pt x="1410" y="727"/>
                  </a:cubicBezTo>
                  <a:cubicBezTo>
                    <a:pt x="1410" y="722"/>
                    <a:pt x="1391" y="708"/>
                    <a:pt x="1381" y="703"/>
                  </a:cubicBezTo>
                  <a:cubicBezTo>
                    <a:pt x="1367" y="698"/>
                    <a:pt x="1318" y="693"/>
                    <a:pt x="1318" y="708"/>
                  </a:cubicBezTo>
                  <a:cubicBezTo>
                    <a:pt x="1318" y="722"/>
                    <a:pt x="1371" y="751"/>
                    <a:pt x="1386" y="74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4"/>
            <p:cNvSpPr/>
            <p:nvPr/>
          </p:nvSpPr>
          <p:spPr>
            <a:xfrm rot="-487982" flipH="1">
              <a:off x="4818345" y="4418128"/>
              <a:ext cx="53362" cy="37911"/>
            </a:xfrm>
            <a:custGeom>
              <a:avLst/>
              <a:gdLst/>
              <a:ahLst/>
              <a:cxnLst/>
              <a:rect l="l" t="t" r="r" b="b"/>
              <a:pathLst>
                <a:path w="335" h="238" extrusionOk="0">
                  <a:moveTo>
                    <a:pt x="1" y="83"/>
                  </a:moveTo>
                  <a:cubicBezTo>
                    <a:pt x="1" y="78"/>
                    <a:pt x="10" y="68"/>
                    <a:pt x="25" y="54"/>
                  </a:cubicBezTo>
                  <a:cubicBezTo>
                    <a:pt x="35" y="49"/>
                    <a:pt x="93" y="20"/>
                    <a:pt x="112" y="10"/>
                  </a:cubicBezTo>
                  <a:cubicBezTo>
                    <a:pt x="127" y="1"/>
                    <a:pt x="219" y="49"/>
                    <a:pt x="267" y="68"/>
                  </a:cubicBezTo>
                  <a:lnTo>
                    <a:pt x="296" y="102"/>
                  </a:lnTo>
                  <a:cubicBezTo>
                    <a:pt x="330" y="141"/>
                    <a:pt x="316" y="180"/>
                    <a:pt x="335" y="223"/>
                  </a:cubicBezTo>
                  <a:lnTo>
                    <a:pt x="291" y="228"/>
                  </a:lnTo>
                  <a:cubicBezTo>
                    <a:pt x="243" y="238"/>
                    <a:pt x="175" y="223"/>
                    <a:pt x="141" y="214"/>
                  </a:cubicBezTo>
                  <a:cubicBezTo>
                    <a:pt x="102" y="194"/>
                    <a:pt x="64" y="117"/>
                    <a:pt x="49" y="117"/>
                  </a:cubicBezTo>
                  <a:cubicBezTo>
                    <a:pt x="30" y="107"/>
                    <a:pt x="1" y="98"/>
                    <a:pt x="1" y="8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4"/>
            <p:cNvSpPr/>
            <p:nvPr/>
          </p:nvSpPr>
          <p:spPr>
            <a:xfrm rot="-487982" flipH="1">
              <a:off x="4855677" y="4395403"/>
              <a:ext cx="11787" cy="21026"/>
            </a:xfrm>
            <a:custGeom>
              <a:avLst/>
              <a:gdLst/>
              <a:ahLst/>
              <a:cxnLst/>
              <a:rect l="l" t="t" r="r" b="b"/>
              <a:pathLst>
                <a:path w="74" h="132" extrusionOk="0">
                  <a:moveTo>
                    <a:pt x="1" y="83"/>
                  </a:moveTo>
                  <a:cubicBezTo>
                    <a:pt x="1" y="35"/>
                    <a:pt x="10" y="1"/>
                    <a:pt x="30" y="6"/>
                  </a:cubicBezTo>
                  <a:cubicBezTo>
                    <a:pt x="49" y="10"/>
                    <a:pt x="73" y="59"/>
                    <a:pt x="49" y="98"/>
                  </a:cubicBezTo>
                  <a:lnTo>
                    <a:pt x="1" y="132"/>
                  </a:ln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4"/>
            <p:cNvSpPr/>
            <p:nvPr/>
          </p:nvSpPr>
          <p:spPr>
            <a:xfrm rot="-487982" flipH="1">
              <a:off x="4422941" y="4218499"/>
              <a:ext cx="270155" cy="211537"/>
            </a:xfrm>
            <a:custGeom>
              <a:avLst/>
              <a:gdLst/>
              <a:ahLst/>
              <a:cxnLst/>
              <a:rect l="l" t="t" r="r" b="b"/>
              <a:pathLst>
                <a:path w="1696" h="1328" extrusionOk="0">
                  <a:moveTo>
                    <a:pt x="1506" y="286"/>
                  </a:moveTo>
                  <a:lnTo>
                    <a:pt x="1516" y="286"/>
                  </a:lnTo>
                  <a:cubicBezTo>
                    <a:pt x="1521" y="286"/>
                    <a:pt x="1550" y="301"/>
                    <a:pt x="1574" y="315"/>
                  </a:cubicBezTo>
                  <a:cubicBezTo>
                    <a:pt x="1603" y="325"/>
                    <a:pt x="1681" y="325"/>
                    <a:pt x="1685" y="335"/>
                  </a:cubicBezTo>
                  <a:cubicBezTo>
                    <a:pt x="1690" y="339"/>
                    <a:pt x="1695" y="364"/>
                    <a:pt x="1695" y="373"/>
                  </a:cubicBezTo>
                  <a:cubicBezTo>
                    <a:pt x="1695" y="388"/>
                    <a:pt x="1681" y="422"/>
                    <a:pt x="1656" y="446"/>
                  </a:cubicBezTo>
                  <a:cubicBezTo>
                    <a:pt x="1632" y="465"/>
                    <a:pt x="1569" y="538"/>
                    <a:pt x="1569" y="562"/>
                  </a:cubicBezTo>
                  <a:cubicBezTo>
                    <a:pt x="1569" y="586"/>
                    <a:pt x="1589" y="654"/>
                    <a:pt x="1593" y="654"/>
                  </a:cubicBezTo>
                  <a:cubicBezTo>
                    <a:pt x="1603" y="654"/>
                    <a:pt x="1627" y="664"/>
                    <a:pt x="1627" y="664"/>
                  </a:cubicBezTo>
                  <a:cubicBezTo>
                    <a:pt x="1627" y="674"/>
                    <a:pt x="1584" y="712"/>
                    <a:pt x="1545" y="761"/>
                  </a:cubicBezTo>
                  <a:cubicBezTo>
                    <a:pt x="1511" y="809"/>
                    <a:pt x="1371" y="1003"/>
                    <a:pt x="1327" y="1090"/>
                  </a:cubicBezTo>
                  <a:cubicBezTo>
                    <a:pt x="1288" y="1172"/>
                    <a:pt x="1056" y="1313"/>
                    <a:pt x="1051" y="1318"/>
                  </a:cubicBezTo>
                  <a:cubicBezTo>
                    <a:pt x="1051" y="1318"/>
                    <a:pt x="998" y="1327"/>
                    <a:pt x="940" y="1327"/>
                  </a:cubicBezTo>
                  <a:cubicBezTo>
                    <a:pt x="886" y="1327"/>
                    <a:pt x="722" y="1318"/>
                    <a:pt x="702" y="1308"/>
                  </a:cubicBezTo>
                  <a:cubicBezTo>
                    <a:pt x="688" y="1293"/>
                    <a:pt x="644" y="1279"/>
                    <a:pt x="649" y="1269"/>
                  </a:cubicBezTo>
                  <a:cubicBezTo>
                    <a:pt x="649" y="1264"/>
                    <a:pt x="668" y="1260"/>
                    <a:pt x="673" y="1260"/>
                  </a:cubicBezTo>
                  <a:cubicBezTo>
                    <a:pt x="688" y="1260"/>
                    <a:pt x="722" y="1245"/>
                    <a:pt x="717" y="1240"/>
                  </a:cubicBezTo>
                  <a:cubicBezTo>
                    <a:pt x="712" y="1235"/>
                    <a:pt x="722" y="1206"/>
                    <a:pt x="746" y="1206"/>
                  </a:cubicBezTo>
                  <a:cubicBezTo>
                    <a:pt x="770" y="1197"/>
                    <a:pt x="819" y="1168"/>
                    <a:pt x="799" y="1138"/>
                  </a:cubicBezTo>
                  <a:cubicBezTo>
                    <a:pt x="785" y="1114"/>
                    <a:pt x="673" y="1046"/>
                    <a:pt x="668" y="1003"/>
                  </a:cubicBezTo>
                  <a:lnTo>
                    <a:pt x="639" y="969"/>
                  </a:lnTo>
                  <a:cubicBezTo>
                    <a:pt x="576" y="882"/>
                    <a:pt x="576" y="858"/>
                    <a:pt x="460" y="892"/>
                  </a:cubicBezTo>
                  <a:lnTo>
                    <a:pt x="455" y="892"/>
                  </a:lnTo>
                  <a:cubicBezTo>
                    <a:pt x="451" y="896"/>
                    <a:pt x="422" y="892"/>
                    <a:pt x="392" y="872"/>
                  </a:cubicBezTo>
                  <a:cubicBezTo>
                    <a:pt x="359" y="858"/>
                    <a:pt x="281" y="892"/>
                    <a:pt x="276" y="882"/>
                  </a:cubicBezTo>
                  <a:cubicBezTo>
                    <a:pt x="271" y="877"/>
                    <a:pt x="213" y="843"/>
                    <a:pt x="175" y="819"/>
                  </a:cubicBezTo>
                  <a:lnTo>
                    <a:pt x="141" y="761"/>
                  </a:lnTo>
                  <a:lnTo>
                    <a:pt x="175" y="756"/>
                  </a:lnTo>
                  <a:cubicBezTo>
                    <a:pt x="208" y="751"/>
                    <a:pt x="233" y="727"/>
                    <a:pt x="233" y="703"/>
                  </a:cubicBezTo>
                  <a:cubicBezTo>
                    <a:pt x="233" y="678"/>
                    <a:pt x="150" y="664"/>
                    <a:pt x="155" y="659"/>
                  </a:cubicBezTo>
                  <a:cubicBezTo>
                    <a:pt x="160" y="649"/>
                    <a:pt x="194" y="630"/>
                    <a:pt x="233" y="635"/>
                  </a:cubicBezTo>
                  <a:cubicBezTo>
                    <a:pt x="276" y="635"/>
                    <a:pt x="392" y="591"/>
                    <a:pt x="417" y="543"/>
                  </a:cubicBezTo>
                  <a:lnTo>
                    <a:pt x="417" y="519"/>
                  </a:lnTo>
                  <a:lnTo>
                    <a:pt x="392" y="514"/>
                  </a:lnTo>
                  <a:lnTo>
                    <a:pt x="339" y="504"/>
                  </a:lnTo>
                  <a:cubicBezTo>
                    <a:pt x="339" y="504"/>
                    <a:pt x="349" y="480"/>
                    <a:pt x="354" y="446"/>
                  </a:cubicBezTo>
                  <a:cubicBezTo>
                    <a:pt x="359" y="417"/>
                    <a:pt x="281" y="359"/>
                    <a:pt x="281" y="339"/>
                  </a:cubicBezTo>
                  <a:cubicBezTo>
                    <a:pt x="281" y="320"/>
                    <a:pt x="262" y="277"/>
                    <a:pt x="252" y="286"/>
                  </a:cubicBezTo>
                  <a:cubicBezTo>
                    <a:pt x="233" y="296"/>
                    <a:pt x="194" y="310"/>
                    <a:pt x="194" y="310"/>
                  </a:cubicBezTo>
                  <a:cubicBezTo>
                    <a:pt x="189" y="301"/>
                    <a:pt x="194" y="277"/>
                    <a:pt x="208" y="262"/>
                  </a:cubicBezTo>
                  <a:cubicBezTo>
                    <a:pt x="218" y="243"/>
                    <a:pt x="242" y="180"/>
                    <a:pt x="228" y="151"/>
                  </a:cubicBezTo>
                  <a:cubicBezTo>
                    <a:pt x="213" y="122"/>
                    <a:pt x="160" y="68"/>
                    <a:pt x="136" y="73"/>
                  </a:cubicBezTo>
                  <a:cubicBezTo>
                    <a:pt x="112" y="78"/>
                    <a:pt x="34" y="92"/>
                    <a:pt x="20" y="83"/>
                  </a:cubicBezTo>
                  <a:cubicBezTo>
                    <a:pt x="10" y="78"/>
                    <a:pt x="0" y="44"/>
                    <a:pt x="58" y="30"/>
                  </a:cubicBezTo>
                  <a:cubicBezTo>
                    <a:pt x="107" y="20"/>
                    <a:pt x="233" y="0"/>
                    <a:pt x="233" y="20"/>
                  </a:cubicBezTo>
                  <a:cubicBezTo>
                    <a:pt x="233" y="34"/>
                    <a:pt x="252" y="78"/>
                    <a:pt x="276" y="59"/>
                  </a:cubicBezTo>
                  <a:cubicBezTo>
                    <a:pt x="300" y="44"/>
                    <a:pt x="388" y="54"/>
                    <a:pt x="422" y="141"/>
                  </a:cubicBezTo>
                  <a:lnTo>
                    <a:pt x="402" y="252"/>
                  </a:lnTo>
                  <a:lnTo>
                    <a:pt x="436" y="238"/>
                  </a:lnTo>
                  <a:cubicBezTo>
                    <a:pt x="470" y="223"/>
                    <a:pt x="504" y="218"/>
                    <a:pt x="523" y="218"/>
                  </a:cubicBezTo>
                  <a:cubicBezTo>
                    <a:pt x="543" y="218"/>
                    <a:pt x="654" y="325"/>
                    <a:pt x="736" y="412"/>
                  </a:cubicBezTo>
                  <a:lnTo>
                    <a:pt x="838" y="461"/>
                  </a:lnTo>
                  <a:lnTo>
                    <a:pt x="867" y="480"/>
                  </a:lnTo>
                  <a:cubicBezTo>
                    <a:pt x="896" y="504"/>
                    <a:pt x="848" y="562"/>
                    <a:pt x="760" y="625"/>
                  </a:cubicBezTo>
                  <a:cubicBezTo>
                    <a:pt x="673" y="678"/>
                    <a:pt x="620" y="795"/>
                    <a:pt x="639" y="780"/>
                  </a:cubicBezTo>
                  <a:cubicBezTo>
                    <a:pt x="664" y="775"/>
                    <a:pt x="722" y="770"/>
                    <a:pt x="741" y="780"/>
                  </a:cubicBezTo>
                  <a:cubicBezTo>
                    <a:pt x="760" y="795"/>
                    <a:pt x="765" y="872"/>
                    <a:pt x="717" y="916"/>
                  </a:cubicBezTo>
                  <a:lnTo>
                    <a:pt x="678" y="969"/>
                  </a:lnTo>
                  <a:lnTo>
                    <a:pt x="712" y="964"/>
                  </a:lnTo>
                  <a:cubicBezTo>
                    <a:pt x="746" y="954"/>
                    <a:pt x="775" y="954"/>
                    <a:pt x="775" y="954"/>
                  </a:cubicBezTo>
                  <a:lnTo>
                    <a:pt x="838" y="921"/>
                  </a:lnTo>
                  <a:cubicBezTo>
                    <a:pt x="867" y="901"/>
                    <a:pt x="954" y="974"/>
                    <a:pt x="978" y="969"/>
                  </a:cubicBezTo>
                  <a:cubicBezTo>
                    <a:pt x="1003" y="964"/>
                    <a:pt x="1066" y="954"/>
                    <a:pt x="1061" y="950"/>
                  </a:cubicBezTo>
                  <a:cubicBezTo>
                    <a:pt x="1061" y="945"/>
                    <a:pt x="1041" y="940"/>
                    <a:pt x="1027" y="940"/>
                  </a:cubicBezTo>
                  <a:cubicBezTo>
                    <a:pt x="1007" y="940"/>
                    <a:pt x="964" y="925"/>
                    <a:pt x="969" y="906"/>
                  </a:cubicBezTo>
                  <a:cubicBezTo>
                    <a:pt x="978" y="892"/>
                    <a:pt x="1007" y="843"/>
                    <a:pt x="1017" y="843"/>
                  </a:cubicBezTo>
                  <a:cubicBezTo>
                    <a:pt x="1037" y="843"/>
                    <a:pt x="1104" y="829"/>
                    <a:pt x="1148" y="819"/>
                  </a:cubicBezTo>
                  <a:lnTo>
                    <a:pt x="1133" y="756"/>
                  </a:lnTo>
                  <a:lnTo>
                    <a:pt x="1080" y="795"/>
                  </a:lnTo>
                  <a:cubicBezTo>
                    <a:pt x="1032" y="824"/>
                    <a:pt x="983" y="833"/>
                    <a:pt x="969" y="829"/>
                  </a:cubicBezTo>
                  <a:cubicBezTo>
                    <a:pt x="959" y="819"/>
                    <a:pt x="978" y="775"/>
                    <a:pt x="969" y="775"/>
                  </a:cubicBezTo>
                  <a:cubicBezTo>
                    <a:pt x="964" y="775"/>
                    <a:pt x="920" y="780"/>
                    <a:pt x="911" y="780"/>
                  </a:cubicBezTo>
                  <a:cubicBezTo>
                    <a:pt x="891" y="780"/>
                    <a:pt x="857" y="770"/>
                    <a:pt x="862" y="756"/>
                  </a:cubicBezTo>
                  <a:cubicBezTo>
                    <a:pt x="862" y="737"/>
                    <a:pt x="911" y="683"/>
                    <a:pt x="935" y="659"/>
                  </a:cubicBezTo>
                  <a:cubicBezTo>
                    <a:pt x="964" y="635"/>
                    <a:pt x="1041" y="567"/>
                    <a:pt x="1051" y="577"/>
                  </a:cubicBezTo>
                  <a:cubicBezTo>
                    <a:pt x="1056" y="582"/>
                    <a:pt x="1075" y="586"/>
                    <a:pt x="1090" y="586"/>
                  </a:cubicBezTo>
                  <a:cubicBezTo>
                    <a:pt x="1109" y="586"/>
                    <a:pt x="1148" y="557"/>
                    <a:pt x="1148" y="514"/>
                  </a:cubicBezTo>
                  <a:cubicBezTo>
                    <a:pt x="1148" y="480"/>
                    <a:pt x="1235" y="422"/>
                    <a:pt x="1250" y="398"/>
                  </a:cubicBezTo>
                  <a:cubicBezTo>
                    <a:pt x="1259" y="373"/>
                    <a:pt x="1346" y="373"/>
                    <a:pt x="1405" y="456"/>
                  </a:cubicBezTo>
                  <a:lnTo>
                    <a:pt x="1443" y="349"/>
                  </a:lnTo>
                  <a:lnTo>
                    <a:pt x="1448" y="335"/>
                  </a:lnTo>
                  <a:cubicBezTo>
                    <a:pt x="1482" y="296"/>
                    <a:pt x="1506" y="286"/>
                    <a:pt x="1506" y="286"/>
                  </a:cubicBezTo>
                  <a:close/>
                  <a:moveTo>
                    <a:pt x="649" y="494"/>
                  </a:moveTo>
                  <a:cubicBezTo>
                    <a:pt x="693" y="470"/>
                    <a:pt x="693" y="441"/>
                    <a:pt x="664" y="422"/>
                  </a:cubicBezTo>
                  <a:cubicBezTo>
                    <a:pt x="625" y="412"/>
                    <a:pt x="528" y="461"/>
                    <a:pt x="504" y="485"/>
                  </a:cubicBezTo>
                  <a:cubicBezTo>
                    <a:pt x="480" y="499"/>
                    <a:pt x="606" y="519"/>
                    <a:pt x="649" y="494"/>
                  </a:cubicBezTo>
                  <a:close/>
                  <a:moveTo>
                    <a:pt x="383" y="795"/>
                  </a:moveTo>
                  <a:cubicBezTo>
                    <a:pt x="354" y="761"/>
                    <a:pt x="325" y="727"/>
                    <a:pt x="286" y="683"/>
                  </a:cubicBezTo>
                  <a:cubicBezTo>
                    <a:pt x="257" y="775"/>
                    <a:pt x="276" y="800"/>
                    <a:pt x="383" y="79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4"/>
            <p:cNvSpPr/>
            <p:nvPr/>
          </p:nvSpPr>
          <p:spPr>
            <a:xfrm rot="-487982" flipH="1">
              <a:off x="4337999" y="4431606"/>
              <a:ext cx="290226" cy="176015"/>
            </a:xfrm>
            <a:custGeom>
              <a:avLst/>
              <a:gdLst/>
              <a:ahLst/>
              <a:cxnLst/>
              <a:rect l="l" t="t" r="r" b="b"/>
              <a:pathLst>
                <a:path w="1822" h="1105" extrusionOk="0">
                  <a:moveTo>
                    <a:pt x="1371" y="68"/>
                  </a:moveTo>
                  <a:cubicBezTo>
                    <a:pt x="1395" y="54"/>
                    <a:pt x="1415" y="54"/>
                    <a:pt x="1415" y="73"/>
                  </a:cubicBezTo>
                  <a:cubicBezTo>
                    <a:pt x="1415" y="93"/>
                    <a:pt x="1419" y="141"/>
                    <a:pt x="1419" y="141"/>
                  </a:cubicBezTo>
                  <a:cubicBezTo>
                    <a:pt x="1424" y="141"/>
                    <a:pt x="1473" y="126"/>
                    <a:pt x="1521" y="107"/>
                  </a:cubicBezTo>
                  <a:cubicBezTo>
                    <a:pt x="1569" y="93"/>
                    <a:pt x="1724" y="44"/>
                    <a:pt x="1773" y="54"/>
                  </a:cubicBezTo>
                  <a:lnTo>
                    <a:pt x="1821" y="102"/>
                  </a:lnTo>
                  <a:lnTo>
                    <a:pt x="1787" y="102"/>
                  </a:lnTo>
                  <a:cubicBezTo>
                    <a:pt x="1768" y="102"/>
                    <a:pt x="1695" y="170"/>
                    <a:pt x="1623" y="252"/>
                  </a:cubicBezTo>
                  <a:lnTo>
                    <a:pt x="1516" y="330"/>
                  </a:lnTo>
                  <a:cubicBezTo>
                    <a:pt x="1429" y="393"/>
                    <a:pt x="1347" y="296"/>
                    <a:pt x="1260" y="248"/>
                  </a:cubicBezTo>
                  <a:cubicBezTo>
                    <a:pt x="1177" y="320"/>
                    <a:pt x="1061" y="383"/>
                    <a:pt x="1008" y="470"/>
                  </a:cubicBezTo>
                  <a:cubicBezTo>
                    <a:pt x="959" y="557"/>
                    <a:pt x="964" y="654"/>
                    <a:pt x="940" y="746"/>
                  </a:cubicBezTo>
                  <a:lnTo>
                    <a:pt x="988" y="712"/>
                  </a:lnTo>
                  <a:cubicBezTo>
                    <a:pt x="1042" y="679"/>
                    <a:pt x="1080" y="640"/>
                    <a:pt x="1066" y="630"/>
                  </a:cubicBezTo>
                  <a:cubicBezTo>
                    <a:pt x="1056" y="625"/>
                    <a:pt x="1032" y="591"/>
                    <a:pt x="1042" y="586"/>
                  </a:cubicBezTo>
                  <a:cubicBezTo>
                    <a:pt x="1061" y="586"/>
                    <a:pt x="1105" y="562"/>
                    <a:pt x="1100" y="553"/>
                  </a:cubicBezTo>
                  <a:cubicBezTo>
                    <a:pt x="1090" y="538"/>
                    <a:pt x="1085" y="494"/>
                    <a:pt x="1105" y="494"/>
                  </a:cubicBezTo>
                  <a:cubicBezTo>
                    <a:pt x="1124" y="494"/>
                    <a:pt x="1187" y="432"/>
                    <a:pt x="1206" y="364"/>
                  </a:cubicBezTo>
                  <a:lnTo>
                    <a:pt x="1206" y="330"/>
                  </a:lnTo>
                  <a:lnTo>
                    <a:pt x="1245" y="354"/>
                  </a:lnTo>
                  <a:cubicBezTo>
                    <a:pt x="1269" y="373"/>
                    <a:pt x="1284" y="412"/>
                    <a:pt x="1274" y="432"/>
                  </a:cubicBezTo>
                  <a:cubicBezTo>
                    <a:pt x="1269" y="451"/>
                    <a:pt x="1342" y="470"/>
                    <a:pt x="1356" y="461"/>
                  </a:cubicBezTo>
                  <a:cubicBezTo>
                    <a:pt x="1376" y="446"/>
                    <a:pt x="1429" y="432"/>
                    <a:pt x="1439" y="432"/>
                  </a:cubicBezTo>
                  <a:cubicBezTo>
                    <a:pt x="1448" y="432"/>
                    <a:pt x="1473" y="436"/>
                    <a:pt x="1473" y="446"/>
                  </a:cubicBezTo>
                  <a:cubicBezTo>
                    <a:pt x="1473" y="461"/>
                    <a:pt x="1453" y="494"/>
                    <a:pt x="1444" y="519"/>
                  </a:cubicBezTo>
                  <a:cubicBezTo>
                    <a:pt x="1429" y="543"/>
                    <a:pt x="1415" y="611"/>
                    <a:pt x="1424" y="596"/>
                  </a:cubicBezTo>
                  <a:cubicBezTo>
                    <a:pt x="1439" y="591"/>
                    <a:pt x="1468" y="586"/>
                    <a:pt x="1473" y="596"/>
                  </a:cubicBezTo>
                  <a:cubicBezTo>
                    <a:pt x="1477" y="611"/>
                    <a:pt x="1419" y="664"/>
                    <a:pt x="1405" y="679"/>
                  </a:cubicBezTo>
                  <a:cubicBezTo>
                    <a:pt x="1395" y="688"/>
                    <a:pt x="1352" y="737"/>
                    <a:pt x="1332" y="766"/>
                  </a:cubicBezTo>
                  <a:cubicBezTo>
                    <a:pt x="1308" y="790"/>
                    <a:pt x="1211" y="858"/>
                    <a:pt x="1177" y="877"/>
                  </a:cubicBezTo>
                  <a:cubicBezTo>
                    <a:pt x="1138" y="896"/>
                    <a:pt x="1027" y="930"/>
                    <a:pt x="969" y="882"/>
                  </a:cubicBezTo>
                  <a:lnTo>
                    <a:pt x="916" y="959"/>
                  </a:lnTo>
                  <a:lnTo>
                    <a:pt x="945" y="974"/>
                  </a:lnTo>
                  <a:cubicBezTo>
                    <a:pt x="993" y="998"/>
                    <a:pt x="911" y="1042"/>
                    <a:pt x="761" y="1076"/>
                  </a:cubicBezTo>
                  <a:cubicBezTo>
                    <a:pt x="761" y="1076"/>
                    <a:pt x="717" y="1090"/>
                    <a:pt x="553" y="1100"/>
                  </a:cubicBezTo>
                  <a:lnTo>
                    <a:pt x="509" y="1105"/>
                  </a:lnTo>
                  <a:cubicBezTo>
                    <a:pt x="461" y="1100"/>
                    <a:pt x="412" y="1100"/>
                    <a:pt x="407" y="1095"/>
                  </a:cubicBezTo>
                  <a:cubicBezTo>
                    <a:pt x="402" y="1095"/>
                    <a:pt x="349" y="1090"/>
                    <a:pt x="291" y="1080"/>
                  </a:cubicBezTo>
                  <a:cubicBezTo>
                    <a:pt x="238" y="1076"/>
                    <a:pt x="92" y="1095"/>
                    <a:pt x="107" y="1080"/>
                  </a:cubicBezTo>
                  <a:cubicBezTo>
                    <a:pt x="117" y="1071"/>
                    <a:pt x="112" y="1022"/>
                    <a:pt x="88" y="1003"/>
                  </a:cubicBezTo>
                  <a:cubicBezTo>
                    <a:pt x="63" y="984"/>
                    <a:pt x="0" y="925"/>
                    <a:pt x="20" y="911"/>
                  </a:cubicBezTo>
                  <a:cubicBezTo>
                    <a:pt x="39" y="901"/>
                    <a:pt x="92" y="882"/>
                    <a:pt x="107" y="901"/>
                  </a:cubicBezTo>
                  <a:cubicBezTo>
                    <a:pt x="117" y="911"/>
                    <a:pt x="155" y="950"/>
                    <a:pt x="165" y="945"/>
                  </a:cubicBezTo>
                  <a:cubicBezTo>
                    <a:pt x="180" y="930"/>
                    <a:pt x="233" y="911"/>
                    <a:pt x="262" y="925"/>
                  </a:cubicBezTo>
                  <a:cubicBezTo>
                    <a:pt x="301" y="935"/>
                    <a:pt x="407" y="863"/>
                    <a:pt x="383" y="858"/>
                  </a:cubicBezTo>
                  <a:cubicBezTo>
                    <a:pt x="359" y="853"/>
                    <a:pt x="315" y="737"/>
                    <a:pt x="310" y="616"/>
                  </a:cubicBezTo>
                  <a:lnTo>
                    <a:pt x="407" y="645"/>
                  </a:lnTo>
                  <a:lnTo>
                    <a:pt x="431" y="654"/>
                  </a:lnTo>
                  <a:cubicBezTo>
                    <a:pt x="456" y="679"/>
                    <a:pt x="475" y="688"/>
                    <a:pt x="480" y="688"/>
                  </a:cubicBezTo>
                  <a:cubicBezTo>
                    <a:pt x="485" y="683"/>
                    <a:pt x="494" y="654"/>
                    <a:pt x="499" y="616"/>
                  </a:cubicBezTo>
                  <a:cubicBezTo>
                    <a:pt x="504" y="582"/>
                    <a:pt x="601" y="611"/>
                    <a:pt x="582" y="659"/>
                  </a:cubicBezTo>
                  <a:lnTo>
                    <a:pt x="567" y="674"/>
                  </a:lnTo>
                  <a:lnTo>
                    <a:pt x="630" y="693"/>
                  </a:lnTo>
                  <a:cubicBezTo>
                    <a:pt x="664" y="664"/>
                    <a:pt x="654" y="538"/>
                    <a:pt x="606" y="412"/>
                  </a:cubicBezTo>
                  <a:lnTo>
                    <a:pt x="698" y="325"/>
                  </a:lnTo>
                  <a:lnTo>
                    <a:pt x="761" y="272"/>
                  </a:lnTo>
                  <a:cubicBezTo>
                    <a:pt x="775" y="320"/>
                    <a:pt x="809" y="325"/>
                    <a:pt x="824" y="286"/>
                  </a:cubicBezTo>
                  <a:cubicBezTo>
                    <a:pt x="843" y="243"/>
                    <a:pt x="964" y="272"/>
                    <a:pt x="959" y="262"/>
                  </a:cubicBezTo>
                  <a:cubicBezTo>
                    <a:pt x="945" y="243"/>
                    <a:pt x="833" y="146"/>
                    <a:pt x="722" y="44"/>
                  </a:cubicBezTo>
                  <a:cubicBezTo>
                    <a:pt x="722" y="44"/>
                    <a:pt x="688" y="5"/>
                    <a:pt x="872" y="1"/>
                  </a:cubicBezTo>
                  <a:lnTo>
                    <a:pt x="896" y="1"/>
                  </a:lnTo>
                  <a:cubicBezTo>
                    <a:pt x="930" y="1"/>
                    <a:pt x="959" y="5"/>
                    <a:pt x="959" y="5"/>
                  </a:cubicBezTo>
                  <a:cubicBezTo>
                    <a:pt x="964" y="10"/>
                    <a:pt x="964" y="44"/>
                    <a:pt x="945" y="68"/>
                  </a:cubicBezTo>
                  <a:cubicBezTo>
                    <a:pt x="930" y="88"/>
                    <a:pt x="984" y="156"/>
                    <a:pt x="988" y="156"/>
                  </a:cubicBezTo>
                  <a:cubicBezTo>
                    <a:pt x="988" y="156"/>
                    <a:pt x="1003" y="151"/>
                    <a:pt x="1008" y="141"/>
                  </a:cubicBezTo>
                  <a:cubicBezTo>
                    <a:pt x="1008" y="131"/>
                    <a:pt x="1027" y="107"/>
                    <a:pt x="1037" y="117"/>
                  </a:cubicBezTo>
                  <a:cubicBezTo>
                    <a:pt x="1051" y="122"/>
                    <a:pt x="1182" y="146"/>
                    <a:pt x="1303" y="156"/>
                  </a:cubicBezTo>
                  <a:lnTo>
                    <a:pt x="1274" y="49"/>
                  </a:lnTo>
                  <a:lnTo>
                    <a:pt x="1274" y="49"/>
                  </a:lnTo>
                  <a:cubicBezTo>
                    <a:pt x="1279" y="49"/>
                    <a:pt x="1347" y="83"/>
                    <a:pt x="1371" y="68"/>
                  </a:cubicBezTo>
                  <a:close/>
                  <a:moveTo>
                    <a:pt x="325" y="1047"/>
                  </a:moveTo>
                  <a:cubicBezTo>
                    <a:pt x="315" y="1066"/>
                    <a:pt x="310" y="1085"/>
                    <a:pt x="315" y="1085"/>
                  </a:cubicBezTo>
                  <a:cubicBezTo>
                    <a:pt x="325" y="1085"/>
                    <a:pt x="378" y="1071"/>
                    <a:pt x="431" y="1047"/>
                  </a:cubicBezTo>
                  <a:lnTo>
                    <a:pt x="407" y="993"/>
                  </a:lnTo>
                  <a:lnTo>
                    <a:pt x="402" y="988"/>
                  </a:lnTo>
                  <a:cubicBezTo>
                    <a:pt x="383" y="988"/>
                    <a:pt x="335" y="1027"/>
                    <a:pt x="325" y="1047"/>
                  </a:cubicBezTo>
                  <a:close/>
                  <a:moveTo>
                    <a:pt x="766" y="582"/>
                  </a:moveTo>
                  <a:cubicBezTo>
                    <a:pt x="819" y="616"/>
                    <a:pt x="862" y="616"/>
                    <a:pt x="867" y="543"/>
                  </a:cubicBezTo>
                  <a:cubicBezTo>
                    <a:pt x="824" y="557"/>
                    <a:pt x="795" y="567"/>
                    <a:pt x="766" y="58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4"/>
            <p:cNvSpPr/>
            <p:nvPr/>
          </p:nvSpPr>
          <p:spPr>
            <a:xfrm rot="-487982" flipH="1">
              <a:off x="4445305" y="4081643"/>
              <a:ext cx="139697" cy="129662"/>
            </a:xfrm>
            <a:custGeom>
              <a:avLst/>
              <a:gdLst/>
              <a:ahLst/>
              <a:cxnLst/>
              <a:rect l="l" t="t" r="r" b="b"/>
              <a:pathLst>
                <a:path w="877" h="814" extrusionOk="0">
                  <a:moveTo>
                    <a:pt x="146" y="577"/>
                  </a:moveTo>
                  <a:cubicBezTo>
                    <a:pt x="146" y="577"/>
                    <a:pt x="165" y="577"/>
                    <a:pt x="180" y="581"/>
                  </a:cubicBezTo>
                  <a:cubicBezTo>
                    <a:pt x="199" y="581"/>
                    <a:pt x="267" y="494"/>
                    <a:pt x="320" y="446"/>
                  </a:cubicBezTo>
                  <a:lnTo>
                    <a:pt x="397" y="431"/>
                  </a:lnTo>
                  <a:lnTo>
                    <a:pt x="514" y="412"/>
                  </a:lnTo>
                  <a:cubicBezTo>
                    <a:pt x="494" y="339"/>
                    <a:pt x="489" y="257"/>
                    <a:pt x="504" y="228"/>
                  </a:cubicBezTo>
                  <a:cubicBezTo>
                    <a:pt x="514" y="189"/>
                    <a:pt x="591" y="92"/>
                    <a:pt x="625" y="68"/>
                  </a:cubicBezTo>
                  <a:cubicBezTo>
                    <a:pt x="654" y="44"/>
                    <a:pt x="756" y="0"/>
                    <a:pt x="770" y="44"/>
                  </a:cubicBezTo>
                  <a:cubicBezTo>
                    <a:pt x="780" y="83"/>
                    <a:pt x="819" y="160"/>
                    <a:pt x="833" y="131"/>
                  </a:cubicBezTo>
                  <a:cubicBezTo>
                    <a:pt x="853" y="92"/>
                    <a:pt x="877" y="112"/>
                    <a:pt x="848" y="242"/>
                  </a:cubicBezTo>
                  <a:cubicBezTo>
                    <a:pt x="848" y="242"/>
                    <a:pt x="833" y="286"/>
                    <a:pt x="736" y="378"/>
                  </a:cubicBezTo>
                  <a:cubicBezTo>
                    <a:pt x="673" y="436"/>
                    <a:pt x="480" y="664"/>
                    <a:pt x="383" y="572"/>
                  </a:cubicBezTo>
                  <a:lnTo>
                    <a:pt x="368" y="649"/>
                  </a:lnTo>
                  <a:cubicBezTo>
                    <a:pt x="310" y="625"/>
                    <a:pt x="252" y="673"/>
                    <a:pt x="247" y="746"/>
                  </a:cubicBezTo>
                  <a:lnTo>
                    <a:pt x="121" y="814"/>
                  </a:lnTo>
                  <a:cubicBezTo>
                    <a:pt x="34" y="693"/>
                    <a:pt x="0" y="654"/>
                    <a:pt x="146" y="57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4"/>
            <p:cNvSpPr/>
            <p:nvPr/>
          </p:nvSpPr>
          <p:spPr>
            <a:xfrm rot="-487982" flipH="1">
              <a:off x="4631534" y="4208916"/>
              <a:ext cx="152122" cy="93503"/>
            </a:xfrm>
            <a:custGeom>
              <a:avLst/>
              <a:gdLst/>
              <a:ahLst/>
              <a:cxnLst/>
              <a:rect l="l" t="t" r="r" b="b"/>
              <a:pathLst>
                <a:path w="955" h="587" extrusionOk="0">
                  <a:moveTo>
                    <a:pt x="761" y="175"/>
                  </a:moveTo>
                  <a:cubicBezTo>
                    <a:pt x="780" y="190"/>
                    <a:pt x="804" y="209"/>
                    <a:pt x="804" y="214"/>
                  </a:cubicBezTo>
                  <a:cubicBezTo>
                    <a:pt x="809" y="219"/>
                    <a:pt x="785" y="258"/>
                    <a:pt x="751" y="292"/>
                  </a:cubicBezTo>
                  <a:cubicBezTo>
                    <a:pt x="712" y="321"/>
                    <a:pt x="591" y="427"/>
                    <a:pt x="562" y="437"/>
                  </a:cubicBezTo>
                  <a:cubicBezTo>
                    <a:pt x="533" y="451"/>
                    <a:pt x="475" y="490"/>
                    <a:pt x="509" y="505"/>
                  </a:cubicBezTo>
                  <a:cubicBezTo>
                    <a:pt x="538" y="514"/>
                    <a:pt x="635" y="417"/>
                    <a:pt x="649" y="417"/>
                  </a:cubicBezTo>
                  <a:cubicBezTo>
                    <a:pt x="659" y="417"/>
                    <a:pt x="688" y="427"/>
                    <a:pt x="688" y="437"/>
                  </a:cubicBezTo>
                  <a:cubicBezTo>
                    <a:pt x="688" y="446"/>
                    <a:pt x="751" y="451"/>
                    <a:pt x="799" y="422"/>
                  </a:cubicBezTo>
                  <a:lnTo>
                    <a:pt x="799" y="422"/>
                  </a:lnTo>
                  <a:cubicBezTo>
                    <a:pt x="853" y="413"/>
                    <a:pt x="896" y="408"/>
                    <a:pt x="954" y="417"/>
                  </a:cubicBezTo>
                  <a:lnTo>
                    <a:pt x="954" y="417"/>
                  </a:lnTo>
                  <a:lnTo>
                    <a:pt x="930" y="442"/>
                  </a:lnTo>
                  <a:cubicBezTo>
                    <a:pt x="920" y="456"/>
                    <a:pt x="882" y="495"/>
                    <a:pt x="877" y="505"/>
                  </a:cubicBezTo>
                  <a:cubicBezTo>
                    <a:pt x="872" y="509"/>
                    <a:pt x="761" y="505"/>
                    <a:pt x="635" y="495"/>
                  </a:cubicBezTo>
                  <a:lnTo>
                    <a:pt x="586" y="519"/>
                  </a:lnTo>
                  <a:cubicBezTo>
                    <a:pt x="470" y="587"/>
                    <a:pt x="368" y="519"/>
                    <a:pt x="247" y="495"/>
                  </a:cubicBezTo>
                  <a:lnTo>
                    <a:pt x="291" y="446"/>
                  </a:lnTo>
                  <a:cubicBezTo>
                    <a:pt x="320" y="413"/>
                    <a:pt x="344" y="374"/>
                    <a:pt x="344" y="374"/>
                  </a:cubicBezTo>
                  <a:cubicBezTo>
                    <a:pt x="344" y="374"/>
                    <a:pt x="320" y="374"/>
                    <a:pt x="301" y="384"/>
                  </a:cubicBezTo>
                  <a:cubicBezTo>
                    <a:pt x="286" y="388"/>
                    <a:pt x="218" y="417"/>
                    <a:pt x="204" y="408"/>
                  </a:cubicBezTo>
                  <a:cubicBezTo>
                    <a:pt x="199" y="393"/>
                    <a:pt x="209" y="364"/>
                    <a:pt x="223" y="350"/>
                  </a:cubicBezTo>
                  <a:cubicBezTo>
                    <a:pt x="242" y="340"/>
                    <a:pt x="291" y="296"/>
                    <a:pt x="291" y="287"/>
                  </a:cubicBezTo>
                  <a:cubicBezTo>
                    <a:pt x="286" y="272"/>
                    <a:pt x="286" y="229"/>
                    <a:pt x="291" y="229"/>
                  </a:cubicBezTo>
                  <a:cubicBezTo>
                    <a:pt x="301" y="224"/>
                    <a:pt x="330" y="195"/>
                    <a:pt x="315" y="180"/>
                  </a:cubicBezTo>
                  <a:cubicBezTo>
                    <a:pt x="296" y="170"/>
                    <a:pt x="199" y="214"/>
                    <a:pt x="131" y="282"/>
                  </a:cubicBezTo>
                  <a:lnTo>
                    <a:pt x="0" y="248"/>
                  </a:lnTo>
                  <a:lnTo>
                    <a:pt x="25" y="238"/>
                  </a:lnTo>
                  <a:cubicBezTo>
                    <a:pt x="54" y="219"/>
                    <a:pt x="68" y="200"/>
                    <a:pt x="54" y="190"/>
                  </a:cubicBezTo>
                  <a:cubicBezTo>
                    <a:pt x="44" y="175"/>
                    <a:pt x="20" y="146"/>
                    <a:pt x="25" y="141"/>
                  </a:cubicBezTo>
                  <a:cubicBezTo>
                    <a:pt x="25" y="137"/>
                    <a:pt x="58" y="112"/>
                    <a:pt x="97" y="93"/>
                  </a:cubicBezTo>
                  <a:lnTo>
                    <a:pt x="155" y="49"/>
                  </a:lnTo>
                  <a:cubicBezTo>
                    <a:pt x="228" y="1"/>
                    <a:pt x="412" y="175"/>
                    <a:pt x="465" y="214"/>
                  </a:cubicBezTo>
                  <a:lnTo>
                    <a:pt x="528" y="200"/>
                  </a:lnTo>
                  <a:cubicBezTo>
                    <a:pt x="615" y="170"/>
                    <a:pt x="736" y="166"/>
                    <a:pt x="761" y="17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4"/>
            <p:cNvSpPr/>
            <p:nvPr/>
          </p:nvSpPr>
          <p:spPr>
            <a:xfrm rot="-487982" flipH="1">
              <a:off x="4368720" y="4348555"/>
              <a:ext cx="99715" cy="98760"/>
            </a:xfrm>
            <a:custGeom>
              <a:avLst/>
              <a:gdLst/>
              <a:ahLst/>
              <a:cxnLst/>
              <a:rect l="l" t="t" r="r" b="b"/>
              <a:pathLst>
                <a:path w="626" h="620" extrusionOk="0">
                  <a:moveTo>
                    <a:pt x="122" y="596"/>
                  </a:moveTo>
                  <a:cubicBezTo>
                    <a:pt x="112" y="596"/>
                    <a:pt x="97" y="591"/>
                    <a:pt x="93" y="581"/>
                  </a:cubicBezTo>
                  <a:cubicBezTo>
                    <a:pt x="88" y="576"/>
                    <a:pt x="39" y="475"/>
                    <a:pt x="1" y="358"/>
                  </a:cubicBezTo>
                  <a:lnTo>
                    <a:pt x="102" y="315"/>
                  </a:lnTo>
                  <a:lnTo>
                    <a:pt x="151" y="329"/>
                  </a:lnTo>
                  <a:cubicBezTo>
                    <a:pt x="199" y="339"/>
                    <a:pt x="247" y="344"/>
                    <a:pt x="247" y="339"/>
                  </a:cubicBezTo>
                  <a:cubicBezTo>
                    <a:pt x="247" y="334"/>
                    <a:pt x="228" y="291"/>
                    <a:pt x="189" y="257"/>
                  </a:cubicBezTo>
                  <a:lnTo>
                    <a:pt x="102" y="315"/>
                  </a:lnTo>
                  <a:lnTo>
                    <a:pt x="93" y="305"/>
                  </a:lnTo>
                  <a:cubicBezTo>
                    <a:pt x="78" y="291"/>
                    <a:pt x="73" y="262"/>
                    <a:pt x="78" y="237"/>
                  </a:cubicBezTo>
                  <a:cubicBezTo>
                    <a:pt x="88" y="213"/>
                    <a:pt x="112" y="145"/>
                    <a:pt x="122" y="141"/>
                  </a:cubicBezTo>
                  <a:cubicBezTo>
                    <a:pt x="136" y="136"/>
                    <a:pt x="175" y="126"/>
                    <a:pt x="194" y="126"/>
                  </a:cubicBezTo>
                  <a:cubicBezTo>
                    <a:pt x="214" y="126"/>
                    <a:pt x="286" y="112"/>
                    <a:pt x="296" y="87"/>
                  </a:cubicBezTo>
                  <a:cubicBezTo>
                    <a:pt x="310" y="63"/>
                    <a:pt x="359" y="0"/>
                    <a:pt x="388" y="0"/>
                  </a:cubicBezTo>
                  <a:cubicBezTo>
                    <a:pt x="417" y="0"/>
                    <a:pt x="490" y="5"/>
                    <a:pt x="490" y="5"/>
                  </a:cubicBezTo>
                  <a:cubicBezTo>
                    <a:pt x="490" y="15"/>
                    <a:pt x="470" y="112"/>
                    <a:pt x="446" y="218"/>
                  </a:cubicBezTo>
                  <a:lnTo>
                    <a:pt x="315" y="170"/>
                  </a:lnTo>
                  <a:lnTo>
                    <a:pt x="335" y="218"/>
                  </a:lnTo>
                  <a:cubicBezTo>
                    <a:pt x="354" y="262"/>
                    <a:pt x="369" y="291"/>
                    <a:pt x="369" y="291"/>
                  </a:cubicBezTo>
                  <a:cubicBezTo>
                    <a:pt x="378" y="291"/>
                    <a:pt x="388" y="281"/>
                    <a:pt x="388" y="276"/>
                  </a:cubicBezTo>
                  <a:cubicBezTo>
                    <a:pt x="388" y="266"/>
                    <a:pt x="412" y="242"/>
                    <a:pt x="441" y="252"/>
                  </a:cubicBezTo>
                  <a:cubicBezTo>
                    <a:pt x="465" y="252"/>
                    <a:pt x="562" y="262"/>
                    <a:pt x="577" y="266"/>
                  </a:cubicBezTo>
                  <a:cubicBezTo>
                    <a:pt x="586" y="276"/>
                    <a:pt x="625" y="315"/>
                    <a:pt x="606" y="339"/>
                  </a:cubicBezTo>
                  <a:cubicBezTo>
                    <a:pt x="586" y="363"/>
                    <a:pt x="475" y="363"/>
                    <a:pt x="431" y="358"/>
                  </a:cubicBezTo>
                  <a:cubicBezTo>
                    <a:pt x="388" y="354"/>
                    <a:pt x="339" y="412"/>
                    <a:pt x="359" y="412"/>
                  </a:cubicBezTo>
                  <a:cubicBezTo>
                    <a:pt x="378" y="412"/>
                    <a:pt x="427" y="417"/>
                    <a:pt x="427" y="426"/>
                  </a:cubicBezTo>
                  <a:cubicBezTo>
                    <a:pt x="427" y="431"/>
                    <a:pt x="402" y="450"/>
                    <a:pt x="369" y="455"/>
                  </a:cubicBezTo>
                  <a:cubicBezTo>
                    <a:pt x="339" y="460"/>
                    <a:pt x="257" y="499"/>
                    <a:pt x="257" y="509"/>
                  </a:cubicBezTo>
                  <a:cubicBezTo>
                    <a:pt x="262" y="523"/>
                    <a:pt x="349" y="523"/>
                    <a:pt x="436" y="499"/>
                  </a:cubicBezTo>
                  <a:lnTo>
                    <a:pt x="470" y="480"/>
                  </a:lnTo>
                  <a:lnTo>
                    <a:pt x="470" y="518"/>
                  </a:lnTo>
                  <a:cubicBezTo>
                    <a:pt x="470" y="538"/>
                    <a:pt x="456" y="562"/>
                    <a:pt x="436" y="572"/>
                  </a:cubicBezTo>
                  <a:cubicBezTo>
                    <a:pt x="417" y="576"/>
                    <a:pt x="393" y="620"/>
                    <a:pt x="393" y="620"/>
                  </a:cubicBezTo>
                  <a:cubicBezTo>
                    <a:pt x="393" y="620"/>
                    <a:pt x="359" y="620"/>
                    <a:pt x="315" y="610"/>
                  </a:cubicBezTo>
                  <a:cubicBezTo>
                    <a:pt x="272" y="605"/>
                    <a:pt x="165" y="605"/>
                    <a:pt x="165" y="601"/>
                  </a:cubicBezTo>
                  <a:cubicBezTo>
                    <a:pt x="165" y="605"/>
                    <a:pt x="136" y="596"/>
                    <a:pt x="122" y="59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4"/>
            <p:cNvSpPr/>
            <p:nvPr/>
          </p:nvSpPr>
          <p:spPr>
            <a:xfrm rot="-487982" flipH="1">
              <a:off x="4441414" y="4167243"/>
              <a:ext cx="57981" cy="74229"/>
            </a:xfrm>
            <a:custGeom>
              <a:avLst/>
              <a:gdLst/>
              <a:ahLst/>
              <a:cxnLst/>
              <a:rect l="l" t="t" r="r" b="b"/>
              <a:pathLst>
                <a:path w="364" h="466" extrusionOk="0">
                  <a:moveTo>
                    <a:pt x="63" y="102"/>
                  </a:moveTo>
                  <a:cubicBezTo>
                    <a:pt x="121" y="34"/>
                    <a:pt x="199" y="0"/>
                    <a:pt x="238" y="15"/>
                  </a:cubicBezTo>
                  <a:cubicBezTo>
                    <a:pt x="271" y="34"/>
                    <a:pt x="364" y="112"/>
                    <a:pt x="339" y="150"/>
                  </a:cubicBezTo>
                  <a:cubicBezTo>
                    <a:pt x="315" y="179"/>
                    <a:pt x="330" y="296"/>
                    <a:pt x="291" y="305"/>
                  </a:cubicBezTo>
                  <a:cubicBezTo>
                    <a:pt x="257" y="320"/>
                    <a:pt x="189" y="363"/>
                    <a:pt x="218" y="378"/>
                  </a:cubicBezTo>
                  <a:cubicBezTo>
                    <a:pt x="247" y="397"/>
                    <a:pt x="184" y="465"/>
                    <a:pt x="165" y="451"/>
                  </a:cubicBezTo>
                  <a:cubicBezTo>
                    <a:pt x="146" y="436"/>
                    <a:pt x="92" y="397"/>
                    <a:pt x="68" y="397"/>
                  </a:cubicBezTo>
                  <a:cubicBezTo>
                    <a:pt x="49" y="388"/>
                    <a:pt x="0" y="165"/>
                    <a:pt x="63" y="102"/>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4"/>
            <p:cNvSpPr/>
            <p:nvPr/>
          </p:nvSpPr>
          <p:spPr>
            <a:xfrm rot="-487982" flipH="1">
              <a:off x="4632499" y="4111967"/>
              <a:ext cx="78052" cy="76459"/>
            </a:xfrm>
            <a:custGeom>
              <a:avLst/>
              <a:gdLst/>
              <a:ahLst/>
              <a:cxnLst/>
              <a:rect l="l" t="t" r="r" b="b"/>
              <a:pathLst>
                <a:path w="490" h="480" extrusionOk="0">
                  <a:moveTo>
                    <a:pt x="301" y="480"/>
                  </a:moveTo>
                  <a:cubicBezTo>
                    <a:pt x="296" y="480"/>
                    <a:pt x="204" y="436"/>
                    <a:pt x="97" y="383"/>
                  </a:cubicBezTo>
                  <a:lnTo>
                    <a:pt x="59" y="291"/>
                  </a:lnTo>
                  <a:lnTo>
                    <a:pt x="54" y="286"/>
                  </a:lnTo>
                  <a:cubicBezTo>
                    <a:pt x="20" y="286"/>
                    <a:pt x="1" y="272"/>
                    <a:pt x="10" y="262"/>
                  </a:cubicBezTo>
                  <a:cubicBezTo>
                    <a:pt x="30" y="248"/>
                    <a:pt x="73" y="180"/>
                    <a:pt x="73" y="131"/>
                  </a:cubicBezTo>
                  <a:cubicBezTo>
                    <a:pt x="78" y="83"/>
                    <a:pt x="175" y="49"/>
                    <a:pt x="180" y="34"/>
                  </a:cubicBezTo>
                  <a:cubicBezTo>
                    <a:pt x="180" y="25"/>
                    <a:pt x="214" y="1"/>
                    <a:pt x="243" y="20"/>
                  </a:cubicBezTo>
                  <a:cubicBezTo>
                    <a:pt x="272" y="34"/>
                    <a:pt x="349" y="97"/>
                    <a:pt x="340" y="97"/>
                  </a:cubicBezTo>
                  <a:cubicBezTo>
                    <a:pt x="325" y="97"/>
                    <a:pt x="296" y="107"/>
                    <a:pt x="296" y="126"/>
                  </a:cubicBezTo>
                  <a:cubicBezTo>
                    <a:pt x="296" y="146"/>
                    <a:pt x="315" y="189"/>
                    <a:pt x="335" y="180"/>
                  </a:cubicBezTo>
                  <a:cubicBezTo>
                    <a:pt x="349" y="175"/>
                    <a:pt x="407" y="170"/>
                    <a:pt x="417" y="180"/>
                  </a:cubicBezTo>
                  <a:cubicBezTo>
                    <a:pt x="432" y="194"/>
                    <a:pt x="432" y="243"/>
                    <a:pt x="373" y="243"/>
                  </a:cubicBezTo>
                  <a:cubicBezTo>
                    <a:pt x="325" y="233"/>
                    <a:pt x="214" y="248"/>
                    <a:pt x="223" y="272"/>
                  </a:cubicBezTo>
                  <a:cubicBezTo>
                    <a:pt x="238" y="296"/>
                    <a:pt x="320" y="364"/>
                    <a:pt x="398" y="369"/>
                  </a:cubicBezTo>
                  <a:lnTo>
                    <a:pt x="490" y="412"/>
                  </a:lnTo>
                  <a:lnTo>
                    <a:pt x="490" y="412"/>
                  </a:lnTo>
                  <a:cubicBezTo>
                    <a:pt x="490" y="412"/>
                    <a:pt x="461" y="407"/>
                    <a:pt x="417" y="407"/>
                  </a:cubicBezTo>
                  <a:cubicBezTo>
                    <a:pt x="388" y="398"/>
                    <a:pt x="310" y="480"/>
                    <a:pt x="301" y="48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4"/>
            <p:cNvSpPr/>
            <p:nvPr/>
          </p:nvSpPr>
          <p:spPr>
            <a:xfrm rot="-487982" flipH="1">
              <a:off x="4505691" y="4212114"/>
              <a:ext cx="41097" cy="56548"/>
            </a:xfrm>
            <a:custGeom>
              <a:avLst/>
              <a:gdLst/>
              <a:ahLst/>
              <a:cxnLst/>
              <a:rect l="l" t="t" r="r" b="b"/>
              <a:pathLst>
                <a:path w="258" h="355" extrusionOk="0">
                  <a:moveTo>
                    <a:pt x="88" y="68"/>
                  </a:moveTo>
                  <a:lnTo>
                    <a:pt x="98" y="34"/>
                  </a:lnTo>
                  <a:cubicBezTo>
                    <a:pt x="103" y="15"/>
                    <a:pt x="165" y="34"/>
                    <a:pt x="219" y="122"/>
                  </a:cubicBezTo>
                  <a:lnTo>
                    <a:pt x="219" y="228"/>
                  </a:lnTo>
                  <a:lnTo>
                    <a:pt x="214" y="228"/>
                  </a:lnTo>
                  <a:cubicBezTo>
                    <a:pt x="209" y="228"/>
                    <a:pt x="209" y="233"/>
                    <a:pt x="219" y="238"/>
                  </a:cubicBezTo>
                  <a:cubicBezTo>
                    <a:pt x="233" y="243"/>
                    <a:pt x="257" y="291"/>
                    <a:pt x="233" y="325"/>
                  </a:cubicBezTo>
                  <a:cubicBezTo>
                    <a:pt x="209" y="354"/>
                    <a:pt x="98" y="310"/>
                    <a:pt x="88" y="310"/>
                  </a:cubicBezTo>
                  <a:cubicBezTo>
                    <a:pt x="73" y="315"/>
                    <a:pt x="40" y="267"/>
                    <a:pt x="20" y="194"/>
                  </a:cubicBezTo>
                  <a:cubicBezTo>
                    <a:pt x="1" y="122"/>
                    <a:pt x="54" y="1"/>
                    <a:pt x="64" y="15"/>
                  </a:cubicBezTo>
                  <a:cubicBezTo>
                    <a:pt x="69" y="34"/>
                    <a:pt x="83" y="68"/>
                    <a:pt x="88" y="6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4"/>
            <p:cNvSpPr/>
            <p:nvPr/>
          </p:nvSpPr>
          <p:spPr>
            <a:xfrm rot="-487982" flipH="1">
              <a:off x="4346206" y="4307614"/>
              <a:ext cx="47150" cy="42690"/>
            </a:xfrm>
            <a:custGeom>
              <a:avLst/>
              <a:gdLst/>
              <a:ahLst/>
              <a:cxnLst/>
              <a:rect l="l" t="t" r="r" b="b"/>
              <a:pathLst>
                <a:path w="296" h="268" extrusionOk="0">
                  <a:moveTo>
                    <a:pt x="247" y="194"/>
                  </a:moveTo>
                  <a:cubicBezTo>
                    <a:pt x="199" y="238"/>
                    <a:pt x="131" y="267"/>
                    <a:pt x="102" y="262"/>
                  </a:cubicBezTo>
                  <a:cubicBezTo>
                    <a:pt x="73" y="257"/>
                    <a:pt x="0" y="233"/>
                    <a:pt x="15" y="223"/>
                  </a:cubicBezTo>
                  <a:cubicBezTo>
                    <a:pt x="34" y="219"/>
                    <a:pt x="73" y="185"/>
                    <a:pt x="49" y="151"/>
                  </a:cubicBezTo>
                  <a:cubicBezTo>
                    <a:pt x="24" y="122"/>
                    <a:pt x="136" y="88"/>
                    <a:pt x="136" y="78"/>
                  </a:cubicBezTo>
                  <a:lnTo>
                    <a:pt x="136" y="49"/>
                  </a:lnTo>
                  <a:cubicBezTo>
                    <a:pt x="136" y="35"/>
                    <a:pt x="146" y="1"/>
                    <a:pt x="155" y="1"/>
                  </a:cubicBezTo>
                  <a:cubicBezTo>
                    <a:pt x="175" y="6"/>
                    <a:pt x="296" y="151"/>
                    <a:pt x="247" y="19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4"/>
            <p:cNvSpPr/>
            <p:nvPr/>
          </p:nvSpPr>
          <p:spPr>
            <a:xfrm rot="-487982" flipH="1">
              <a:off x="4571774" y="4480829"/>
              <a:ext cx="51928" cy="40141"/>
            </a:xfrm>
            <a:custGeom>
              <a:avLst/>
              <a:gdLst/>
              <a:ahLst/>
              <a:cxnLst/>
              <a:rect l="l" t="t" r="r" b="b"/>
              <a:pathLst>
                <a:path w="326" h="252" extrusionOk="0">
                  <a:moveTo>
                    <a:pt x="1" y="126"/>
                  </a:moveTo>
                  <a:cubicBezTo>
                    <a:pt x="1" y="126"/>
                    <a:pt x="20" y="121"/>
                    <a:pt x="49" y="116"/>
                  </a:cubicBezTo>
                  <a:cubicBezTo>
                    <a:pt x="78" y="107"/>
                    <a:pt x="98" y="53"/>
                    <a:pt x="151" y="68"/>
                  </a:cubicBezTo>
                  <a:cubicBezTo>
                    <a:pt x="209" y="82"/>
                    <a:pt x="311" y="0"/>
                    <a:pt x="311" y="0"/>
                  </a:cubicBezTo>
                  <a:lnTo>
                    <a:pt x="320" y="10"/>
                  </a:lnTo>
                  <a:cubicBezTo>
                    <a:pt x="325" y="20"/>
                    <a:pt x="267" y="102"/>
                    <a:pt x="199" y="199"/>
                  </a:cubicBezTo>
                  <a:lnTo>
                    <a:pt x="54" y="252"/>
                  </a:lnTo>
                  <a:lnTo>
                    <a:pt x="78" y="223"/>
                  </a:lnTo>
                  <a:cubicBezTo>
                    <a:pt x="98" y="199"/>
                    <a:pt x="98" y="170"/>
                    <a:pt x="78" y="155"/>
                  </a:cubicBezTo>
                  <a:cubicBezTo>
                    <a:pt x="49" y="145"/>
                    <a:pt x="1" y="126"/>
                    <a:pt x="1" y="126"/>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4"/>
            <p:cNvSpPr/>
            <p:nvPr/>
          </p:nvSpPr>
          <p:spPr>
            <a:xfrm rot="-487982" flipH="1">
              <a:off x="4380296" y="4262909"/>
              <a:ext cx="36477" cy="33451"/>
            </a:xfrm>
            <a:custGeom>
              <a:avLst/>
              <a:gdLst/>
              <a:ahLst/>
              <a:cxnLst/>
              <a:rect l="l" t="t" r="r" b="b"/>
              <a:pathLst>
                <a:path w="229" h="210" extrusionOk="0">
                  <a:moveTo>
                    <a:pt x="73" y="199"/>
                  </a:moveTo>
                  <a:cubicBezTo>
                    <a:pt x="44" y="204"/>
                    <a:pt x="10" y="209"/>
                    <a:pt x="5" y="204"/>
                  </a:cubicBezTo>
                  <a:cubicBezTo>
                    <a:pt x="0" y="199"/>
                    <a:pt x="44" y="103"/>
                    <a:pt x="102" y="1"/>
                  </a:cubicBezTo>
                  <a:lnTo>
                    <a:pt x="170" y="40"/>
                  </a:lnTo>
                  <a:lnTo>
                    <a:pt x="194" y="59"/>
                  </a:lnTo>
                  <a:cubicBezTo>
                    <a:pt x="218" y="83"/>
                    <a:pt x="228" y="107"/>
                    <a:pt x="223" y="112"/>
                  </a:cubicBezTo>
                  <a:cubicBezTo>
                    <a:pt x="218" y="112"/>
                    <a:pt x="102" y="195"/>
                    <a:pt x="73" y="19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4"/>
            <p:cNvSpPr/>
            <p:nvPr/>
          </p:nvSpPr>
          <p:spPr>
            <a:xfrm rot="-487982" flipH="1">
              <a:off x="4550454" y="4458428"/>
              <a:ext cx="35522" cy="26442"/>
            </a:xfrm>
            <a:custGeom>
              <a:avLst/>
              <a:gdLst/>
              <a:ahLst/>
              <a:cxnLst/>
              <a:rect l="l" t="t" r="r" b="b"/>
              <a:pathLst>
                <a:path w="223" h="166" extrusionOk="0">
                  <a:moveTo>
                    <a:pt x="102" y="165"/>
                  </a:moveTo>
                  <a:cubicBezTo>
                    <a:pt x="102" y="165"/>
                    <a:pt x="73" y="146"/>
                    <a:pt x="34" y="117"/>
                  </a:cubicBezTo>
                  <a:cubicBezTo>
                    <a:pt x="0" y="88"/>
                    <a:pt x="34" y="1"/>
                    <a:pt x="58" y="5"/>
                  </a:cubicBezTo>
                  <a:cubicBezTo>
                    <a:pt x="82" y="15"/>
                    <a:pt x="160" y="54"/>
                    <a:pt x="179" y="73"/>
                  </a:cubicBezTo>
                  <a:cubicBezTo>
                    <a:pt x="199" y="88"/>
                    <a:pt x="223" y="136"/>
                    <a:pt x="199" y="141"/>
                  </a:cubicBezTo>
                  <a:cubicBezTo>
                    <a:pt x="165" y="146"/>
                    <a:pt x="102" y="165"/>
                    <a:pt x="102" y="16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4"/>
            <p:cNvSpPr/>
            <p:nvPr/>
          </p:nvSpPr>
          <p:spPr>
            <a:xfrm rot="-487982" flipH="1">
              <a:off x="4633564" y="4178730"/>
              <a:ext cx="65627" cy="24053"/>
            </a:xfrm>
            <a:custGeom>
              <a:avLst/>
              <a:gdLst/>
              <a:ahLst/>
              <a:cxnLst/>
              <a:rect l="l" t="t" r="r" b="b"/>
              <a:pathLst>
                <a:path w="412" h="151" extrusionOk="0">
                  <a:moveTo>
                    <a:pt x="145" y="39"/>
                  </a:moveTo>
                  <a:cubicBezTo>
                    <a:pt x="170" y="53"/>
                    <a:pt x="189" y="63"/>
                    <a:pt x="194" y="63"/>
                  </a:cubicBezTo>
                  <a:cubicBezTo>
                    <a:pt x="203" y="63"/>
                    <a:pt x="242" y="58"/>
                    <a:pt x="286" y="63"/>
                  </a:cubicBezTo>
                  <a:cubicBezTo>
                    <a:pt x="329" y="73"/>
                    <a:pt x="397" y="0"/>
                    <a:pt x="397" y="0"/>
                  </a:cubicBezTo>
                  <a:lnTo>
                    <a:pt x="407" y="24"/>
                  </a:lnTo>
                  <a:cubicBezTo>
                    <a:pt x="412" y="34"/>
                    <a:pt x="407" y="78"/>
                    <a:pt x="373" y="83"/>
                  </a:cubicBezTo>
                  <a:cubicBezTo>
                    <a:pt x="334" y="87"/>
                    <a:pt x="252" y="97"/>
                    <a:pt x="242" y="97"/>
                  </a:cubicBezTo>
                  <a:cubicBezTo>
                    <a:pt x="237" y="97"/>
                    <a:pt x="194" y="112"/>
                    <a:pt x="165" y="121"/>
                  </a:cubicBezTo>
                  <a:cubicBezTo>
                    <a:pt x="141" y="131"/>
                    <a:pt x="68" y="150"/>
                    <a:pt x="63" y="150"/>
                  </a:cubicBezTo>
                  <a:cubicBezTo>
                    <a:pt x="58" y="150"/>
                    <a:pt x="49" y="131"/>
                    <a:pt x="58" y="126"/>
                  </a:cubicBezTo>
                  <a:cubicBezTo>
                    <a:pt x="58" y="121"/>
                    <a:pt x="58" y="102"/>
                    <a:pt x="44" y="102"/>
                  </a:cubicBezTo>
                  <a:cubicBezTo>
                    <a:pt x="34" y="102"/>
                    <a:pt x="0" y="97"/>
                    <a:pt x="0" y="83"/>
                  </a:cubicBezTo>
                  <a:cubicBezTo>
                    <a:pt x="0" y="78"/>
                    <a:pt x="15" y="53"/>
                    <a:pt x="19" y="39"/>
                  </a:cubicBezTo>
                  <a:cubicBezTo>
                    <a:pt x="24" y="34"/>
                    <a:pt x="121" y="24"/>
                    <a:pt x="145"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4"/>
            <p:cNvSpPr/>
            <p:nvPr/>
          </p:nvSpPr>
          <p:spPr>
            <a:xfrm rot="-487982" flipH="1">
              <a:off x="4767740" y="4432550"/>
              <a:ext cx="17044" cy="24053"/>
            </a:xfrm>
            <a:custGeom>
              <a:avLst/>
              <a:gdLst/>
              <a:ahLst/>
              <a:cxnLst/>
              <a:rect l="l" t="t" r="r" b="b"/>
              <a:pathLst>
                <a:path w="107" h="151" extrusionOk="0">
                  <a:moveTo>
                    <a:pt x="82" y="1"/>
                  </a:moveTo>
                  <a:cubicBezTo>
                    <a:pt x="87" y="6"/>
                    <a:pt x="82" y="20"/>
                    <a:pt x="77" y="30"/>
                  </a:cubicBezTo>
                  <a:cubicBezTo>
                    <a:pt x="63" y="44"/>
                    <a:pt x="39" y="73"/>
                    <a:pt x="48" y="78"/>
                  </a:cubicBezTo>
                  <a:cubicBezTo>
                    <a:pt x="53" y="83"/>
                    <a:pt x="63" y="83"/>
                    <a:pt x="82" y="78"/>
                  </a:cubicBezTo>
                  <a:cubicBezTo>
                    <a:pt x="92" y="73"/>
                    <a:pt x="107" y="93"/>
                    <a:pt x="73" y="122"/>
                  </a:cubicBezTo>
                  <a:cubicBezTo>
                    <a:pt x="34" y="151"/>
                    <a:pt x="0" y="83"/>
                    <a:pt x="73" y="6"/>
                  </a:cubicBezTo>
                  <a:cubicBezTo>
                    <a:pt x="63" y="6"/>
                    <a:pt x="63" y="6"/>
                    <a:pt x="82"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4"/>
            <p:cNvSpPr/>
            <p:nvPr/>
          </p:nvSpPr>
          <p:spPr>
            <a:xfrm rot="-487982" flipH="1">
              <a:off x="4801295" y="4287666"/>
              <a:ext cx="24849" cy="19433"/>
            </a:xfrm>
            <a:custGeom>
              <a:avLst/>
              <a:gdLst/>
              <a:ahLst/>
              <a:cxnLst/>
              <a:rect l="l" t="t" r="r" b="b"/>
              <a:pathLst>
                <a:path w="156" h="122" extrusionOk="0">
                  <a:moveTo>
                    <a:pt x="5" y="49"/>
                  </a:moveTo>
                  <a:cubicBezTo>
                    <a:pt x="1" y="35"/>
                    <a:pt x="64" y="15"/>
                    <a:pt x="156" y="1"/>
                  </a:cubicBezTo>
                  <a:lnTo>
                    <a:pt x="136" y="122"/>
                  </a:lnTo>
                  <a:lnTo>
                    <a:pt x="107" y="112"/>
                  </a:lnTo>
                  <a:cubicBezTo>
                    <a:pt x="64" y="98"/>
                    <a:pt x="10" y="64"/>
                    <a:pt x="5" y="4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4"/>
            <p:cNvSpPr/>
            <p:nvPr/>
          </p:nvSpPr>
          <p:spPr>
            <a:xfrm rot="-487982" flipH="1">
              <a:off x="4566877" y="4224298"/>
              <a:ext cx="18000" cy="18637"/>
            </a:xfrm>
            <a:custGeom>
              <a:avLst/>
              <a:gdLst/>
              <a:ahLst/>
              <a:cxnLst/>
              <a:rect l="l" t="t" r="r" b="b"/>
              <a:pathLst>
                <a:path w="113" h="117" extrusionOk="0">
                  <a:moveTo>
                    <a:pt x="15" y="97"/>
                  </a:moveTo>
                  <a:cubicBezTo>
                    <a:pt x="1" y="83"/>
                    <a:pt x="1" y="49"/>
                    <a:pt x="20" y="25"/>
                  </a:cubicBezTo>
                  <a:cubicBezTo>
                    <a:pt x="39" y="1"/>
                    <a:pt x="112" y="59"/>
                    <a:pt x="112" y="73"/>
                  </a:cubicBezTo>
                  <a:cubicBezTo>
                    <a:pt x="112" y="93"/>
                    <a:pt x="25" y="117"/>
                    <a:pt x="15" y="9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4"/>
            <p:cNvSpPr/>
            <p:nvPr/>
          </p:nvSpPr>
          <p:spPr>
            <a:xfrm rot="-487982" flipH="1">
              <a:off x="4522947" y="4490747"/>
              <a:ext cx="20230" cy="14814"/>
            </a:xfrm>
            <a:custGeom>
              <a:avLst/>
              <a:gdLst/>
              <a:ahLst/>
              <a:cxnLst/>
              <a:rect l="l" t="t" r="r" b="b"/>
              <a:pathLst>
                <a:path w="127" h="93" extrusionOk="0">
                  <a:moveTo>
                    <a:pt x="107" y="15"/>
                  </a:moveTo>
                  <a:cubicBezTo>
                    <a:pt x="127" y="24"/>
                    <a:pt x="127" y="48"/>
                    <a:pt x="107" y="58"/>
                  </a:cubicBezTo>
                  <a:cubicBezTo>
                    <a:pt x="83" y="73"/>
                    <a:pt x="30" y="92"/>
                    <a:pt x="10" y="82"/>
                  </a:cubicBezTo>
                  <a:cubicBezTo>
                    <a:pt x="1" y="77"/>
                    <a:pt x="1" y="53"/>
                    <a:pt x="10" y="34"/>
                  </a:cubicBezTo>
                  <a:cubicBezTo>
                    <a:pt x="25" y="24"/>
                    <a:pt x="83" y="0"/>
                    <a:pt x="107" y="15"/>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4"/>
            <p:cNvSpPr/>
            <p:nvPr/>
          </p:nvSpPr>
          <p:spPr>
            <a:xfrm rot="-487982" flipH="1">
              <a:off x="4690566" y="4309457"/>
              <a:ext cx="17840" cy="18796"/>
            </a:xfrm>
            <a:custGeom>
              <a:avLst/>
              <a:gdLst/>
              <a:ahLst/>
              <a:cxnLst/>
              <a:rect l="l" t="t" r="r" b="b"/>
              <a:pathLst>
                <a:path w="112" h="118" extrusionOk="0">
                  <a:moveTo>
                    <a:pt x="107" y="1"/>
                  </a:moveTo>
                  <a:cubicBezTo>
                    <a:pt x="112" y="1"/>
                    <a:pt x="107" y="15"/>
                    <a:pt x="102" y="30"/>
                  </a:cubicBezTo>
                  <a:cubicBezTo>
                    <a:pt x="97" y="40"/>
                    <a:pt x="78" y="78"/>
                    <a:pt x="87" y="78"/>
                  </a:cubicBezTo>
                  <a:cubicBezTo>
                    <a:pt x="102" y="78"/>
                    <a:pt x="112" y="83"/>
                    <a:pt x="102" y="103"/>
                  </a:cubicBezTo>
                  <a:cubicBezTo>
                    <a:pt x="83" y="117"/>
                    <a:pt x="0" y="59"/>
                    <a:pt x="15" y="44"/>
                  </a:cubicBezTo>
                  <a:cubicBezTo>
                    <a:pt x="34" y="35"/>
                    <a:pt x="107" y="1"/>
                    <a:pt x="107"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4"/>
            <p:cNvSpPr/>
            <p:nvPr/>
          </p:nvSpPr>
          <p:spPr>
            <a:xfrm rot="-487982" flipH="1">
              <a:off x="4768970" y="4190401"/>
              <a:ext cx="24053" cy="34088"/>
            </a:xfrm>
            <a:custGeom>
              <a:avLst/>
              <a:gdLst/>
              <a:ahLst/>
              <a:cxnLst/>
              <a:rect l="l" t="t" r="r" b="b"/>
              <a:pathLst>
                <a:path w="151" h="214" extrusionOk="0">
                  <a:moveTo>
                    <a:pt x="1" y="214"/>
                  </a:moveTo>
                  <a:cubicBezTo>
                    <a:pt x="34" y="136"/>
                    <a:pt x="59" y="73"/>
                    <a:pt x="97" y="1"/>
                  </a:cubicBezTo>
                  <a:cubicBezTo>
                    <a:pt x="151" y="63"/>
                    <a:pt x="102" y="146"/>
                    <a:pt x="1" y="21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4"/>
            <p:cNvSpPr/>
            <p:nvPr/>
          </p:nvSpPr>
          <p:spPr>
            <a:xfrm rot="-487982" flipH="1">
              <a:off x="4833483" y="4376632"/>
              <a:ext cx="14814" cy="20230"/>
            </a:xfrm>
            <a:custGeom>
              <a:avLst/>
              <a:gdLst/>
              <a:ahLst/>
              <a:cxnLst/>
              <a:rect l="l" t="t" r="r" b="b"/>
              <a:pathLst>
                <a:path w="93" h="127" extrusionOk="0">
                  <a:moveTo>
                    <a:pt x="63" y="20"/>
                  </a:moveTo>
                  <a:cubicBezTo>
                    <a:pt x="88" y="34"/>
                    <a:pt x="92" y="68"/>
                    <a:pt x="88" y="87"/>
                  </a:cubicBezTo>
                  <a:cubicBezTo>
                    <a:pt x="73" y="102"/>
                    <a:pt x="39" y="126"/>
                    <a:pt x="25" y="107"/>
                  </a:cubicBezTo>
                  <a:cubicBezTo>
                    <a:pt x="0" y="87"/>
                    <a:pt x="39" y="0"/>
                    <a:pt x="63" y="2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4"/>
            <p:cNvSpPr/>
            <p:nvPr/>
          </p:nvSpPr>
          <p:spPr>
            <a:xfrm rot="-487982" flipH="1">
              <a:off x="4533444" y="4455142"/>
              <a:ext cx="15610" cy="14814"/>
            </a:xfrm>
            <a:custGeom>
              <a:avLst/>
              <a:gdLst/>
              <a:ahLst/>
              <a:cxnLst/>
              <a:rect l="l" t="t" r="r" b="b"/>
              <a:pathLst>
                <a:path w="98" h="93" extrusionOk="0">
                  <a:moveTo>
                    <a:pt x="1" y="88"/>
                  </a:moveTo>
                  <a:cubicBezTo>
                    <a:pt x="1" y="83"/>
                    <a:pt x="6" y="69"/>
                    <a:pt x="20" y="49"/>
                  </a:cubicBezTo>
                  <a:lnTo>
                    <a:pt x="69" y="1"/>
                  </a:lnTo>
                  <a:cubicBezTo>
                    <a:pt x="73" y="1"/>
                    <a:pt x="83" y="15"/>
                    <a:pt x="93" y="25"/>
                  </a:cubicBezTo>
                  <a:cubicBezTo>
                    <a:pt x="98" y="45"/>
                    <a:pt x="93" y="88"/>
                    <a:pt x="73" y="88"/>
                  </a:cubicBezTo>
                  <a:cubicBezTo>
                    <a:pt x="54" y="93"/>
                    <a:pt x="6" y="93"/>
                    <a:pt x="1" y="88"/>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4"/>
            <p:cNvSpPr/>
            <p:nvPr/>
          </p:nvSpPr>
          <p:spPr>
            <a:xfrm rot="-487982" flipH="1">
              <a:off x="4425199" y="4219523"/>
              <a:ext cx="30265" cy="17203"/>
            </a:xfrm>
            <a:custGeom>
              <a:avLst/>
              <a:gdLst/>
              <a:ahLst/>
              <a:cxnLst/>
              <a:rect l="l" t="t" r="r" b="b"/>
              <a:pathLst>
                <a:path w="190" h="108" extrusionOk="0">
                  <a:moveTo>
                    <a:pt x="1" y="107"/>
                  </a:moveTo>
                  <a:cubicBezTo>
                    <a:pt x="1" y="102"/>
                    <a:pt x="25" y="73"/>
                    <a:pt x="59" y="44"/>
                  </a:cubicBezTo>
                  <a:cubicBezTo>
                    <a:pt x="88" y="10"/>
                    <a:pt x="190" y="0"/>
                    <a:pt x="156" y="25"/>
                  </a:cubicBezTo>
                  <a:cubicBezTo>
                    <a:pt x="117" y="49"/>
                    <a:pt x="10" y="107"/>
                    <a:pt x="1" y="107"/>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4"/>
            <p:cNvSpPr/>
            <p:nvPr/>
          </p:nvSpPr>
          <p:spPr>
            <a:xfrm rot="-487982" flipH="1">
              <a:off x="4497483" y="4453571"/>
              <a:ext cx="24053" cy="16248"/>
            </a:xfrm>
            <a:custGeom>
              <a:avLst/>
              <a:gdLst/>
              <a:ahLst/>
              <a:cxnLst/>
              <a:rect l="l" t="t" r="r" b="b"/>
              <a:pathLst>
                <a:path w="151" h="102" extrusionOk="0">
                  <a:moveTo>
                    <a:pt x="126" y="10"/>
                  </a:moveTo>
                  <a:cubicBezTo>
                    <a:pt x="150" y="24"/>
                    <a:pt x="146" y="34"/>
                    <a:pt x="121" y="34"/>
                  </a:cubicBezTo>
                  <a:cubicBezTo>
                    <a:pt x="97" y="34"/>
                    <a:pt x="29" y="49"/>
                    <a:pt x="34" y="58"/>
                  </a:cubicBezTo>
                  <a:cubicBezTo>
                    <a:pt x="44" y="73"/>
                    <a:pt x="58" y="102"/>
                    <a:pt x="54" y="102"/>
                  </a:cubicBezTo>
                  <a:cubicBezTo>
                    <a:pt x="54" y="102"/>
                    <a:pt x="44" y="102"/>
                    <a:pt x="29" y="97"/>
                  </a:cubicBezTo>
                  <a:cubicBezTo>
                    <a:pt x="20" y="87"/>
                    <a:pt x="0" y="63"/>
                    <a:pt x="5" y="53"/>
                  </a:cubicBezTo>
                  <a:cubicBezTo>
                    <a:pt x="10" y="34"/>
                    <a:pt x="102" y="0"/>
                    <a:pt x="126"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4"/>
            <p:cNvSpPr/>
            <p:nvPr/>
          </p:nvSpPr>
          <p:spPr>
            <a:xfrm rot="-487982" flipH="1">
              <a:off x="4444697" y="4266891"/>
              <a:ext cx="14814" cy="11787"/>
            </a:xfrm>
            <a:custGeom>
              <a:avLst/>
              <a:gdLst/>
              <a:ahLst/>
              <a:cxnLst/>
              <a:rect l="l" t="t" r="r" b="b"/>
              <a:pathLst>
                <a:path w="93" h="74" extrusionOk="0">
                  <a:moveTo>
                    <a:pt x="92" y="73"/>
                  </a:moveTo>
                  <a:lnTo>
                    <a:pt x="83" y="73"/>
                  </a:lnTo>
                  <a:cubicBezTo>
                    <a:pt x="78" y="73"/>
                    <a:pt x="54" y="73"/>
                    <a:pt x="44" y="64"/>
                  </a:cubicBezTo>
                  <a:cubicBezTo>
                    <a:pt x="29" y="64"/>
                    <a:pt x="0" y="39"/>
                    <a:pt x="5" y="30"/>
                  </a:cubicBezTo>
                  <a:cubicBezTo>
                    <a:pt x="20" y="15"/>
                    <a:pt x="68" y="1"/>
                    <a:pt x="92" y="30"/>
                  </a:cubicBezTo>
                  <a:cubicBezTo>
                    <a:pt x="83" y="34"/>
                    <a:pt x="83" y="34"/>
                    <a:pt x="92" y="73"/>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4"/>
            <p:cNvSpPr/>
            <p:nvPr/>
          </p:nvSpPr>
          <p:spPr>
            <a:xfrm rot="-487982" flipH="1">
              <a:off x="4397854" y="4241478"/>
              <a:ext cx="18637" cy="17044"/>
            </a:xfrm>
            <a:custGeom>
              <a:avLst/>
              <a:gdLst/>
              <a:ahLst/>
              <a:cxnLst/>
              <a:rect l="l" t="t" r="r" b="b"/>
              <a:pathLst>
                <a:path w="117" h="107" extrusionOk="0">
                  <a:moveTo>
                    <a:pt x="15" y="34"/>
                  </a:moveTo>
                  <a:cubicBezTo>
                    <a:pt x="24" y="0"/>
                    <a:pt x="29" y="10"/>
                    <a:pt x="20" y="39"/>
                  </a:cubicBezTo>
                  <a:cubicBezTo>
                    <a:pt x="5" y="68"/>
                    <a:pt x="116" y="87"/>
                    <a:pt x="116" y="87"/>
                  </a:cubicBezTo>
                  <a:cubicBezTo>
                    <a:pt x="116" y="92"/>
                    <a:pt x="102" y="107"/>
                    <a:pt x="92" y="107"/>
                  </a:cubicBezTo>
                  <a:cubicBezTo>
                    <a:pt x="78" y="107"/>
                    <a:pt x="0" y="63"/>
                    <a:pt x="15" y="34"/>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4"/>
            <p:cNvSpPr/>
            <p:nvPr/>
          </p:nvSpPr>
          <p:spPr>
            <a:xfrm rot="-487982" flipH="1">
              <a:off x="4747247" y="4243023"/>
              <a:ext cx="27876" cy="16407"/>
            </a:xfrm>
            <a:custGeom>
              <a:avLst/>
              <a:gdLst/>
              <a:ahLst/>
              <a:cxnLst/>
              <a:rect l="l" t="t" r="r" b="b"/>
              <a:pathLst>
                <a:path w="175" h="103" extrusionOk="0">
                  <a:moveTo>
                    <a:pt x="175" y="0"/>
                  </a:moveTo>
                  <a:cubicBezTo>
                    <a:pt x="146" y="78"/>
                    <a:pt x="83" y="102"/>
                    <a:pt x="1" y="78"/>
                  </a:cubicBezTo>
                  <a:cubicBezTo>
                    <a:pt x="64" y="54"/>
                    <a:pt x="112" y="30"/>
                    <a:pt x="175" y="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4"/>
            <p:cNvSpPr/>
            <p:nvPr/>
          </p:nvSpPr>
          <p:spPr>
            <a:xfrm rot="-487982" flipH="1">
              <a:off x="4482695" y="4244180"/>
              <a:ext cx="17840" cy="10035"/>
            </a:xfrm>
            <a:custGeom>
              <a:avLst/>
              <a:gdLst/>
              <a:ahLst/>
              <a:cxnLst/>
              <a:rect l="l" t="t" r="r" b="b"/>
              <a:pathLst>
                <a:path w="112" h="63" extrusionOk="0">
                  <a:moveTo>
                    <a:pt x="112" y="10"/>
                  </a:moveTo>
                  <a:cubicBezTo>
                    <a:pt x="112" y="15"/>
                    <a:pt x="102" y="24"/>
                    <a:pt x="87" y="29"/>
                  </a:cubicBezTo>
                  <a:cubicBezTo>
                    <a:pt x="68" y="39"/>
                    <a:pt x="15" y="63"/>
                    <a:pt x="10" y="44"/>
                  </a:cubicBezTo>
                  <a:cubicBezTo>
                    <a:pt x="0" y="24"/>
                    <a:pt x="20" y="15"/>
                    <a:pt x="39" y="10"/>
                  </a:cubicBezTo>
                  <a:cubicBezTo>
                    <a:pt x="58" y="0"/>
                    <a:pt x="112" y="0"/>
                    <a:pt x="112" y="10"/>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4"/>
            <p:cNvSpPr/>
            <p:nvPr/>
          </p:nvSpPr>
          <p:spPr>
            <a:xfrm rot="-487982" flipH="1">
              <a:off x="4353961" y="4373181"/>
              <a:ext cx="17044" cy="10991"/>
            </a:xfrm>
            <a:custGeom>
              <a:avLst/>
              <a:gdLst/>
              <a:ahLst/>
              <a:cxnLst/>
              <a:rect l="l" t="t" r="r" b="b"/>
              <a:pathLst>
                <a:path w="107" h="69" extrusionOk="0">
                  <a:moveTo>
                    <a:pt x="20" y="1"/>
                  </a:moveTo>
                  <a:cubicBezTo>
                    <a:pt x="54" y="15"/>
                    <a:pt x="83" y="39"/>
                    <a:pt x="107" y="59"/>
                  </a:cubicBezTo>
                  <a:cubicBezTo>
                    <a:pt x="15" y="68"/>
                    <a:pt x="0" y="64"/>
                    <a:pt x="20" y="1"/>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4"/>
            <p:cNvSpPr/>
            <p:nvPr/>
          </p:nvSpPr>
          <p:spPr>
            <a:xfrm rot="-487982" flipH="1">
              <a:off x="4728132" y="4181193"/>
              <a:ext cx="14177" cy="6372"/>
            </a:xfrm>
            <a:custGeom>
              <a:avLst/>
              <a:gdLst/>
              <a:ahLst/>
              <a:cxnLst/>
              <a:rect l="l" t="t" r="r" b="b"/>
              <a:pathLst>
                <a:path w="89" h="40" extrusionOk="0">
                  <a:moveTo>
                    <a:pt x="30" y="39"/>
                  </a:moveTo>
                  <a:cubicBezTo>
                    <a:pt x="6" y="30"/>
                    <a:pt x="1" y="25"/>
                    <a:pt x="20" y="15"/>
                  </a:cubicBezTo>
                  <a:cubicBezTo>
                    <a:pt x="30" y="1"/>
                    <a:pt x="59" y="1"/>
                    <a:pt x="74" y="15"/>
                  </a:cubicBezTo>
                  <a:cubicBezTo>
                    <a:pt x="88" y="15"/>
                    <a:pt x="54" y="39"/>
                    <a:pt x="30" y="39"/>
                  </a:cubicBezTo>
                  <a:close/>
                </a:path>
              </a:pathLst>
            </a:custGeom>
            <a:solidFill>
              <a:srgbClr val="132B5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4"/>
            <p:cNvSpPr/>
            <p:nvPr/>
          </p:nvSpPr>
          <p:spPr>
            <a:xfrm rot="-487982" flipH="1">
              <a:off x="7240737" y="3687674"/>
              <a:ext cx="1316847" cy="752325"/>
            </a:xfrm>
            <a:custGeom>
              <a:avLst/>
              <a:gdLst/>
              <a:ahLst/>
              <a:cxnLst/>
              <a:rect l="l" t="t" r="r" b="b"/>
              <a:pathLst>
                <a:path w="8267" h="4723" extrusionOk="0">
                  <a:moveTo>
                    <a:pt x="7850" y="2500"/>
                  </a:moveTo>
                  <a:cubicBezTo>
                    <a:pt x="7812" y="2437"/>
                    <a:pt x="7778" y="2383"/>
                    <a:pt x="7729" y="2335"/>
                  </a:cubicBezTo>
                  <a:cubicBezTo>
                    <a:pt x="7831" y="2311"/>
                    <a:pt x="7933" y="2267"/>
                    <a:pt x="8020" y="2214"/>
                  </a:cubicBezTo>
                  <a:cubicBezTo>
                    <a:pt x="8088" y="2170"/>
                    <a:pt x="8049" y="2069"/>
                    <a:pt x="7971" y="2078"/>
                  </a:cubicBezTo>
                  <a:cubicBezTo>
                    <a:pt x="7807" y="2102"/>
                    <a:pt x="7637" y="2059"/>
                    <a:pt x="7482" y="2073"/>
                  </a:cubicBezTo>
                  <a:cubicBezTo>
                    <a:pt x="7473" y="2059"/>
                    <a:pt x="7473" y="2054"/>
                    <a:pt x="7473" y="2044"/>
                  </a:cubicBezTo>
                  <a:cubicBezTo>
                    <a:pt x="7531" y="2030"/>
                    <a:pt x="7589" y="2006"/>
                    <a:pt x="7637" y="1977"/>
                  </a:cubicBezTo>
                  <a:cubicBezTo>
                    <a:pt x="7686" y="1938"/>
                    <a:pt x="7710" y="1885"/>
                    <a:pt x="7758" y="1851"/>
                  </a:cubicBezTo>
                  <a:cubicBezTo>
                    <a:pt x="7807" y="1817"/>
                    <a:pt x="7802" y="1754"/>
                    <a:pt x="7749" y="1734"/>
                  </a:cubicBezTo>
                  <a:cubicBezTo>
                    <a:pt x="7657" y="1696"/>
                    <a:pt x="7560" y="1657"/>
                    <a:pt x="7463" y="1647"/>
                  </a:cubicBezTo>
                  <a:cubicBezTo>
                    <a:pt x="7395" y="1642"/>
                    <a:pt x="7342" y="1662"/>
                    <a:pt x="7293" y="1696"/>
                  </a:cubicBezTo>
                  <a:cubicBezTo>
                    <a:pt x="7269" y="1662"/>
                    <a:pt x="7240" y="1623"/>
                    <a:pt x="7206" y="1594"/>
                  </a:cubicBezTo>
                  <a:cubicBezTo>
                    <a:pt x="7289" y="1512"/>
                    <a:pt x="7323" y="1395"/>
                    <a:pt x="7323" y="1270"/>
                  </a:cubicBezTo>
                  <a:cubicBezTo>
                    <a:pt x="7323" y="1202"/>
                    <a:pt x="7245" y="1182"/>
                    <a:pt x="7201" y="1231"/>
                  </a:cubicBezTo>
                  <a:cubicBezTo>
                    <a:pt x="7134" y="1318"/>
                    <a:pt x="7037" y="1347"/>
                    <a:pt x="6940" y="1371"/>
                  </a:cubicBezTo>
                  <a:cubicBezTo>
                    <a:pt x="6848" y="1308"/>
                    <a:pt x="6746" y="1260"/>
                    <a:pt x="6645" y="1226"/>
                  </a:cubicBezTo>
                  <a:cubicBezTo>
                    <a:pt x="6756" y="1187"/>
                    <a:pt x="6867" y="1178"/>
                    <a:pt x="6998" y="1187"/>
                  </a:cubicBezTo>
                  <a:cubicBezTo>
                    <a:pt x="7061" y="1197"/>
                    <a:pt x="7085" y="1105"/>
                    <a:pt x="7032" y="1076"/>
                  </a:cubicBezTo>
                  <a:cubicBezTo>
                    <a:pt x="6809" y="931"/>
                    <a:pt x="6543" y="979"/>
                    <a:pt x="6349" y="1139"/>
                  </a:cubicBezTo>
                  <a:cubicBezTo>
                    <a:pt x="6349" y="1100"/>
                    <a:pt x="6359" y="1061"/>
                    <a:pt x="6398" y="1037"/>
                  </a:cubicBezTo>
                  <a:cubicBezTo>
                    <a:pt x="6407" y="1032"/>
                    <a:pt x="6417" y="1018"/>
                    <a:pt x="6417" y="1008"/>
                  </a:cubicBezTo>
                  <a:cubicBezTo>
                    <a:pt x="6475" y="989"/>
                    <a:pt x="6456" y="887"/>
                    <a:pt x="6393" y="882"/>
                  </a:cubicBezTo>
                  <a:cubicBezTo>
                    <a:pt x="6277" y="868"/>
                    <a:pt x="6136" y="916"/>
                    <a:pt x="6063" y="1013"/>
                  </a:cubicBezTo>
                  <a:cubicBezTo>
                    <a:pt x="6063" y="1013"/>
                    <a:pt x="6063" y="1018"/>
                    <a:pt x="6059" y="1018"/>
                  </a:cubicBezTo>
                  <a:cubicBezTo>
                    <a:pt x="6001" y="1066"/>
                    <a:pt x="5962" y="1134"/>
                    <a:pt x="5947" y="1207"/>
                  </a:cubicBezTo>
                  <a:cubicBezTo>
                    <a:pt x="5894" y="1221"/>
                    <a:pt x="5841" y="1236"/>
                    <a:pt x="5787" y="1260"/>
                  </a:cubicBezTo>
                  <a:cubicBezTo>
                    <a:pt x="5754" y="1211"/>
                    <a:pt x="5720" y="1163"/>
                    <a:pt x="5681" y="1124"/>
                  </a:cubicBezTo>
                  <a:cubicBezTo>
                    <a:pt x="5715" y="1086"/>
                    <a:pt x="5744" y="1056"/>
                    <a:pt x="5768" y="1013"/>
                  </a:cubicBezTo>
                  <a:cubicBezTo>
                    <a:pt x="5821" y="931"/>
                    <a:pt x="5894" y="785"/>
                    <a:pt x="5875" y="679"/>
                  </a:cubicBezTo>
                  <a:cubicBezTo>
                    <a:pt x="5850" y="553"/>
                    <a:pt x="5725" y="626"/>
                    <a:pt x="5652" y="664"/>
                  </a:cubicBezTo>
                  <a:cubicBezTo>
                    <a:pt x="5550" y="718"/>
                    <a:pt x="5463" y="776"/>
                    <a:pt x="5390" y="863"/>
                  </a:cubicBezTo>
                  <a:cubicBezTo>
                    <a:pt x="5356" y="839"/>
                    <a:pt x="5327" y="819"/>
                    <a:pt x="5284" y="795"/>
                  </a:cubicBezTo>
                  <a:cubicBezTo>
                    <a:pt x="5303" y="577"/>
                    <a:pt x="5187" y="359"/>
                    <a:pt x="5085" y="170"/>
                  </a:cubicBezTo>
                  <a:cubicBezTo>
                    <a:pt x="5051" y="117"/>
                    <a:pt x="4950" y="132"/>
                    <a:pt x="4950" y="204"/>
                  </a:cubicBezTo>
                  <a:cubicBezTo>
                    <a:pt x="4964" y="359"/>
                    <a:pt x="4945" y="509"/>
                    <a:pt x="4901" y="655"/>
                  </a:cubicBezTo>
                  <a:cubicBezTo>
                    <a:pt x="4892" y="655"/>
                    <a:pt x="4872" y="650"/>
                    <a:pt x="4858" y="645"/>
                  </a:cubicBezTo>
                  <a:cubicBezTo>
                    <a:pt x="4843" y="558"/>
                    <a:pt x="4829" y="480"/>
                    <a:pt x="4809" y="398"/>
                  </a:cubicBezTo>
                  <a:cubicBezTo>
                    <a:pt x="4800" y="340"/>
                    <a:pt x="4737" y="330"/>
                    <a:pt x="4698" y="359"/>
                  </a:cubicBezTo>
                  <a:cubicBezTo>
                    <a:pt x="4606" y="432"/>
                    <a:pt x="4538" y="524"/>
                    <a:pt x="4490" y="626"/>
                  </a:cubicBezTo>
                  <a:cubicBezTo>
                    <a:pt x="4398" y="630"/>
                    <a:pt x="4306" y="650"/>
                    <a:pt x="4223" y="674"/>
                  </a:cubicBezTo>
                  <a:cubicBezTo>
                    <a:pt x="4243" y="616"/>
                    <a:pt x="4252" y="558"/>
                    <a:pt x="4267" y="500"/>
                  </a:cubicBezTo>
                  <a:cubicBezTo>
                    <a:pt x="4272" y="456"/>
                    <a:pt x="4243" y="403"/>
                    <a:pt x="4194" y="422"/>
                  </a:cubicBezTo>
                  <a:cubicBezTo>
                    <a:pt x="4015" y="475"/>
                    <a:pt x="3841" y="572"/>
                    <a:pt x="3763" y="727"/>
                  </a:cubicBezTo>
                  <a:cubicBezTo>
                    <a:pt x="3686" y="669"/>
                    <a:pt x="3608" y="616"/>
                    <a:pt x="3516" y="577"/>
                  </a:cubicBezTo>
                  <a:cubicBezTo>
                    <a:pt x="3599" y="471"/>
                    <a:pt x="3710" y="379"/>
                    <a:pt x="3836" y="311"/>
                  </a:cubicBezTo>
                  <a:cubicBezTo>
                    <a:pt x="3904" y="277"/>
                    <a:pt x="3860" y="185"/>
                    <a:pt x="3792" y="195"/>
                  </a:cubicBezTo>
                  <a:cubicBezTo>
                    <a:pt x="3618" y="219"/>
                    <a:pt x="3424" y="325"/>
                    <a:pt x="3308" y="471"/>
                  </a:cubicBezTo>
                  <a:cubicBezTo>
                    <a:pt x="3332" y="359"/>
                    <a:pt x="3327" y="238"/>
                    <a:pt x="3308" y="132"/>
                  </a:cubicBezTo>
                  <a:cubicBezTo>
                    <a:pt x="3298" y="69"/>
                    <a:pt x="3202" y="64"/>
                    <a:pt x="3187" y="122"/>
                  </a:cubicBezTo>
                  <a:cubicBezTo>
                    <a:pt x="3153" y="243"/>
                    <a:pt x="3114" y="374"/>
                    <a:pt x="3056" y="480"/>
                  </a:cubicBezTo>
                  <a:cubicBezTo>
                    <a:pt x="3003" y="480"/>
                    <a:pt x="2940" y="485"/>
                    <a:pt x="2887" y="500"/>
                  </a:cubicBezTo>
                  <a:cubicBezTo>
                    <a:pt x="2896" y="412"/>
                    <a:pt x="2916" y="301"/>
                    <a:pt x="2964" y="238"/>
                  </a:cubicBezTo>
                  <a:cubicBezTo>
                    <a:pt x="2964" y="238"/>
                    <a:pt x="2964" y="233"/>
                    <a:pt x="2969" y="233"/>
                  </a:cubicBezTo>
                  <a:cubicBezTo>
                    <a:pt x="2979" y="233"/>
                    <a:pt x="2984" y="228"/>
                    <a:pt x="2984" y="228"/>
                  </a:cubicBezTo>
                  <a:cubicBezTo>
                    <a:pt x="3051" y="190"/>
                    <a:pt x="2993" y="93"/>
                    <a:pt x="2930" y="122"/>
                  </a:cubicBezTo>
                  <a:cubicBezTo>
                    <a:pt x="2785" y="190"/>
                    <a:pt x="2664" y="325"/>
                    <a:pt x="2601" y="480"/>
                  </a:cubicBezTo>
                  <a:cubicBezTo>
                    <a:pt x="2596" y="480"/>
                    <a:pt x="2582" y="475"/>
                    <a:pt x="2577" y="475"/>
                  </a:cubicBezTo>
                  <a:cubicBezTo>
                    <a:pt x="2577" y="471"/>
                    <a:pt x="2582" y="461"/>
                    <a:pt x="2582" y="456"/>
                  </a:cubicBezTo>
                  <a:cubicBezTo>
                    <a:pt x="2601" y="349"/>
                    <a:pt x="2553" y="243"/>
                    <a:pt x="2528" y="141"/>
                  </a:cubicBezTo>
                  <a:cubicBezTo>
                    <a:pt x="2519" y="88"/>
                    <a:pt x="2436" y="83"/>
                    <a:pt x="2412" y="132"/>
                  </a:cubicBezTo>
                  <a:cubicBezTo>
                    <a:pt x="2281" y="195"/>
                    <a:pt x="2185" y="311"/>
                    <a:pt x="2141" y="451"/>
                  </a:cubicBezTo>
                  <a:cubicBezTo>
                    <a:pt x="2068" y="461"/>
                    <a:pt x="1996" y="480"/>
                    <a:pt x="1928" y="504"/>
                  </a:cubicBezTo>
                  <a:cubicBezTo>
                    <a:pt x="1875" y="379"/>
                    <a:pt x="1836" y="243"/>
                    <a:pt x="1846" y="98"/>
                  </a:cubicBezTo>
                  <a:cubicBezTo>
                    <a:pt x="1846" y="15"/>
                    <a:pt x="1734" y="1"/>
                    <a:pt x="1705" y="73"/>
                  </a:cubicBezTo>
                  <a:cubicBezTo>
                    <a:pt x="1633" y="262"/>
                    <a:pt x="1613" y="456"/>
                    <a:pt x="1652" y="650"/>
                  </a:cubicBezTo>
                  <a:cubicBezTo>
                    <a:pt x="1637" y="655"/>
                    <a:pt x="1633" y="664"/>
                    <a:pt x="1618" y="669"/>
                  </a:cubicBezTo>
                  <a:cubicBezTo>
                    <a:pt x="1570" y="645"/>
                    <a:pt x="1516" y="630"/>
                    <a:pt x="1458" y="626"/>
                  </a:cubicBezTo>
                  <a:cubicBezTo>
                    <a:pt x="1318" y="616"/>
                    <a:pt x="1129" y="601"/>
                    <a:pt x="1003" y="679"/>
                  </a:cubicBezTo>
                  <a:cubicBezTo>
                    <a:pt x="950" y="713"/>
                    <a:pt x="959" y="810"/>
                    <a:pt x="1032" y="810"/>
                  </a:cubicBezTo>
                  <a:cubicBezTo>
                    <a:pt x="1148" y="810"/>
                    <a:pt x="1226" y="906"/>
                    <a:pt x="1323" y="955"/>
                  </a:cubicBezTo>
                  <a:cubicBezTo>
                    <a:pt x="1327" y="960"/>
                    <a:pt x="1337" y="960"/>
                    <a:pt x="1342" y="960"/>
                  </a:cubicBezTo>
                  <a:cubicBezTo>
                    <a:pt x="1298" y="1013"/>
                    <a:pt x="1269" y="1081"/>
                    <a:pt x="1240" y="1139"/>
                  </a:cubicBezTo>
                  <a:cubicBezTo>
                    <a:pt x="1071" y="1052"/>
                    <a:pt x="824" y="1066"/>
                    <a:pt x="659" y="1149"/>
                  </a:cubicBezTo>
                  <a:cubicBezTo>
                    <a:pt x="606" y="1178"/>
                    <a:pt x="616" y="1255"/>
                    <a:pt x="669" y="1274"/>
                  </a:cubicBezTo>
                  <a:cubicBezTo>
                    <a:pt x="848" y="1342"/>
                    <a:pt x="979" y="1415"/>
                    <a:pt x="1119" y="1526"/>
                  </a:cubicBezTo>
                  <a:cubicBezTo>
                    <a:pt x="1114" y="1546"/>
                    <a:pt x="1114" y="1570"/>
                    <a:pt x="1114" y="1589"/>
                  </a:cubicBezTo>
                  <a:cubicBezTo>
                    <a:pt x="959" y="1575"/>
                    <a:pt x="804" y="1633"/>
                    <a:pt x="664" y="1696"/>
                  </a:cubicBezTo>
                  <a:cubicBezTo>
                    <a:pt x="616" y="1720"/>
                    <a:pt x="620" y="1788"/>
                    <a:pt x="659" y="1817"/>
                  </a:cubicBezTo>
                  <a:cubicBezTo>
                    <a:pt x="785" y="1909"/>
                    <a:pt x="926" y="1981"/>
                    <a:pt x="1076" y="1996"/>
                  </a:cubicBezTo>
                  <a:cubicBezTo>
                    <a:pt x="950" y="2078"/>
                    <a:pt x="838" y="2180"/>
                    <a:pt x="742" y="2301"/>
                  </a:cubicBezTo>
                  <a:cubicBezTo>
                    <a:pt x="635" y="2180"/>
                    <a:pt x="490" y="2093"/>
                    <a:pt x="344" y="2059"/>
                  </a:cubicBezTo>
                  <a:cubicBezTo>
                    <a:pt x="281" y="2049"/>
                    <a:pt x="209" y="2127"/>
                    <a:pt x="272" y="2180"/>
                  </a:cubicBezTo>
                  <a:cubicBezTo>
                    <a:pt x="281" y="2194"/>
                    <a:pt x="296" y="2204"/>
                    <a:pt x="315" y="2219"/>
                  </a:cubicBezTo>
                  <a:cubicBezTo>
                    <a:pt x="388" y="2320"/>
                    <a:pt x="461" y="2417"/>
                    <a:pt x="499" y="2538"/>
                  </a:cubicBezTo>
                  <a:cubicBezTo>
                    <a:pt x="509" y="2558"/>
                    <a:pt x="514" y="2582"/>
                    <a:pt x="519" y="2606"/>
                  </a:cubicBezTo>
                  <a:cubicBezTo>
                    <a:pt x="417" y="2495"/>
                    <a:pt x="281" y="2417"/>
                    <a:pt x="156" y="2412"/>
                  </a:cubicBezTo>
                  <a:cubicBezTo>
                    <a:pt x="126" y="2412"/>
                    <a:pt x="97" y="2432"/>
                    <a:pt x="83" y="2461"/>
                  </a:cubicBezTo>
                  <a:cubicBezTo>
                    <a:pt x="49" y="2563"/>
                    <a:pt x="185" y="2640"/>
                    <a:pt x="248" y="2703"/>
                  </a:cubicBezTo>
                  <a:cubicBezTo>
                    <a:pt x="340" y="2795"/>
                    <a:pt x="412" y="2882"/>
                    <a:pt x="470" y="2989"/>
                  </a:cubicBezTo>
                  <a:cubicBezTo>
                    <a:pt x="465" y="3023"/>
                    <a:pt x="465" y="3061"/>
                    <a:pt x="465" y="3090"/>
                  </a:cubicBezTo>
                  <a:cubicBezTo>
                    <a:pt x="325" y="3066"/>
                    <a:pt x="194" y="3066"/>
                    <a:pt x="64" y="3148"/>
                  </a:cubicBezTo>
                  <a:cubicBezTo>
                    <a:pt x="1" y="3192"/>
                    <a:pt x="30" y="3303"/>
                    <a:pt x="112" y="3284"/>
                  </a:cubicBezTo>
                  <a:cubicBezTo>
                    <a:pt x="223" y="3260"/>
                    <a:pt x="306" y="3332"/>
                    <a:pt x="393" y="3391"/>
                  </a:cubicBezTo>
                  <a:cubicBezTo>
                    <a:pt x="281" y="3439"/>
                    <a:pt x="185" y="3512"/>
                    <a:pt x="102" y="3609"/>
                  </a:cubicBezTo>
                  <a:cubicBezTo>
                    <a:pt x="49" y="3667"/>
                    <a:pt x="97" y="3754"/>
                    <a:pt x="175" y="3744"/>
                  </a:cubicBezTo>
                  <a:cubicBezTo>
                    <a:pt x="296" y="3725"/>
                    <a:pt x="412" y="3730"/>
                    <a:pt x="533" y="3715"/>
                  </a:cubicBezTo>
                  <a:cubicBezTo>
                    <a:pt x="538" y="3715"/>
                    <a:pt x="543" y="3715"/>
                    <a:pt x="548" y="3705"/>
                  </a:cubicBezTo>
                  <a:cubicBezTo>
                    <a:pt x="490" y="3933"/>
                    <a:pt x="645" y="4165"/>
                    <a:pt x="824" y="4320"/>
                  </a:cubicBezTo>
                  <a:cubicBezTo>
                    <a:pt x="896" y="4378"/>
                    <a:pt x="1003" y="4286"/>
                    <a:pt x="930" y="4214"/>
                  </a:cubicBezTo>
                  <a:cubicBezTo>
                    <a:pt x="858" y="4141"/>
                    <a:pt x="834" y="4059"/>
                    <a:pt x="834" y="3967"/>
                  </a:cubicBezTo>
                  <a:lnTo>
                    <a:pt x="834" y="3967"/>
                  </a:lnTo>
                  <a:cubicBezTo>
                    <a:pt x="901" y="4248"/>
                    <a:pt x="1143" y="4504"/>
                    <a:pt x="1439" y="4466"/>
                  </a:cubicBezTo>
                  <a:cubicBezTo>
                    <a:pt x="1502" y="4456"/>
                    <a:pt x="1507" y="4359"/>
                    <a:pt x="1444" y="4349"/>
                  </a:cubicBezTo>
                  <a:cubicBezTo>
                    <a:pt x="1395" y="4335"/>
                    <a:pt x="1361" y="4311"/>
                    <a:pt x="1323" y="4277"/>
                  </a:cubicBezTo>
                  <a:cubicBezTo>
                    <a:pt x="1410" y="4306"/>
                    <a:pt x="1502" y="4325"/>
                    <a:pt x="1589" y="4330"/>
                  </a:cubicBezTo>
                  <a:cubicBezTo>
                    <a:pt x="1734" y="4466"/>
                    <a:pt x="1976" y="4504"/>
                    <a:pt x="2160" y="4451"/>
                  </a:cubicBezTo>
                  <a:cubicBezTo>
                    <a:pt x="2218" y="4432"/>
                    <a:pt x="2243" y="4325"/>
                    <a:pt x="2165" y="4311"/>
                  </a:cubicBezTo>
                  <a:cubicBezTo>
                    <a:pt x="2131" y="4306"/>
                    <a:pt x="2097" y="4296"/>
                    <a:pt x="2068" y="4277"/>
                  </a:cubicBezTo>
                  <a:cubicBezTo>
                    <a:pt x="2204" y="4233"/>
                    <a:pt x="2330" y="4161"/>
                    <a:pt x="2446" y="4083"/>
                  </a:cubicBezTo>
                  <a:cubicBezTo>
                    <a:pt x="2630" y="4369"/>
                    <a:pt x="2955" y="4524"/>
                    <a:pt x="3303" y="4543"/>
                  </a:cubicBezTo>
                  <a:cubicBezTo>
                    <a:pt x="3744" y="4567"/>
                    <a:pt x="4175" y="4335"/>
                    <a:pt x="4422" y="3981"/>
                  </a:cubicBezTo>
                  <a:cubicBezTo>
                    <a:pt x="4809" y="4320"/>
                    <a:pt x="5390" y="4432"/>
                    <a:pt x="5865" y="4199"/>
                  </a:cubicBezTo>
                  <a:cubicBezTo>
                    <a:pt x="5938" y="4233"/>
                    <a:pt x="6020" y="4262"/>
                    <a:pt x="6102" y="4282"/>
                  </a:cubicBezTo>
                  <a:cubicBezTo>
                    <a:pt x="6301" y="4451"/>
                    <a:pt x="6572" y="4538"/>
                    <a:pt x="6858" y="4470"/>
                  </a:cubicBezTo>
                  <a:cubicBezTo>
                    <a:pt x="6867" y="4470"/>
                    <a:pt x="6882" y="4466"/>
                    <a:pt x="6892" y="4456"/>
                  </a:cubicBezTo>
                  <a:cubicBezTo>
                    <a:pt x="6867" y="4500"/>
                    <a:pt x="6829" y="4548"/>
                    <a:pt x="6838" y="4601"/>
                  </a:cubicBezTo>
                  <a:cubicBezTo>
                    <a:pt x="6863" y="4722"/>
                    <a:pt x="7003" y="4669"/>
                    <a:pt x="7071" y="4625"/>
                  </a:cubicBezTo>
                  <a:cubicBezTo>
                    <a:pt x="7129" y="4592"/>
                    <a:pt x="7177" y="4538"/>
                    <a:pt x="7216" y="4480"/>
                  </a:cubicBezTo>
                  <a:cubicBezTo>
                    <a:pt x="7221" y="4480"/>
                    <a:pt x="7226" y="4475"/>
                    <a:pt x="7226" y="4475"/>
                  </a:cubicBezTo>
                  <a:cubicBezTo>
                    <a:pt x="7264" y="4456"/>
                    <a:pt x="7269" y="4422"/>
                    <a:pt x="7255" y="4393"/>
                  </a:cubicBezTo>
                  <a:cubicBezTo>
                    <a:pt x="7274" y="4345"/>
                    <a:pt x="7289" y="4296"/>
                    <a:pt x="7289" y="4248"/>
                  </a:cubicBezTo>
                  <a:lnTo>
                    <a:pt x="7323" y="4320"/>
                  </a:lnTo>
                  <a:cubicBezTo>
                    <a:pt x="7342" y="4354"/>
                    <a:pt x="7410" y="4374"/>
                    <a:pt x="7434" y="4335"/>
                  </a:cubicBezTo>
                  <a:cubicBezTo>
                    <a:pt x="7507" y="4248"/>
                    <a:pt x="7497" y="4151"/>
                    <a:pt x="7468" y="4040"/>
                  </a:cubicBezTo>
                  <a:cubicBezTo>
                    <a:pt x="7463" y="4020"/>
                    <a:pt x="7458" y="4006"/>
                    <a:pt x="7448" y="3981"/>
                  </a:cubicBezTo>
                  <a:cubicBezTo>
                    <a:pt x="7492" y="3894"/>
                    <a:pt x="7521" y="3812"/>
                    <a:pt x="7536" y="3720"/>
                  </a:cubicBezTo>
                  <a:cubicBezTo>
                    <a:pt x="7560" y="3841"/>
                    <a:pt x="7579" y="3962"/>
                    <a:pt x="7584" y="4088"/>
                  </a:cubicBezTo>
                  <a:cubicBezTo>
                    <a:pt x="7584" y="4136"/>
                    <a:pt x="7637" y="4180"/>
                    <a:pt x="7686" y="4156"/>
                  </a:cubicBezTo>
                  <a:cubicBezTo>
                    <a:pt x="7778" y="4102"/>
                    <a:pt x="7763" y="3962"/>
                    <a:pt x="7739" y="3846"/>
                  </a:cubicBezTo>
                  <a:cubicBezTo>
                    <a:pt x="7802" y="3793"/>
                    <a:pt x="7802" y="3676"/>
                    <a:pt x="7802" y="3604"/>
                  </a:cubicBezTo>
                  <a:cubicBezTo>
                    <a:pt x="7807" y="3546"/>
                    <a:pt x="7807" y="3478"/>
                    <a:pt x="7802" y="3410"/>
                  </a:cubicBezTo>
                  <a:cubicBezTo>
                    <a:pt x="7826" y="3376"/>
                    <a:pt x="7850" y="3332"/>
                    <a:pt x="7870" y="3289"/>
                  </a:cubicBezTo>
                  <a:cubicBezTo>
                    <a:pt x="7904" y="3386"/>
                    <a:pt x="7928" y="3483"/>
                    <a:pt x="7928" y="3594"/>
                  </a:cubicBezTo>
                  <a:cubicBezTo>
                    <a:pt x="7928" y="3671"/>
                    <a:pt x="8039" y="3696"/>
                    <a:pt x="8068" y="3618"/>
                  </a:cubicBezTo>
                  <a:cubicBezTo>
                    <a:pt x="8160" y="3376"/>
                    <a:pt x="8078" y="3139"/>
                    <a:pt x="7952" y="2931"/>
                  </a:cubicBezTo>
                  <a:lnTo>
                    <a:pt x="7952" y="2897"/>
                  </a:lnTo>
                  <a:cubicBezTo>
                    <a:pt x="8020" y="2964"/>
                    <a:pt x="8073" y="3047"/>
                    <a:pt x="8126" y="3139"/>
                  </a:cubicBezTo>
                  <a:cubicBezTo>
                    <a:pt x="8160" y="3192"/>
                    <a:pt x="8267" y="3182"/>
                    <a:pt x="8262" y="3110"/>
                  </a:cubicBezTo>
                  <a:cubicBezTo>
                    <a:pt x="8267" y="2868"/>
                    <a:pt x="8097" y="2543"/>
                    <a:pt x="7850" y="250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4"/>
            <p:cNvSpPr/>
            <p:nvPr/>
          </p:nvSpPr>
          <p:spPr>
            <a:xfrm rot="-487982" flipH="1">
              <a:off x="7627670" y="3992162"/>
              <a:ext cx="255501" cy="204687"/>
            </a:xfrm>
            <a:custGeom>
              <a:avLst/>
              <a:gdLst/>
              <a:ahLst/>
              <a:cxnLst/>
              <a:rect l="l" t="t" r="r" b="b"/>
              <a:pathLst>
                <a:path w="1604" h="1285" extrusionOk="0">
                  <a:moveTo>
                    <a:pt x="1419" y="277"/>
                  </a:moveTo>
                  <a:lnTo>
                    <a:pt x="1429" y="277"/>
                  </a:lnTo>
                  <a:cubicBezTo>
                    <a:pt x="1434" y="277"/>
                    <a:pt x="1468" y="296"/>
                    <a:pt x="1492" y="311"/>
                  </a:cubicBezTo>
                  <a:cubicBezTo>
                    <a:pt x="1516" y="320"/>
                    <a:pt x="1594" y="320"/>
                    <a:pt x="1594" y="325"/>
                  </a:cubicBezTo>
                  <a:cubicBezTo>
                    <a:pt x="1594" y="335"/>
                    <a:pt x="1603" y="359"/>
                    <a:pt x="1603" y="369"/>
                  </a:cubicBezTo>
                  <a:cubicBezTo>
                    <a:pt x="1603" y="383"/>
                    <a:pt x="1589" y="417"/>
                    <a:pt x="1569" y="437"/>
                  </a:cubicBezTo>
                  <a:cubicBezTo>
                    <a:pt x="1550" y="456"/>
                    <a:pt x="1492" y="529"/>
                    <a:pt x="1492" y="543"/>
                  </a:cubicBezTo>
                  <a:cubicBezTo>
                    <a:pt x="1492" y="567"/>
                    <a:pt x="1502" y="635"/>
                    <a:pt x="1516" y="635"/>
                  </a:cubicBezTo>
                  <a:cubicBezTo>
                    <a:pt x="1521" y="635"/>
                    <a:pt x="1545" y="640"/>
                    <a:pt x="1540" y="650"/>
                  </a:cubicBezTo>
                  <a:cubicBezTo>
                    <a:pt x="1540" y="655"/>
                    <a:pt x="1502" y="698"/>
                    <a:pt x="1468" y="747"/>
                  </a:cubicBezTo>
                  <a:cubicBezTo>
                    <a:pt x="1429" y="795"/>
                    <a:pt x="1298" y="984"/>
                    <a:pt x="1255" y="1061"/>
                  </a:cubicBezTo>
                  <a:cubicBezTo>
                    <a:pt x="1211" y="1139"/>
                    <a:pt x="988" y="1279"/>
                    <a:pt x="988" y="1279"/>
                  </a:cubicBezTo>
                  <a:cubicBezTo>
                    <a:pt x="988" y="1279"/>
                    <a:pt x="935" y="1284"/>
                    <a:pt x="877" y="1284"/>
                  </a:cubicBezTo>
                  <a:cubicBezTo>
                    <a:pt x="824" y="1284"/>
                    <a:pt x="669" y="1279"/>
                    <a:pt x="654" y="1265"/>
                  </a:cubicBezTo>
                  <a:cubicBezTo>
                    <a:pt x="644" y="1255"/>
                    <a:pt x="601" y="1236"/>
                    <a:pt x="601" y="1231"/>
                  </a:cubicBezTo>
                  <a:cubicBezTo>
                    <a:pt x="601" y="1226"/>
                    <a:pt x="611" y="1216"/>
                    <a:pt x="625" y="1216"/>
                  </a:cubicBezTo>
                  <a:cubicBezTo>
                    <a:pt x="635" y="1216"/>
                    <a:pt x="669" y="1212"/>
                    <a:pt x="669" y="1202"/>
                  </a:cubicBezTo>
                  <a:cubicBezTo>
                    <a:pt x="659" y="1192"/>
                    <a:pt x="673" y="1168"/>
                    <a:pt x="698" y="1163"/>
                  </a:cubicBezTo>
                  <a:cubicBezTo>
                    <a:pt x="722" y="1158"/>
                    <a:pt x="770" y="1129"/>
                    <a:pt x="751" y="1105"/>
                  </a:cubicBezTo>
                  <a:cubicBezTo>
                    <a:pt x="732" y="1081"/>
                    <a:pt x="630" y="1018"/>
                    <a:pt x="625" y="974"/>
                  </a:cubicBezTo>
                  <a:lnTo>
                    <a:pt x="601" y="940"/>
                  </a:lnTo>
                  <a:cubicBezTo>
                    <a:pt x="538" y="863"/>
                    <a:pt x="538" y="829"/>
                    <a:pt x="431" y="863"/>
                  </a:cubicBezTo>
                  <a:lnTo>
                    <a:pt x="427" y="863"/>
                  </a:lnTo>
                  <a:cubicBezTo>
                    <a:pt x="417" y="868"/>
                    <a:pt x="388" y="863"/>
                    <a:pt x="364" y="843"/>
                  </a:cubicBezTo>
                  <a:cubicBezTo>
                    <a:pt x="335" y="829"/>
                    <a:pt x="262" y="863"/>
                    <a:pt x="257" y="853"/>
                  </a:cubicBezTo>
                  <a:cubicBezTo>
                    <a:pt x="247" y="848"/>
                    <a:pt x="194" y="814"/>
                    <a:pt x="160" y="790"/>
                  </a:cubicBezTo>
                  <a:lnTo>
                    <a:pt x="126" y="732"/>
                  </a:lnTo>
                  <a:lnTo>
                    <a:pt x="150" y="727"/>
                  </a:lnTo>
                  <a:cubicBezTo>
                    <a:pt x="184" y="722"/>
                    <a:pt x="213" y="698"/>
                    <a:pt x="213" y="674"/>
                  </a:cubicBezTo>
                  <a:cubicBezTo>
                    <a:pt x="213" y="650"/>
                    <a:pt x="136" y="635"/>
                    <a:pt x="136" y="630"/>
                  </a:cubicBezTo>
                  <a:cubicBezTo>
                    <a:pt x="136" y="621"/>
                    <a:pt x="170" y="606"/>
                    <a:pt x="213" y="606"/>
                  </a:cubicBezTo>
                  <a:cubicBezTo>
                    <a:pt x="247" y="606"/>
                    <a:pt x="364" y="563"/>
                    <a:pt x="388" y="514"/>
                  </a:cubicBezTo>
                  <a:lnTo>
                    <a:pt x="388" y="490"/>
                  </a:lnTo>
                  <a:lnTo>
                    <a:pt x="368" y="485"/>
                  </a:lnTo>
                  <a:lnTo>
                    <a:pt x="320" y="475"/>
                  </a:lnTo>
                  <a:lnTo>
                    <a:pt x="335" y="427"/>
                  </a:lnTo>
                  <a:cubicBezTo>
                    <a:pt x="339" y="393"/>
                    <a:pt x="262" y="340"/>
                    <a:pt x="262" y="320"/>
                  </a:cubicBezTo>
                  <a:cubicBezTo>
                    <a:pt x="262" y="306"/>
                    <a:pt x="242" y="262"/>
                    <a:pt x="233" y="272"/>
                  </a:cubicBezTo>
                  <a:cubicBezTo>
                    <a:pt x="213" y="287"/>
                    <a:pt x="184" y="296"/>
                    <a:pt x="175" y="291"/>
                  </a:cubicBezTo>
                  <a:cubicBezTo>
                    <a:pt x="175" y="287"/>
                    <a:pt x="175" y="262"/>
                    <a:pt x="189" y="243"/>
                  </a:cubicBezTo>
                  <a:cubicBezTo>
                    <a:pt x="199" y="224"/>
                    <a:pt x="218" y="166"/>
                    <a:pt x="209" y="141"/>
                  </a:cubicBezTo>
                  <a:cubicBezTo>
                    <a:pt x="194" y="117"/>
                    <a:pt x="141" y="54"/>
                    <a:pt x="121" y="69"/>
                  </a:cubicBezTo>
                  <a:cubicBezTo>
                    <a:pt x="97" y="74"/>
                    <a:pt x="25" y="88"/>
                    <a:pt x="15" y="78"/>
                  </a:cubicBezTo>
                  <a:cubicBezTo>
                    <a:pt x="0" y="74"/>
                    <a:pt x="0" y="40"/>
                    <a:pt x="49" y="25"/>
                  </a:cubicBezTo>
                  <a:cubicBezTo>
                    <a:pt x="97" y="15"/>
                    <a:pt x="218" y="1"/>
                    <a:pt x="218" y="15"/>
                  </a:cubicBezTo>
                  <a:cubicBezTo>
                    <a:pt x="218" y="30"/>
                    <a:pt x="238" y="74"/>
                    <a:pt x="257" y="54"/>
                  </a:cubicBezTo>
                  <a:cubicBezTo>
                    <a:pt x="281" y="40"/>
                    <a:pt x="364" y="49"/>
                    <a:pt x="393" y="127"/>
                  </a:cubicBezTo>
                  <a:lnTo>
                    <a:pt x="378" y="238"/>
                  </a:lnTo>
                  <a:lnTo>
                    <a:pt x="412" y="219"/>
                  </a:lnTo>
                  <a:cubicBezTo>
                    <a:pt x="441" y="209"/>
                    <a:pt x="480" y="199"/>
                    <a:pt x="499" y="199"/>
                  </a:cubicBezTo>
                  <a:cubicBezTo>
                    <a:pt x="514" y="199"/>
                    <a:pt x="625" y="306"/>
                    <a:pt x="703" y="388"/>
                  </a:cubicBezTo>
                  <a:lnTo>
                    <a:pt x="799" y="437"/>
                  </a:lnTo>
                  <a:lnTo>
                    <a:pt x="828" y="451"/>
                  </a:lnTo>
                  <a:cubicBezTo>
                    <a:pt x="862" y="475"/>
                    <a:pt x="814" y="534"/>
                    <a:pt x="727" y="587"/>
                  </a:cubicBezTo>
                  <a:cubicBezTo>
                    <a:pt x="644" y="645"/>
                    <a:pt x="596" y="747"/>
                    <a:pt x="611" y="742"/>
                  </a:cubicBezTo>
                  <a:cubicBezTo>
                    <a:pt x="635" y="732"/>
                    <a:pt x="693" y="727"/>
                    <a:pt x="707" y="742"/>
                  </a:cubicBezTo>
                  <a:cubicBezTo>
                    <a:pt x="727" y="751"/>
                    <a:pt x="732" y="824"/>
                    <a:pt x="683" y="868"/>
                  </a:cubicBezTo>
                  <a:lnTo>
                    <a:pt x="649" y="921"/>
                  </a:lnTo>
                  <a:lnTo>
                    <a:pt x="678" y="916"/>
                  </a:lnTo>
                  <a:cubicBezTo>
                    <a:pt x="717" y="911"/>
                    <a:pt x="741" y="911"/>
                    <a:pt x="741" y="911"/>
                  </a:cubicBezTo>
                  <a:lnTo>
                    <a:pt x="799" y="873"/>
                  </a:lnTo>
                  <a:cubicBezTo>
                    <a:pt x="828" y="853"/>
                    <a:pt x="911" y="926"/>
                    <a:pt x="935" y="921"/>
                  </a:cubicBezTo>
                  <a:cubicBezTo>
                    <a:pt x="959" y="916"/>
                    <a:pt x="1017" y="911"/>
                    <a:pt x="1017" y="902"/>
                  </a:cubicBezTo>
                  <a:cubicBezTo>
                    <a:pt x="1017" y="897"/>
                    <a:pt x="1008" y="892"/>
                    <a:pt x="988" y="892"/>
                  </a:cubicBezTo>
                  <a:cubicBezTo>
                    <a:pt x="969" y="892"/>
                    <a:pt x="925" y="877"/>
                    <a:pt x="935" y="863"/>
                  </a:cubicBezTo>
                  <a:cubicBezTo>
                    <a:pt x="940" y="843"/>
                    <a:pt x="969" y="800"/>
                    <a:pt x="983" y="800"/>
                  </a:cubicBezTo>
                  <a:cubicBezTo>
                    <a:pt x="993" y="800"/>
                    <a:pt x="1066" y="790"/>
                    <a:pt x="1104" y="776"/>
                  </a:cubicBezTo>
                  <a:lnTo>
                    <a:pt x="1090" y="718"/>
                  </a:lnTo>
                  <a:lnTo>
                    <a:pt x="1037" y="751"/>
                  </a:lnTo>
                  <a:cubicBezTo>
                    <a:pt x="993" y="781"/>
                    <a:pt x="945" y="795"/>
                    <a:pt x="935" y="790"/>
                  </a:cubicBezTo>
                  <a:cubicBezTo>
                    <a:pt x="920" y="776"/>
                    <a:pt x="940" y="732"/>
                    <a:pt x="935" y="742"/>
                  </a:cubicBezTo>
                  <a:cubicBezTo>
                    <a:pt x="920" y="742"/>
                    <a:pt x="891" y="747"/>
                    <a:pt x="872" y="747"/>
                  </a:cubicBezTo>
                  <a:cubicBezTo>
                    <a:pt x="862" y="747"/>
                    <a:pt x="824" y="732"/>
                    <a:pt x="824" y="722"/>
                  </a:cubicBezTo>
                  <a:cubicBezTo>
                    <a:pt x="824" y="708"/>
                    <a:pt x="867" y="655"/>
                    <a:pt x="896" y="630"/>
                  </a:cubicBezTo>
                  <a:cubicBezTo>
                    <a:pt x="920" y="606"/>
                    <a:pt x="998" y="548"/>
                    <a:pt x="1008" y="553"/>
                  </a:cubicBezTo>
                  <a:cubicBezTo>
                    <a:pt x="1012" y="558"/>
                    <a:pt x="1032" y="563"/>
                    <a:pt x="1046" y="563"/>
                  </a:cubicBezTo>
                  <a:cubicBezTo>
                    <a:pt x="1066" y="563"/>
                    <a:pt x="1104" y="534"/>
                    <a:pt x="1104" y="500"/>
                  </a:cubicBezTo>
                  <a:cubicBezTo>
                    <a:pt x="1104" y="461"/>
                    <a:pt x="1187" y="408"/>
                    <a:pt x="1201" y="383"/>
                  </a:cubicBezTo>
                  <a:cubicBezTo>
                    <a:pt x="1211" y="359"/>
                    <a:pt x="1288" y="364"/>
                    <a:pt x="1351" y="432"/>
                  </a:cubicBezTo>
                  <a:lnTo>
                    <a:pt x="1385" y="335"/>
                  </a:lnTo>
                  <a:lnTo>
                    <a:pt x="1395" y="316"/>
                  </a:lnTo>
                  <a:cubicBezTo>
                    <a:pt x="1400" y="296"/>
                    <a:pt x="1419" y="277"/>
                    <a:pt x="1419" y="277"/>
                  </a:cubicBezTo>
                  <a:close/>
                  <a:moveTo>
                    <a:pt x="601" y="485"/>
                  </a:moveTo>
                  <a:cubicBezTo>
                    <a:pt x="635" y="461"/>
                    <a:pt x="644" y="432"/>
                    <a:pt x="611" y="417"/>
                  </a:cubicBezTo>
                  <a:cubicBezTo>
                    <a:pt x="581" y="408"/>
                    <a:pt x="485" y="456"/>
                    <a:pt x="460" y="475"/>
                  </a:cubicBezTo>
                  <a:cubicBezTo>
                    <a:pt x="436" y="490"/>
                    <a:pt x="567" y="505"/>
                    <a:pt x="601" y="485"/>
                  </a:cubicBezTo>
                  <a:close/>
                  <a:moveTo>
                    <a:pt x="349" y="771"/>
                  </a:moveTo>
                  <a:cubicBezTo>
                    <a:pt x="315" y="742"/>
                    <a:pt x="291" y="708"/>
                    <a:pt x="257" y="664"/>
                  </a:cubicBezTo>
                  <a:cubicBezTo>
                    <a:pt x="228" y="751"/>
                    <a:pt x="242" y="776"/>
                    <a:pt x="349" y="77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4"/>
            <p:cNvSpPr/>
            <p:nvPr/>
          </p:nvSpPr>
          <p:spPr>
            <a:xfrm rot="-487982" flipH="1">
              <a:off x="7651046" y="3861744"/>
              <a:ext cx="132051" cy="123609"/>
            </a:xfrm>
            <a:custGeom>
              <a:avLst/>
              <a:gdLst/>
              <a:ahLst/>
              <a:cxnLst/>
              <a:rect l="l" t="t" r="r" b="b"/>
              <a:pathLst>
                <a:path w="829" h="776" extrusionOk="0">
                  <a:moveTo>
                    <a:pt x="141" y="552"/>
                  </a:moveTo>
                  <a:cubicBezTo>
                    <a:pt x="141" y="552"/>
                    <a:pt x="156" y="552"/>
                    <a:pt x="175" y="557"/>
                  </a:cubicBezTo>
                  <a:cubicBezTo>
                    <a:pt x="195" y="557"/>
                    <a:pt x="253" y="475"/>
                    <a:pt x="306" y="426"/>
                  </a:cubicBezTo>
                  <a:lnTo>
                    <a:pt x="379" y="412"/>
                  </a:lnTo>
                  <a:lnTo>
                    <a:pt x="490" y="393"/>
                  </a:lnTo>
                  <a:cubicBezTo>
                    <a:pt x="471" y="330"/>
                    <a:pt x="466" y="242"/>
                    <a:pt x="480" y="213"/>
                  </a:cubicBezTo>
                  <a:cubicBezTo>
                    <a:pt x="490" y="184"/>
                    <a:pt x="568" y="87"/>
                    <a:pt x="592" y="63"/>
                  </a:cubicBezTo>
                  <a:cubicBezTo>
                    <a:pt x="626" y="39"/>
                    <a:pt x="722" y="0"/>
                    <a:pt x="732" y="39"/>
                  </a:cubicBezTo>
                  <a:cubicBezTo>
                    <a:pt x="737" y="73"/>
                    <a:pt x="781" y="146"/>
                    <a:pt x="795" y="116"/>
                  </a:cubicBezTo>
                  <a:cubicBezTo>
                    <a:pt x="810" y="87"/>
                    <a:pt x="829" y="97"/>
                    <a:pt x="805" y="223"/>
                  </a:cubicBezTo>
                  <a:cubicBezTo>
                    <a:pt x="805" y="223"/>
                    <a:pt x="800" y="267"/>
                    <a:pt x="703" y="354"/>
                  </a:cubicBezTo>
                  <a:cubicBezTo>
                    <a:pt x="640" y="407"/>
                    <a:pt x="456" y="625"/>
                    <a:pt x="364" y="538"/>
                  </a:cubicBezTo>
                  <a:lnTo>
                    <a:pt x="350" y="620"/>
                  </a:lnTo>
                  <a:cubicBezTo>
                    <a:pt x="296" y="601"/>
                    <a:pt x="243" y="635"/>
                    <a:pt x="238" y="707"/>
                  </a:cubicBezTo>
                  <a:lnTo>
                    <a:pt x="117" y="775"/>
                  </a:lnTo>
                  <a:cubicBezTo>
                    <a:pt x="35" y="669"/>
                    <a:pt x="1" y="630"/>
                    <a:pt x="141" y="55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4"/>
            <p:cNvSpPr/>
            <p:nvPr/>
          </p:nvSpPr>
          <p:spPr>
            <a:xfrm rot="-487982" flipH="1">
              <a:off x="7825565" y="3981278"/>
              <a:ext cx="145909" cy="92069"/>
            </a:xfrm>
            <a:custGeom>
              <a:avLst/>
              <a:gdLst/>
              <a:ahLst/>
              <a:cxnLst/>
              <a:rect l="l" t="t" r="r" b="b"/>
              <a:pathLst>
                <a:path w="916" h="578" extrusionOk="0">
                  <a:moveTo>
                    <a:pt x="722" y="195"/>
                  </a:moveTo>
                  <a:cubicBezTo>
                    <a:pt x="741" y="204"/>
                    <a:pt x="755" y="224"/>
                    <a:pt x="765" y="228"/>
                  </a:cubicBezTo>
                  <a:cubicBezTo>
                    <a:pt x="765" y="233"/>
                    <a:pt x="746" y="272"/>
                    <a:pt x="707" y="301"/>
                  </a:cubicBezTo>
                  <a:cubicBezTo>
                    <a:pt x="673" y="330"/>
                    <a:pt x="557" y="427"/>
                    <a:pt x="533" y="442"/>
                  </a:cubicBezTo>
                  <a:cubicBezTo>
                    <a:pt x="504" y="451"/>
                    <a:pt x="455" y="495"/>
                    <a:pt x="479" y="500"/>
                  </a:cubicBezTo>
                  <a:cubicBezTo>
                    <a:pt x="504" y="509"/>
                    <a:pt x="601" y="417"/>
                    <a:pt x="610" y="417"/>
                  </a:cubicBezTo>
                  <a:cubicBezTo>
                    <a:pt x="625" y="417"/>
                    <a:pt x="649" y="422"/>
                    <a:pt x="654" y="437"/>
                  </a:cubicBezTo>
                  <a:cubicBezTo>
                    <a:pt x="654" y="446"/>
                    <a:pt x="707" y="446"/>
                    <a:pt x="765" y="422"/>
                  </a:cubicBezTo>
                  <a:lnTo>
                    <a:pt x="765" y="422"/>
                  </a:lnTo>
                  <a:cubicBezTo>
                    <a:pt x="818" y="408"/>
                    <a:pt x="852" y="403"/>
                    <a:pt x="915" y="417"/>
                  </a:cubicBezTo>
                  <a:lnTo>
                    <a:pt x="915" y="417"/>
                  </a:lnTo>
                  <a:cubicBezTo>
                    <a:pt x="915" y="417"/>
                    <a:pt x="901" y="427"/>
                    <a:pt x="896" y="442"/>
                  </a:cubicBezTo>
                  <a:cubicBezTo>
                    <a:pt x="886" y="451"/>
                    <a:pt x="847" y="495"/>
                    <a:pt x="847" y="500"/>
                  </a:cubicBezTo>
                  <a:cubicBezTo>
                    <a:pt x="843" y="504"/>
                    <a:pt x="741" y="500"/>
                    <a:pt x="620" y="495"/>
                  </a:cubicBezTo>
                  <a:lnTo>
                    <a:pt x="576" y="519"/>
                  </a:lnTo>
                  <a:cubicBezTo>
                    <a:pt x="465" y="577"/>
                    <a:pt x="368" y="519"/>
                    <a:pt x="247" y="495"/>
                  </a:cubicBezTo>
                  <a:lnTo>
                    <a:pt x="286" y="446"/>
                  </a:lnTo>
                  <a:cubicBezTo>
                    <a:pt x="315" y="408"/>
                    <a:pt x="339" y="379"/>
                    <a:pt x="334" y="374"/>
                  </a:cubicBezTo>
                  <a:cubicBezTo>
                    <a:pt x="334" y="374"/>
                    <a:pt x="310" y="374"/>
                    <a:pt x="291" y="379"/>
                  </a:cubicBezTo>
                  <a:cubicBezTo>
                    <a:pt x="271" y="393"/>
                    <a:pt x="208" y="408"/>
                    <a:pt x="199" y="398"/>
                  </a:cubicBezTo>
                  <a:cubicBezTo>
                    <a:pt x="194" y="383"/>
                    <a:pt x="208" y="354"/>
                    <a:pt x="218" y="349"/>
                  </a:cubicBezTo>
                  <a:cubicBezTo>
                    <a:pt x="237" y="335"/>
                    <a:pt x="286" y="296"/>
                    <a:pt x="281" y="287"/>
                  </a:cubicBezTo>
                  <a:cubicBezTo>
                    <a:pt x="271" y="277"/>
                    <a:pt x="271" y="238"/>
                    <a:pt x="281" y="233"/>
                  </a:cubicBezTo>
                  <a:cubicBezTo>
                    <a:pt x="291" y="228"/>
                    <a:pt x="320" y="199"/>
                    <a:pt x="305" y="185"/>
                  </a:cubicBezTo>
                  <a:cubicBezTo>
                    <a:pt x="286" y="175"/>
                    <a:pt x="189" y="214"/>
                    <a:pt x="126" y="277"/>
                  </a:cubicBezTo>
                  <a:lnTo>
                    <a:pt x="0" y="248"/>
                  </a:lnTo>
                  <a:lnTo>
                    <a:pt x="24" y="233"/>
                  </a:lnTo>
                  <a:cubicBezTo>
                    <a:pt x="48" y="224"/>
                    <a:pt x="68" y="199"/>
                    <a:pt x="53" y="185"/>
                  </a:cubicBezTo>
                  <a:cubicBezTo>
                    <a:pt x="44" y="175"/>
                    <a:pt x="24" y="141"/>
                    <a:pt x="24" y="136"/>
                  </a:cubicBezTo>
                  <a:cubicBezTo>
                    <a:pt x="24" y="132"/>
                    <a:pt x="53" y="107"/>
                    <a:pt x="92" y="88"/>
                  </a:cubicBezTo>
                  <a:lnTo>
                    <a:pt x="150" y="49"/>
                  </a:lnTo>
                  <a:cubicBezTo>
                    <a:pt x="223" y="1"/>
                    <a:pt x="392" y="170"/>
                    <a:pt x="450" y="204"/>
                  </a:cubicBezTo>
                  <a:lnTo>
                    <a:pt x="504" y="195"/>
                  </a:lnTo>
                  <a:cubicBezTo>
                    <a:pt x="581" y="185"/>
                    <a:pt x="697" y="175"/>
                    <a:pt x="722" y="19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4"/>
            <p:cNvSpPr/>
            <p:nvPr/>
          </p:nvSpPr>
          <p:spPr>
            <a:xfrm rot="-487982" flipH="1">
              <a:off x="7644466" y="3944078"/>
              <a:ext cx="56548" cy="70406"/>
            </a:xfrm>
            <a:custGeom>
              <a:avLst/>
              <a:gdLst/>
              <a:ahLst/>
              <a:cxnLst/>
              <a:rect l="l" t="t" r="r" b="b"/>
              <a:pathLst>
                <a:path w="355" h="442" extrusionOk="0">
                  <a:moveTo>
                    <a:pt x="64" y="98"/>
                  </a:moveTo>
                  <a:cubicBezTo>
                    <a:pt x="122" y="35"/>
                    <a:pt x="194" y="1"/>
                    <a:pt x="233" y="11"/>
                  </a:cubicBezTo>
                  <a:cubicBezTo>
                    <a:pt x="267" y="30"/>
                    <a:pt x="354" y="107"/>
                    <a:pt x="330" y="141"/>
                  </a:cubicBezTo>
                  <a:cubicBezTo>
                    <a:pt x="306" y="170"/>
                    <a:pt x="315" y="277"/>
                    <a:pt x="282" y="291"/>
                  </a:cubicBezTo>
                  <a:cubicBezTo>
                    <a:pt x="243" y="301"/>
                    <a:pt x="185" y="340"/>
                    <a:pt x="214" y="359"/>
                  </a:cubicBezTo>
                  <a:cubicBezTo>
                    <a:pt x="243" y="374"/>
                    <a:pt x="175" y="442"/>
                    <a:pt x="165" y="422"/>
                  </a:cubicBezTo>
                  <a:cubicBezTo>
                    <a:pt x="151" y="408"/>
                    <a:pt x="98" y="369"/>
                    <a:pt x="73" y="369"/>
                  </a:cubicBezTo>
                  <a:cubicBezTo>
                    <a:pt x="49" y="369"/>
                    <a:pt x="1" y="161"/>
                    <a:pt x="64" y="9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4"/>
            <p:cNvSpPr/>
            <p:nvPr/>
          </p:nvSpPr>
          <p:spPr>
            <a:xfrm rot="-487982" flipH="1">
              <a:off x="7826698" y="3892488"/>
              <a:ext cx="76459" cy="71999"/>
            </a:xfrm>
            <a:custGeom>
              <a:avLst/>
              <a:gdLst/>
              <a:ahLst/>
              <a:cxnLst/>
              <a:rect l="l" t="t" r="r" b="b"/>
              <a:pathLst>
                <a:path w="480" h="452" extrusionOk="0">
                  <a:moveTo>
                    <a:pt x="291" y="451"/>
                  </a:moveTo>
                  <a:cubicBezTo>
                    <a:pt x="286" y="451"/>
                    <a:pt x="199" y="417"/>
                    <a:pt x="97" y="364"/>
                  </a:cubicBezTo>
                  <a:lnTo>
                    <a:pt x="63" y="277"/>
                  </a:lnTo>
                  <a:lnTo>
                    <a:pt x="58" y="272"/>
                  </a:lnTo>
                  <a:cubicBezTo>
                    <a:pt x="19" y="272"/>
                    <a:pt x="0" y="257"/>
                    <a:pt x="19" y="248"/>
                  </a:cubicBezTo>
                  <a:cubicBezTo>
                    <a:pt x="39" y="233"/>
                    <a:pt x="73" y="170"/>
                    <a:pt x="82" y="127"/>
                  </a:cubicBezTo>
                  <a:cubicBezTo>
                    <a:pt x="87" y="78"/>
                    <a:pt x="184" y="49"/>
                    <a:pt x="184" y="35"/>
                  </a:cubicBezTo>
                  <a:cubicBezTo>
                    <a:pt x="184" y="25"/>
                    <a:pt x="213" y="1"/>
                    <a:pt x="242" y="15"/>
                  </a:cubicBezTo>
                  <a:cubicBezTo>
                    <a:pt x="276" y="35"/>
                    <a:pt x="349" y="98"/>
                    <a:pt x="334" y="98"/>
                  </a:cubicBezTo>
                  <a:cubicBezTo>
                    <a:pt x="324" y="98"/>
                    <a:pt x="291" y="107"/>
                    <a:pt x="291" y="127"/>
                  </a:cubicBezTo>
                  <a:cubicBezTo>
                    <a:pt x="291" y="146"/>
                    <a:pt x="310" y="185"/>
                    <a:pt x="329" y="180"/>
                  </a:cubicBezTo>
                  <a:cubicBezTo>
                    <a:pt x="349" y="175"/>
                    <a:pt x="397" y="170"/>
                    <a:pt x="407" y="180"/>
                  </a:cubicBezTo>
                  <a:cubicBezTo>
                    <a:pt x="421" y="194"/>
                    <a:pt x="421" y="243"/>
                    <a:pt x="373" y="233"/>
                  </a:cubicBezTo>
                  <a:cubicBezTo>
                    <a:pt x="324" y="228"/>
                    <a:pt x="213" y="243"/>
                    <a:pt x="228" y="267"/>
                  </a:cubicBezTo>
                  <a:cubicBezTo>
                    <a:pt x="237" y="291"/>
                    <a:pt x="315" y="354"/>
                    <a:pt x="397" y="354"/>
                  </a:cubicBezTo>
                  <a:lnTo>
                    <a:pt x="479" y="398"/>
                  </a:lnTo>
                  <a:lnTo>
                    <a:pt x="479" y="398"/>
                  </a:lnTo>
                  <a:cubicBezTo>
                    <a:pt x="479" y="398"/>
                    <a:pt x="450" y="393"/>
                    <a:pt x="412" y="393"/>
                  </a:cubicBezTo>
                  <a:cubicBezTo>
                    <a:pt x="373" y="374"/>
                    <a:pt x="300" y="446"/>
                    <a:pt x="291" y="451"/>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4"/>
            <p:cNvSpPr/>
            <p:nvPr/>
          </p:nvSpPr>
          <p:spPr>
            <a:xfrm rot="-487982" flipH="1">
              <a:off x="7707231" y="3987849"/>
              <a:ext cx="37911" cy="54158"/>
            </a:xfrm>
            <a:custGeom>
              <a:avLst/>
              <a:gdLst/>
              <a:ahLst/>
              <a:cxnLst/>
              <a:rect l="l" t="t" r="r" b="b"/>
              <a:pathLst>
                <a:path w="238" h="340" extrusionOk="0">
                  <a:moveTo>
                    <a:pt x="73" y="63"/>
                  </a:moveTo>
                  <a:lnTo>
                    <a:pt x="83" y="25"/>
                  </a:lnTo>
                  <a:cubicBezTo>
                    <a:pt x="93" y="5"/>
                    <a:pt x="146" y="25"/>
                    <a:pt x="204" y="107"/>
                  </a:cubicBezTo>
                  <a:lnTo>
                    <a:pt x="204" y="214"/>
                  </a:lnTo>
                  <a:lnTo>
                    <a:pt x="199" y="214"/>
                  </a:lnTo>
                  <a:cubicBezTo>
                    <a:pt x="194" y="214"/>
                    <a:pt x="194" y="218"/>
                    <a:pt x="204" y="223"/>
                  </a:cubicBezTo>
                  <a:cubicBezTo>
                    <a:pt x="218" y="233"/>
                    <a:pt x="238" y="281"/>
                    <a:pt x="218" y="310"/>
                  </a:cubicBezTo>
                  <a:cubicBezTo>
                    <a:pt x="199" y="339"/>
                    <a:pt x="93" y="296"/>
                    <a:pt x="78" y="296"/>
                  </a:cubicBezTo>
                  <a:cubicBezTo>
                    <a:pt x="68" y="306"/>
                    <a:pt x="30" y="252"/>
                    <a:pt x="20" y="189"/>
                  </a:cubicBezTo>
                  <a:cubicBezTo>
                    <a:pt x="1" y="122"/>
                    <a:pt x="54" y="0"/>
                    <a:pt x="54" y="20"/>
                  </a:cubicBezTo>
                  <a:cubicBezTo>
                    <a:pt x="63" y="25"/>
                    <a:pt x="73" y="63"/>
                    <a:pt x="73" y="63"/>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4"/>
            <p:cNvSpPr/>
            <p:nvPr/>
          </p:nvSpPr>
          <p:spPr>
            <a:xfrm rot="-487982" flipH="1">
              <a:off x="7554139" y="4079313"/>
              <a:ext cx="44920" cy="40937"/>
            </a:xfrm>
            <a:custGeom>
              <a:avLst/>
              <a:gdLst/>
              <a:ahLst/>
              <a:cxnLst/>
              <a:rect l="l" t="t" r="r" b="b"/>
              <a:pathLst>
                <a:path w="282" h="257" extrusionOk="0">
                  <a:moveTo>
                    <a:pt x="233" y="184"/>
                  </a:moveTo>
                  <a:cubicBezTo>
                    <a:pt x="185" y="223"/>
                    <a:pt x="126" y="257"/>
                    <a:pt x="93" y="247"/>
                  </a:cubicBezTo>
                  <a:cubicBezTo>
                    <a:pt x="68" y="242"/>
                    <a:pt x="1" y="218"/>
                    <a:pt x="15" y="213"/>
                  </a:cubicBezTo>
                  <a:cubicBezTo>
                    <a:pt x="34" y="209"/>
                    <a:pt x="64" y="175"/>
                    <a:pt x="44" y="141"/>
                  </a:cubicBezTo>
                  <a:cubicBezTo>
                    <a:pt x="30" y="112"/>
                    <a:pt x="131" y="73"/>
                    <a:pt x="131" y="73"/>
                  </a:cubicBezTo>
                  <a:lnTo>
                    <a:pt x="131" y="44"/>
                  </a:lnTo>
                  <a:cubicBezTo>
                    <a:pt x="131" y="29"/>
                    <a:pt x="136" y="0"/>
                    <a:pt x="151" y="0"/>
                  </a:cubicBezTo>
                  <a:cubicBezTo>
                    <a:pt x="160" y="0"/>
                    <a:pt x="281" y="141"/>
                    <a:pt x="233" y="18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4"/>
            <p:cNvSpPr/>
            <p:nvPr/>
          </p:nvSpPr>
          <p:spPr>
            <a:xfrm rot="-487982" flipH="1">
              <a:off x="7586183" y="4035607"/>
              <a:ext cx="35681" cy="32495"/>
            </a:xfrm>
            <a:custGeom>
              <a:avLst/>
              <a:gdLst/>
              <a:ahLst/>
              <a:cxnLst/>
              <a:rect l="l" t="t" r="r" b="b"/>
              <a:pathLst>
                <a:path w="224" h="204" extrusionOk="0">
                  <a:moveTo>
                    <a:pt x="68" y="194"/>
                  </a:moveTo>
                  <a:cubicBezTo>
                    <a:pt x="34" y="199"/>
                    <a:pt x="5" y="204"/>
                    <a:pt x="5" y="199"/>
                  </a:cubicBezTo>
                  <a:cubicBezTo>
                    <a:pt x="1" y="194"/>
                    <a:pt x="44" y="97"/>
                    <a:pt x="97" y="0"/>
                  </a:cubicBezTo>
                  <a:lnTo>
                    <a:pt x="165" y="44"/>
                  </a:lnTo>
                  <a:lnTo>
                    <a:pt x="189" y="58"/>
                  </a:lnTo>
                  <a:cubicBezTo>
                    <a:pt x="214" y="83"/>
                    <a:pt x="223" y="107"/>
                    <a:pt x="214" y="117"/>
                  </a:cubicBezTo>
                  <a:cubicBezTo>
                    <a:pt x="214" y="117"/>
                    <a:pt x="97" y="189"/>
                    <a:pt x="68" y="19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4"/>
            <p:cNvSpPr/>
            <p:nvPr/>
          </p:nvSpPr>
          <p:spPr>
            <a:xfrm rot="-487982" flipH="1">
              <a:off x="7829070" y="3955381"/>
              <a:ext cx="61804" cy="23256"/>
            </a:xfrm>
            <a:custGeom>
              <a:avLst/>
              <a:gdLst/>
              <a:ahLst/>
              <a:cxnLst/>
              <a:rect l="l" t="t" r="r" b="b"/>
              <a:pathLst>
                <a:path w="388" h="146" extrusionOk="0">
                  <a:moveTo>
                    <a:pt x="131" y="39"/>
                  </a:moveTo>
                  <a:cubicBezTo>
                    <a:pt x="151" y="53"/>
                    <a:pt x="175" y="63"/>
                    <a:pt x="180" y="63"/>
                  </a:cubicBezTo>
                  <a:cubicBezTo>
                    <a:pt x="189" y="63"/>
                    <a:pt x="228" y="58"/>
                    <a:pt x="267" y="63"/>
                  </a:cubicBezTo>
                  <a:cubicBezTo>
                    <a:pt x="301" y="73"/>
                    <a:pt x="368" y="0"/>
                    <a:pt x="368" y="0"/>
                  </a:cubicBezTo>
                  <a:lnTo>
                    <a:pt x="383" y="24"/>
                  </a:lnTo>
                  <a:cubicBezTo>
                    <a:pt x="388" y="34"/>
                    <a:pt x="383" y="78"/>
                    <a:pt x="349" y="78"/>
                  </a:cubicBezTo>
                  <a:cubicBezTo>
                    <a:pt x="320" y="78"/>
                    <a:pt x="238" y="87"/>
                    <a:pt x="228" y="87"/>
                  </a:cubicBezTo>
                  <a:cubicBezTo>
                    <a:pt x="223" y="87"/>
                    <a:pt x="180" y="107"/>
                    <a:pt x="155" y="112"/>
                  </a:cubicBezTo>
                  <a:cubicBezTo>
                    <a:pt x="131" y="126"/>
                    <a:pt x="59" y="145"/>
                    <a:pt x="59" y="145"/>
                  </a:cubicBezTo>
                  <a:cubicBezTo>
                    <a:pt x="59" y="136"/>
                    <a:pt x="54" y="126"/>
                    <a:pt x="54" y="121"/>
                  </a:cubicBezTo>
                  <a:cubicBezTo>
                    <a:pt x="54" y="112"/>
                    <a:pt x="54" y="97"/>
                    <a:pt x="44" y="97"/>
                  </a:cubicBezTo>
                  <a:cubicBezTo>
                    <a:pt x="29" y="97"/>
                    <a:pt x="0" y="87"/>
                    <a:pt x="5" y="82"/>
                  </a:cubicBezTo>
                  <a:cubicBezTo>
                    <a:pt x="10" y="78"/>
                    <a:pt x="20" y="53"/>
                    <a:pt x="25" y="44"/>
                  </a:cubicBezTo>
                  <a:cubicBezTo>
                    <a:pt x="20" y="34"/>
                    <a:pt x="107" y="29"/>
                    <a:pt x="131" y="39"/>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4"/>
            <p:cNvSpPr/>
            <p:nvPr/>
          </p:nvSpPr>
          <p:spPr>
            <a:xfrm rot="-487982" flipH="1">
              <a:off x="7764572" y="3999567"/>
              <a:ext cx="17840" cy="17203"/>
            </a:xfrm>
            <a:custGeom>
              <a:avLst/>
              <a:gdLst/>
              <a:ahLst/>
              <a:cxnLst/>
              <a:rect l="l" t="t" r="r" b="b"/>
              <a:pathLst>
                <a:path w="112" h="108" extrusionOk="0">
                  <a:moveTo>
                    <a:pt x="15" y="88"/>
                  </a:moveTo>
                  <a:cubicBezTo>
                    <a:pt x="0" y="73"/>
                    <a:pt x="0" y="44"/>
                    <a:pt x="20" y="25"/>
                  </a:cubicBezTo>
                  <a:cubicBezTo>
                    <a:pt x="39" y="1"/>
                    <a:pt x="112" y="54"/>
                    <a:pt x="112" y="73"/>
                  </a:cubicBezTo>
                  <a:cubicBezTo>
                    <a:pt x="112" y="88"/>
                    <a:pt x="24" y="107"/>
                    <a:pt x="15" y="88"/>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4"/>
            <p:cNvSpPr/>
            <p:nvPr/>
          </p:nvSpPr>
          <p:spPr>
            <a:xfrm rot="-487982" flipH="1">
              <a:off x="7959723" y="3966763"/>
              <a:ext cx="22460" cy="32495"/>
            </a:xfrm>
            <a:custGeom>
              <a:avLst/>
              <a:gdLst/>
              <a:ahLst/>
              <a:cxnLst/>
              <a:rect l="l" t="t" r="r" b="b"/>
              <a:pathLst>
                <a:path w="141" h="204" extrusionOk="0">
                  <a:moveTo>
                    <a:pt x="0" y="204"/>
                  </a:moveTo>
                  <a:cubicBezTo>
                    <a:pt x="29" y="131"/>
                    <a:pt x="63" y="73"/>
                    <a:pt x="92" y="1"/>
                  </a:cubicBezTo>
                  <a:cubicBezTo>
                    <a:pt x="141" y="54"/>
                    <a:pt x="97" y="136"/>
                    <a:pt x="0" y="20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4"/>
            <p:cNvSpPr/>
            <p:nvPr/>
          </p:nvSpPr>
          <p:spPr>
            <a:xfrm rot="-487982" flipH="1">
              <a:off x="7627354" y="3993350"/>
              <a:ext cx="30265" cy="18000"/>
            </a:xfrm>
            <a:custGeom>
              <a:avLst/>
              <a:gdLst/>
              <a:ahLst/>
              <a:cxnLst/>
              <a:rect l="l" t="t" r="r" b="b"/>
              <a:pathLst>
                <a:path w="190" h="113" extrusionOk="0">
                  <a:moveTo>
                    <a:pt x="0" y="112"/>
                  </a:moveTo>
                  <a:cubicBezTo>
                    <a:pt x="0" y="107"/>
                    <a:pt x="24" y="83"/>
                    <a:pt x="53" y="44"/>
                  </a:cubicBezTo>
                  <a:cubicBezTo>
                    <a:pt x="87" y="15"/>
                    <a:pt x="189" y="1"/>
                    <a:pt x="146" y="35"/>
                  </a:cubicBezTo>
                  <a:cubicBezTo>
                    <a:pt x="102" y="59"/>
                    <a:pt x="0" y="112"/>
                    <a:pt x="0" y="112"/>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4"/>
            <p:cNvSpPr/>
            <p:nvPr/>
          </p:nvSpPr>
          <p:spPr>
            <a:xfrm rot="-487982" flipH="1">
              <a:off x="7648935" y="4039603"/>
              <a:ext cx="14814" cy="10195"/>
            </a:xfrm>
            <a:custGeom>
              <a:avLst/>
              <a:gdLst/>
              <a:ahLst/>
              <a:cxnLst/>
              <a:rect l="l" t="t" r="r" b="b"/>
              <a:pathLst>
                <a:path w="93" h="64" extrusionOk="0">
                  <a:moveTo>
                    <a:pt x="92" y="64"/>
                  </a:moveTo>
                  <a:lnTo>
                    <a:pt x="87" y="64"/>
                  </a:lnTo>
                  <a:cubicBezTo>
                    <a:pt x="78" y="64"/>
                    <a:pt x="58" y="64"/>
                    <a:pt x="44" y="59"/>
                  </a:cubicBezTo>
                  <a:cubicBezTo>
                    <a:pt x="29" y="59"/>
                    <a:pt x="0" y="45"/>
                    <a:pt x="5" y="25"/>
                  </a:cubicBezTo>
                  <a:cubicBezTo>
                    <a:pt x="20" y="11"/>
                    <a:pt x="63" y="1"/>
                    <a:pt x="87" y="25"/>
                  </a:cubicBezTo>
                  <a:cubicBezTo>
                    <a:pt x="92" y="30"/>
                    <a:pt x="92" y="30"/>
                    <a:pt x="92" y="64"/>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4"/>
            <p:cNvSpPr/>
            <p:nvPr/>
          </p:nvSpPr>
          <p:spPr>
            <a:xfrm rot="-487982" flipH="1">
              <a:off x="7602528" y="4016333"/>
              <a:ext cx="19433" cy="17203"/>
            </a:xfrm>
            <a:custGeom>
              <a:avLst/>
              <a:gdLst/>
              <a:ahLst/>
              <a:cxnLst/>
              <a:rect l="l" t="t" r="r" b="b"/>
              <a:pathLst>
                <a:path w="122" h="108" extrusionOk="0">
                  <a:moveTo>
                    <a:pt x="20" y="25"/>
                  </a:moveTo>
                  <a:cubicBezTo>
                    <a:pt x="29" y="1"/>
                    <a:pt x="39" y="1"/>
                    <a:pt x="25" y="35"/>
                  </a:cubicBezTo>
                  <a:cubicBezTo>
                    <a:pt x="10" y="64"/>
                    <a:pt x="121" y="74"/>
                    <a:pt x="121" y="83"/>
                  </a:cubicBezTo>
                  <a:cubicBezTo>
                    <a:pt x="121" y="88"/>
                    <a:pt x="112" y="98"/>
                    <a:pt x="97" y="98"/>
                  </a:cubicBezTo>
                  <a:cubicBezTo>
                    <a:pt x="78" y="107"/>
                    <a:pt x="0" y="49"/>
                    <a:pt x="20" y="2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4"/>
            <p:cNvSpPr/>
            <p:nvPr/>
          </p:nvSpPr>
          <p:spPr>
            <a:xfrm rot="-487982" flipH="1">
              <a:off x="7937567" y="4017129"/>
              <a:ext cx="27239" cy="15451"/>
            </a:xfrm>
            <a:custGeom>
              <a:avLst/>
              <a:gdLst/>
              <a:ahLst/>
              <a:cxnLst/>
              <a:rect l="l" t="t" r="r" b="b"/>
              <a:pathLst>
                <a:path w="171" h="97" extrusionOk="0">
                  <a:moveTo>
                    <a:pt x="170" y="0"/>
                  </a:moveTo>
                  <a:cubicBezTo>
                    <a:pt x="141" y="73"/>
                    <a:pt x="78" y="97"/>
                    <a:pt x="1" y="73"/>
                  </a:cubicBezTo>
                  <a:cubicBezTo>
                    <a:pt x="54" y="48"/>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4"/>
            <p:cNvSpPr/>
            <p:nvPr/>
          </p:nvSpPr>
          <p:spPr>
            <a:xfrm rot="-487982" flipH="1">
              <a:off x="7684812" y="4018907"/>
              <a:ext cx="16407" cy="8602"/>
            </a:xfrm>
            <a:custGeom>
              <a:avLst/>
              <a:gdLst/>
              <a:ahLst/>
              <a:cxnLst/>
              <a:rect l="l" t="t" r="r" b="b"/>
              <a:pathLst>
                <a:path w="103" h="54" extrusionOk="0">
                  <a:moveTo>
                    <a:pt x="102" y="5"/>
                  </a:moveTo>
                  <a:cubicBezTo>
                    <a:pt x="102" y="10"/>
                    <a:pt x="88" y="24"/>
                    <a:pt x="78" y="29"/>
                  </a:cubicBezTo>
                  <a:cubicBezTo>
                    <a:pt x="59" y="34"/>
                    <a:pt x="5" y="53"/>
                    <a:pt x="5" y="44"/>
                  </a:cubicBezTo>
                  <a:cubicBezTo>
                    <a:pt x="0" y="29"/>
                    <a:pt x="15" y="10"/>
                    <a:pt x="34" y="5"/>
                  </a:cubicBezTo>
                  <a:cubicBezTo>
                    <a:pt x="54" y="0"/>
                    <a:pt x="102" y="0"/>
                    <a:pt x="102" y="5"/>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4"/>
            <p:cNvSpPr/>
            <p:nvPr/>
          </p:nvSpPr>
          <p:spPr>
            <a:xfrm rot="-487982" flipH="1">
              <a:off x="7920522" y="3956585"/>
              <a:ext cx="11787" cy="7168"/>
            </a:xfrm>
            <a:custGeom>
              <a:avLst/>
              <a:gdLst/>
              <a:ahLst/>
              <a:cxnLst/>
              <a:rect l="l" t="t" r="r" b="b"/>
              <a:pathLst>
                <a:path w="74" h="45" extrusionOk="0">
                  <a:moveTo>
                    <a:pt x="25" y="40"/>
                  </a:moveTo>
                  <a:cubicBezTo>
                    <a:pt x="6" y="40"/>
                    <a:pt x="1" y="25"/>
                    <a:pt x="15" y="15"/>
                  </a:cubicBezTo>
                  <a:cubicBezTo>
                    <a:pt x="25" y="1"/>
                    <a:pt x="54" y="1"/>
                    <a:pt x="69" y="15"/>
                  </a:cubicBezTo>
                  <a:cubicBezTo>
                    <a:pt x="74" y="20"/>
                    <a:pt x="44" y="45"/>
                    <a:pt x="25" y="40"/>
                  </a:cubicBezTo>
                  <a:close/>
                </a:path>
              </a:pathLst>
            </a:custGeom>
            <a:solidFill>
              <a:srgbClr val="132B5F">
                <a:alpha val="2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4"/>
            <p:cNvSpPr/>
            <p:nvPr/>
          </p:nvSpPr>
          <p:spPr>
            <a:xfrm rot="-487982" flipH="1">
              <a:off x="6148109" y="3833608"/>
              <a:ext cx="1317643" cy="752325"/>
            </a:xfrm>
            <a:custGeom>
              <a:avLst/>
              <a:gdLst/>
              <a:ahLst/>
              <a:cxnLst/>
              <a:rect l="l" t="t" r="r" b="b"/>
              <a:pathLst>
                <a:path w="8272" h="4723" extrusionOk="0">
                  <a:moveTo>
                    <a:pt x="7855" y="2495"/>
                  </a:moveTo>
                  <a:cubicBezTo>
                    <a:pt x="7817" y="2432"/>
                    <a:pt x="7783" y="2379"/>
                    <a:pt x="7734" y="2330"/>
                  </a:cubicBezTo>
                  <a:cubicBezTo>
                    <a:pt x="7836" y="2306"/>
                    <a:pt x="7938" y="2262"/>
                    <a:pt x="8025" y="2209"/>
                  </a:cubicBezTo>
                  <a:cubicBezTo>
                    <a:pt x="8088" y="2165"/>
                    <a:pt x="8054" y="2064"/>
                    <a:pt x="7976" y="2073"/>
                  </a:cubicBezTo>
                  <a:cubicBezTo>
                    <a:pt x="7812" y="2098"/>
                    <a:pt x="7642" y="2059"/>
                    <a:pt x="7483" y="2069"/>
                  </a:cubicBezTo>
                  <a:cubicBezTo>
                    <a:pt x="7478" y="2059"/>
                    <a:pt x="7478" y="2049"/>
                    <a:pt x="7478" y="2040"/>
                  </a:cubicBezTo>
                  <a:cubicBezTo>
                    <a:pt x="7531" y="2025"/>
                    <a:pt x="7594" y="2001"/>
                    <a:pt x="7642" y="1972"/>
                  </a:cubicBezTo>
                  <a:cubicBezTo>
                    <a:pt x="7691" y="1938"/>
                    <a:pt x="7715" y="1880"/>
                    <a:pt x="7763" y="1846"/>
                  </a:cubicBezTo>
                  <a:cubicBezTo>
                    <a:pt x="7812" y="1817"/>
                    <a:pt x="7802" y="1749"/>
                    <a:pt x="7749" y="1730"/>
                  </a:cubicBezTo>
                  <a:cubicBezTo>
                    <a:pt x="7662" y="1696"/>
                    <a:pt x="7565" y="1652"/>
                    <a:pt x="7468" y="1647"/>
                  </a:cubicBezTo>
                  <a:cubicBezTo>
                    <a:pt x="7400" y="1638"/>
                    <a:pt x="7347" y="1657"/>
                    <a:pt x="7299" y="1696"/>
                  </a:cubicBezTo>
                  <a:cubicBezTo>
                    <a:pt x="7274" y="1657"/>
                    <a:pt x="7240" y="1623"/>
                    <a:pt x="7211" y="1589"/>
                  </a:cubicBezTo>
                  <a:cubicBezTo>
                    <a:pt x="7289" y="1507"/>
                    <a:pt x="7328" y="1391"/>
                    <a:pt x="7328" y="1265"/>
                  </a:cubicBezTo>
                  <a:cubicBezTo>
                    <a:pt x="7328" y="1197"/>
                    <a:pt x="7250" y="1178"/>
                    <a:pt x="7207" y="1226"/>
                  </a:cubicBezTo>
                  <a:cubicBezTo>
                    <a:pt x="7139" y="1313"/>
                    <a:pt x="7042" y="1342"/>
                    <a:pt x="6945" y="1366"/>
                  </a:cubicBezTo>
                  <a:cubicBezTo>
                    <a:pt x="6853" y="1308"/>
                    <a:pt x="6751" y="1260"/>
                    <a:pt x="6650" y="1221"/>
                  </a:cubicBezTo>
                  <a:cubicBezTo>
                    <a:pt x="6756" y="1187"/>
                    <a:pt x="6872" y="1173"/>
                    <a:pt x="6998" y="1187"/>
                  </a:cubicBezTo>
                  <a:cubicBezTo>
                    <a:pt x="7066" y="1192"/>
                    <a:pt x="7090" y="1100"/>
                    <a:pt x="7037" y="1071"/>
                  </a:cubicBezTo>
                  <a:cubicBezTo>
                    <a:pt x="6814" y="926"/>
                    <a:pt x="6548" y="974"/>
                    <a:pt x="6349" y="1139"/>
                  </a:cubicBezTo>
                  <a:cubicBezTo>
                    <a:pt x="6349" y="1095"/>
                    <a:pt x="6364" y="1057"/>
                    <a:pt x="6403" y="1032"/>
                  </a:cubicBezTo>
                  <a:cubicBezTo>
                    <a:pt x="6412" y="1027"/>
                    <a:pt x="6417" y="1018"/>
                    <a:pt x="6417" y="1003"/>
                  </a:cubicBezTo>
                  <a:cubicBezTo>
                    <a:pt x="6480" y="984"/>
                    <a:pt x="6461" y="882"/>
                    <a:pt x="6393" y="877"/>
                  </a:cubicBezTo>
                  <a:cubicBezTo>
                    <a:pt x="6282" y="863"/>
                    <a:pt x="6141" y="911"/>
                    <a:pt x="6069" y="1008"/>
                  </a:cubicBezTo>
                  <a:cubicBezTo>
                    <a:pt x="6069" y="1008"/>
                    <a:pt x="6069" y="1018"/>
                    <a:pt x="6064" y="1018"/>
                  </a:cubicBezTo>
                  <a:cubicBezTo>
                    <a:pt x="6006" y="1066"/>
                    <a:pt x="5967" y="1129"/>
                    <a:pt x="5952" y="1202"/>
                  </a:cubicBezTo>
                  <a:cubicBezTo>
                    <a:pt x="5899" y="1216"/>
                    <a:pt x="5841" y="1236"/>
                    <a:pt x="5788" y="1260"/>
                  </a:cubicBezTo>
                  <a:cubicBezTo>
                    <a:pt x="5759" y="1212"/>
                    <a:pt x="5725" y="1163"/>
                    <a:pt x="5686" y="1119"/>
                  </a:cubicBezTo>
                  <a:cubicBezTo>
                    <a:pt x="5715" y="1081"/>
                    <a:pt x="5749" y="1052"/>
                    <a:pt x="5773" y="1008"/>
                  </a:cubicBezTo>
                  <a:cubicBezTo>
                    <a:pt x="5826" y="926"/>
                    <a:pt x="5899" y="781"/>
                    <a:pt x="5880" y="679"/>
                  </a:cubicBezTo>
                  <a:cubicBezTo>
                    <a:pt x="5855" y="548"/>
                    <a:pt x="5730" y="621"/>
                    <a:pt x="5657" y="659"/>
                  </a:cubicBezTo>
                  <a:cubicBezTo>
                    <a:pt x="5555" y="713"/>
                    <a:pt x="5468" y="776"/>
                    <a:pt x="5395" y="858"/>
                  </a:cubicBezTo>
                  <a:cubicBezTo>
                    <a:pt x="5361" y="834"/>
                    <a:pt x="5328" y="814"/>
                    <a:pt x="5289" y="790"/>
                  </a:cubicBezTo>
                  <a:cubicBezTo>
                    <a:pt x="5303" y="572"/>
                    <a:pt x="5192" y="354"/>
                    <a:pt x="5085" y="170"/>
                  </a:cubicBezTo>
                  <a:cubicBezTo>
                    <a:pt x="5056" y="112"/>
                    <a:pt x="4955" y="127"/>
                    <a:pt x="4955" y="199"/>
                  </a:cubicBezTo>
                  <a:cubicBezTo>
                    <a:pt x="4964" y="354"/>
                    <a:pt x="4950" y="509"/>
                    <a:pt x="4906" y="655"/>
                  </a:cubicBezTo>
                  <a:cubicBezTo>
                    <a:pt x="4892" y="655"/>
                    <a:pt x="4877" y="645"/>
                    <a:pt x="4863" y="640"/>
                  </a:cubicBezTo>
                  <a:cubicBezTo>
                    <a:pt x="4843" y="558"/>
                    <a:pt x="4834" y="475"/>
                    <a:pt x="4814" y="393"/>
                  </a:cubicBezTo>
                  <a:cubicBezTo>
                    <a:pt x="4805" y="340"/>
                    <a:pt x="4742" y="325"/>
                    <a:pt x="4698" y="354"/>
                  </a:cubicBezTo>
                  <a:cubicBezTo>
                    <a:pt x="4611" y="427"/>
                    <a:pt x="4543" y="519"/>
                    <a:pt x="4495" y="621"/>
                  </a:cubicBezTo>
                  <a:cubicBezTo>
                    <a:pt x="4403" y="630"/>
                    <a:pt x="4311" y="645"/>
                    <a:pt x="4228" y="669"/>
                  </a:cubicBezTo>
                  <a:cubicBezTo>
                    <a:pt x="4248" y="611"/>
                    <a:pt x="4257" y="558"/>
                    <a:pt x="4267" y="495"/>
                  </a:cubicBezTo>
                  <a:cubicBezTo>
                    <a:pt x="4277" y="451"/>
                    <a:pt x="4243" y="398"/>
                    <a:pt x="4199" y="417"/>
                  </a:cubicBezTo>
                  <a:cubicBezTo>
                    <a:pt x="4020" y="471"/>
                    <a:pt x="3846" y="567"/>
                    <a:pt x="3768" y="727"/>
                  </a:cubicBezTo>
                  <a:cubicBezTo>
                    <a:pt x="3686" y="664"/>
                    <a:pt x="3608" y="611"/>
                    <a:pt x="3521" y="572"/>
                  </a:cubicBezTo>
                  <a:cubicBezTo>
                    <a:pt x="3604" y="466"/>
                    <a:pt x="3715" y="374"/>
                    <a:pt x="3841" y="306"/>
                  </a:cubicBezTo>
                  <a:cubicBezTo>
                    <a:pt x="3909" y="272"/>
                    <a:pt x="3865" y="180"/>
                    <a:pt x="3797" y="195"/>
                  </a:cubicBezTo>
                  <a:cubicBezTo>
                    <a:pt x="3623" y="219"/>
                    <a:pt x="3429" y="320"/>
                    <a:pt x="3313" y="466"/>
                  </a:cubicBezTo>
                  <a:cubicBezTo>
                    <a:pt x="3337" y="354"/>
                    <a:pt x="3332" y="233"/>
                    <a:pt x="3313" y="127"/>
                  </a:cubicBezTo>
                  <a:cubicBezTo>
                    <a:pt x="3303" y="64"/>
                    <a:pt x="3207" y="59"/>
                    <a:pt x="3192" y="122"/>
                  </a:cubicBezTo>
                  <a:cubicBezTo>
                    <a:pt x="3158" y="243"/>
                    <a:pt x="3119" y="369"/>
                    <a:pt x="3061" y="475"/>
                  </a:cubicBezTo>
                  <a:cubicBezTo>
                    <a:pt x="3003" y="475"/>
                    <a:pt x="2945" y="485"/>
                    <a:pt x="2892" y="495"/>
                  </a:cubicBezTo>
                  <a:cubicBezTo>
                    <a:pt x="2901" y="412"/>
                    <a:pt x="2921" y="296"/>
                    <a:pt x="2969" y="233"/>
                  </a:cubicBezTo>
                  <a:cubicBezTo>
                    <a:pt x="2969" y="233"/>
                    <a:pt x="2969" y="228"/>
                    <a:pt x="2974" y="228"/>
                  </a:cubicBezTo>
                  <a:cubicBezTo>
                    <a:pt x="2979" y="228"/>
                    <a:pt x="2989" y="224"/>
                    <a:pt x="2989" y="224"/>
                  </a:cubicBezTo>
                  <a:cubicBezTo>
                    <a:pt x="3052" y="185"/>
                    <a:pt x="2998" y="88"/>
                    <a:pt x="2931" y="122"/>
                  </a:cubicBezTo>
                  <a:cubicBezTo>
                    <a:pt x="2785" y="185"/>
                    <a:pt x="2664" y="320"/>
                    <a:pt x="2606" y="475"/>
                  </a:cubicBezTo>
                  <a:cubicBezTo>
                    <a:pt x="2601" y="475"/>
                    <a:pt x="2587" y="471"/>
                    <a:pt x="2582" y="471"/>
                  </a:cubicBezTo>
                  <a:cubicBezTo>
                    <a:pt x="2582" y="466"/>
                    <a:pt x="2587" y="461"/>
                    <a:pt x="2587" y="451"/>
                  </a:cubicBezTo>
                  <a:cubicBezTo>
                    <a:pt x="2606" y="345"/>
                    <a:pt x="2558" y="243"/>
                    <a:pt x="2533" y="136"/>
                  </a:cubicBezTo>
                  <a:cubicBezTo>
                    <a:pt x="2519" y="83"/>
                    <a:pt x="2441" y="78"/>
                    <a:pt x="2417" y="127"/>
                  </a:cubicBezTo>
                  <a:cubicBezTo>
                    <a:pt x="2286" y="195"/>
                    <a:pt x="2185" y="306"/>
                    <a:pt x="2146" y="446"/>
                  </a:cubicBezTo>
                  <a:cubicBezTo>
                    <a:pt x="2073" y="461"/>
                    <a:pt x="2001" y="475"/>
                    <a:pt x="1933" y="500"/>
                  </a:cubicBezTo>
                  <a:cubicBezTo>
                    <a:pt x="1880" y="374"/>
                    <a:pt x="1841" y="243"/>
                    <a:pt x="1846" y="98"/>
                  </a:cubicBezTo>
                  <a:cubicBezTo>
                    <a:pt x="1846" y="11"/>
                    <a:pt x="1739" y="1"/>
                    <a:pt x="1710" y="74"/>
                  </a:cubicBezTo>
                  <a:cubicBezTo>
                    <a:pt x="1638" y="258"/>
                    <a:pt x="1618" y="451"/>
                    <a:pt x="1652" y="645"/>
                  </a:cubicBezTo>
                  <a:cubicBezTo>
                    <a:pt x="1642" y="655"/>
                    <a:pt x="1638" y="659"/>
                    <a:pt x="1623" y="664"/>
                  </a:cubicBezTo>
                  <a:cubicBezTo>
                    <a:pt x="1575" y="640"/>
                    <a:pt x="1521" y="630"/>
                    <a:pt x="1458" y="621"/>
                  </a:cubicBezTo>
                  <a:cubicBezTo>
                    <a:pt x="1323" y="611"/>
                    <a:pt x="1134" y="597"/>
                    <a:pt x="1008" y="679"/>
                  </a:cubicBezTo>
                  <a:cubicBezTo>
                    <a:pt x="950" y="708"/>
                    <a:pt x="964" y="805"/>
                    <a:pt x="1037" y="805"/>
                  </a:cubicBezTo>
                  <a:cubicBezTo>
                    <a:pt x="1153" y="805"/>
                    <a:pt x="1231" y="902"/>
                    <a:pt x="1328" y="950"/>
                  </a:cubicBezTo>
                  <a:cubicBezTo>
                    <a:pt x="1332" y="955"/>
                    <a:pt x="1337" y="955"/>
                    <a:pt x="1347" y="955"/>
                  </a:cubicBezTo>
                  <a:cubicBezTo>
                    <a:pt x="1303" y="1008"/>
                    <a:pt x="1274" y="1076"/>
                    <a:pt x="1245" y="1139"/>
                  </a:cubicBezTo>
                  <a:cubicBezTo>
                    <a:pt x="1076" y="1047"/>
                    <a:pt x="824" y="1066"/>
                    <a:pt x="664" y="1144"/>
                  </a:cubicBezTo>
                  <a:cubicBezTo>
                    <a:pt x="606" y="1173"/>
                    <a:pt x="621" y="1250"/>
                    <a:pt x="674" y="1270"/>
                  </a:cubicBezTo>
                  <a:cubicBezTo>
                    <a:pt x="848" y="1337"/>
                    <a:pt x="984" y="1410"/>
                    <a:pt x="1124" y="1526"/>
                  </a:cubicBezTo>
                  <a:cubicBezTo>
                    <a:pt x="1115" y="1541"/>
                    <a:pt x="1115" y="1565"/>
                    <a:pt x="1115" y="1584"/>
                  </a:cubicBezTo>
                  <a:cubicBezTo>
                    <a:pt x="964" y="1575"/>
                    <a:pt x="809" y="1628"/>
                    <a:pt x="669" y="1696"/>
                  </a:cubicBezTo>
                  <a:cubicBezTo>
                    <a:pt x="621" y="1720"/>
                    <a:pt x="625" y="1783"/>
                    <a:pt x="664" y="1817"/>
                  </a:cubicBezTo>
                  <a:cubicBezTo>
                    <a:pt x="790" y="1904"/>
                    <a:pt x="931" y="1977"/>
                    <a:pt x="1081" y="1991"/>
                  </a:cubicBezTo>
                  <a:cubicBezTo>
                    <a:pt x="955" y="2073"/>
                    <a:pt x="843" y="2180"/>
                    <a:pt x="747" y="2301"/>
                  </a:cubicBezTo>
                  <a:cubicBezTo>
                    <a:pt x="640" y="2180"/>
                    <a:pt x="495" y="2088"/>
                    <a:pt x="349" y="2059"/>
                  </a:cubicBezTo>
                  <a:cubicBezTo>
                    <a:pt x="286" y="2044"/>
                    <a:pt x="214" y="2122"/>
                    <a:pt x="277" y="2180"/>
                  </a:cubicBezTo>
                  <a:cubicBezTo>
                    <a:pt x="286" y="2190"/>
                    <a:pt x="301" y="2204"/>
                    <a:pt x="316" y="2214"/>
                  </a:cubicBezTo>
                  <a:cubicBezTo>
                    <a:pt x="388" y="2316"/>
                    <a:pt x="461" y="2412"/>
                    <a:pt x="504" y="2534"/>
                  </a:cubicBezTo>
                  <a:cubicBezTo>
                    <a:pt x="509" y="2553"/>
                    <a:pt x="519" y="2577"/>
                    <a:pt x="524" y="2601"/>
                  </a:cubicBezTo>
                  <a:cubicBezTo>
                    <a:pt x="422" y="2495"/>
                    <a:pt x="286" y="2412"/>
                    <a:pt x="161" y="2408"/>
                  </a:cubicBezTo>
                  <a:cubicBezTo>
                    <a:pt x="132" y="2408"/>
                    <a:pt x="98" y="2427"/>
                    <a:pt x="88" y="2456"/>
                  </a:cubicBezTo>
                  <a:cubicBezTo>
                    <a:pt x="49" y="2558"/>
                    <a:pt x="190" y="2640"/>
                    <a:pt x="253" y="2698"/>
                  </a:cubicBezTo>
                  <a:cubicBezTo>
                    <a:pt x="340" y="2790"/>
                    <a:pt x="412" y="2882"/>
                    <a:pt x="475" y="2984"/>
                  </a:cubicBezTo>
                  <a:cubicBezTo>
                    <a:pt x="471" y="3018"/>
                    <a:pt x="471" y="3057"/>
                    <a:pt x="471" y="3086"/>
                  </a:cubicBezTo>
                  <a:cubicBezTo>
                    <a:pt x="330" y="3061"/>
                    <a:pt x="194" y="3061"/>
                    <a:pt x="69" y="3149"/>
                  </a:cubicBezTo>
                  <a:cubicBezTo>
                    <a:pt x="1" y="3187"/>
                    <a:pt x="35" y="3299"/>
                    <a:pt x="117" y="3279"/>
                  </a:cubicBezTo>
                  <a:cubicBezTo>
                    <a:pt x="228" y="3255"/>
                    <a:pt x="311" y="3328"/>
                    <a:pt x="398" y="3391"/>
                  </a:cubicBezTo>
                  <a:cubicBezTo>
                    <a:pt x="286" y="3439"/>
                    <a:pt x="190" y="3512"/>
                    <a:pt x="107" y="3609"/>
                  </a:cubicBezTo>
                  <a:cubicBezTo>
                    <a:pt x="49" y="3662"/>
                    <a:pt x="98" y="3754"/>
                    <a:pt x="180" y="3739"/>
                  </a:cubicBezTo>
                  <a:cubicBezTo>
                    <a:pt x="301" y="3720"/>
                    <a:pt x="412" y="3730"/>
                    <a:pt x="533" y="3710"/>
                  </a:cubicBezTo>
                  <a:cubicBezTo>
                    <a:pt x="543" y="3710"/>
                    <a:pt x="548" y="3710"/>
                    <a:pt x="553" y="3705"/>
                  </a:cubicBezTo>
                  <a:cubicBezTo>
                    <a:pt x="495" y="3928"/>
                    <a:pt x="650" y="4165"/>
                    <a:pt x="824" y="4316"/>
                  </a:cubicBezTo>
                  <a:cubicBezTo>
                    <a:pt x="897" y="4374"/>
                    <a:pt x="1008" y="4287"/>
                    <a:pt x="935" y="4214"/>
                  </a:cubicBezTo>
                  <a:cubicBezTo>
                    <a:pt x="863" y="4141"/>
                    <a:pt x="839" y="4054"/>
                    <a:pt x="839" y="3962"/>
                  </a:cubicBezTo>
                  <a:lnTo>
                    <a:pt x="839" y="3962"/>
                  </a:lnTo>
                  <a:cubicBezTo>
                    <a:pt x="906" y="4243"/>
                    <a:pt x="1148" y="4504"/>
                    <a:pt x="1444" y="4461"/>
                  </a:cubicBezTo>
                  <a:cubicBezTo>
                    <a:pt x="1502" y="4456"/>
                    <a:pt x="1512" y="4359"/>
                    <a:pt x="1449" y="4345"/>
                  </a:cubicBezTo>
                  <a:cubicBezTo>
                    <a:pt x="1400" y="4335"/>
                    <a:pt x="1366" y="4311"/>
                    <a:pt x="1328" y="4272"/>
                  </a:cubicBezTo>
                  <a:cubicBezTo>
                    <a:pt x="1415" y="4301"/>
                    <a:pt x="1502" y="4320"/>
                    <a:pt x="1594" y="4325"/>
                  </a:cubicBezTo>
                  <a:cubicBezTo>
                    <a:pt x="1739" y="4461"/>
                    <a:pt x="1981" y="4504"/>
                    <a:pt x="2165" y="4446"/>
                  </a:cubicBezTo>
                  <a:cubicBezTo>
                    <a:pt x="2224" y="4432"/>
                    <a:pt x="2248" y="4320"/>
                    <a:pt x="2170" y="4311"/>
                  </a:cubicBezTo>
                  <a:cubicBezTo>
                    <a:pt x="2132" y="4301"/>
                    <a:pt x="2102" y="4291"/>
                    <a:pt x="2073" y="4272"/>
                  </a:cubicBezTo>
                  <a:cubicBezTo>
                    <a:pt x="2204" y="4228"/>
                    <a:pt x="2335" y="4156"/>
                    <a:pt x="2446" y="4078"/>
                  </a:cubicBezTo>
                  <a:cubicBezTo>
                    <a:pt x="2635" y="4364"/>
                    <a:pt x="2955" y="4519"/>
                    <a:pt x="3308" y="4538"/>
                  </a:cubicBezTo>
                  <a:cubicBezTo>
                    <a:pt x="3749" y="4563"/>
                    <a:pt x="4180" y="4335"/>
                    <a:pt x="4427" y="3977"/>
                  </a:cubicBezTo>
                  <a:cubicBezTo>
                    <a:pt x="4814" y="4316"/>
                    <a:pt x="5395" y="4432"/>
                    <a:pt x="5870" y="4195"/>
                  </a:cubicBezTo>
                  <a:cubicBezTo>
                    <a:pt x="5943" y="4228"/>
                    <a:pt x="6025" y="4262"/>
                    <a:pt x="6102" y="4277"/>
                  </a:cubicBezTo>
                  <a:cubicBezTo>
                    <a:pt x="6306" y="4446"/>
                    <a:pt x="6577" y="4533"/>
                    <a:pt x="6863" y="4466"/>
                  </a:cubicBezTo>
                  <a:cubicBezTo>
                    <a:pt x="6872" y="4466"/>
                    <a:pt x="6887" y="4461"/>
                    <a:pt x="6897" y="4456"/>
                  </a:cubicBezTo>
                  <a:cubicBezTo>
                    <a:pt x="6872" y="4495"/>
                    <a:pt x="6829" y="4543"/>
                    <a:pt x="6843" y="4601"/>
                  </a:cubicBezTo>
                  <a:cubicBezTo>
                    <a:pt x="6868" y="4722"/>
                    <a:pt x="7008" y="4664"/>
                    <a:pt x="7071" y="4625"/>
                  </a:cubicBezTo>
                  <a:cubicBezTo>
                    <a:pt x="7134" y="4587"/>
                    <a:pt x="7182" y="4533"/>
                    <a:pt x="7216" y="4480"/>
                  </a:cubicBezTo>
                  <a:cubicBezTo>
                    <a:pt x="7226" y="4480"/>
                    <a:pt x="7231" y="4471"/>
                    <a:pt x="7231" y="4471"/>
                  </a:cubicBezTo>
                  <a:cubicBezTo>
                    <a:pt x="7265" y="4456"/>
                    <a:pt x="7274" y="4417"/>
                    <a:pt x="7260" y="4388"/>
                  </a:cubicBezTo>
                  <a:cubicBezTo>
                    <a:pt x="7279" y="4340"/>
                    <a:pt x="7289" y="4291"/>
                    <a:pt x="7289" y="4243"/>
                  </a:cubicBezTo>
                  <a:lnTo>
                    <a:pt x="7328" y="4316"/>
                  </a:lnTo>
                  <a:cubicBezTo>
                    <a:pt x="7347" y="4349"/>
                    <a:pt x="7410" y="4369"/>
                    <a:pt x="7434" y="4335"/>
                  </a:cubicBezTo>
                  <a:cubicBezTo>
                    <a:pt x="7507" y="4243"/>
                    <a:pt x="7502" y="4146"/>
                    <a:pt x="7473" y="4035"/>
                  </a:cubicBezTo>
                  <a:cubicBezTo>
                    <a:pt x="7468" y="4020"/>
                    <a:pt x="7458" y="4001"/>
                    <a:pt x="7453" y="3977"/>
                  </a:cubicBezTo>
                  <a:cubicBezTo>
                    <a:pt x="7497" y="3889"/>
                    <a:pt x="7526" y="3807"/>
                    <a:pt x="7541" y="3715"/>
                  </a:cubicBezTo>
                  <a:cubicBezTo>
                    <a:pt x="7565" y="3836"/>
                    <a:pt x="7579" y="3957"/>
                    <a:pt x="7589" y="4083"/>
                  </a:cubicBezTo>
                  <a:cubicBezTo>
                    <a:pt x="7589" y="4132"/>
                    <a:pt x="7642" y="4175"/>
                    <a:pt x="7691" y="4151"/>
                  </a:cubicBezTo>
                  <a:cubicBezTo>
                    <a:pt x="7783" y="4098"/>
                    <a:pt x="7768" y="3957"/>
                    <a:pt x="7744" y="3841"/>
                  </a:cubicBezTo>
                  <a:cubicBezTo>
                    <a:pt x="7807" y="3788"/>
                    <a:pt x="7807" y="3672"/>
                    <a:pt x="7807" y="3599"/>
                  </a:cubicBezTo>
                  <a:cubicBezTo>
                    <a:pt x="7812" y="3541"/>
                    <a:pt x="7812" y="3473"/>
                    <a:pt x="7807" y="3405"/>
                  </a:cubicBezTo>
                  <a:cubicBezTo>
                    <a:pt x="7831" y="3371"/>
                    <a:pt x="7855" y="3328"/>
                    <a:pt x="7870" y="3284"/>
                  </a:cubicBezTo>
                  <a:cubicBezTo>
                    <a:pt x="7909" y="3381"/>
                    <a:pt x="7933" y="3478"/>
                    <a:pt x="7933" y="3589"/>
                  </a:cubicBezTo>
                  <a:cubicBezTo>
                    <a:pt x="7933" y="3667"/>
                    <a:pt x="8039" y="3691"/>
                    <a:pt x="8073" y="3613"/>
                  </a:cubicBezTo>
                  <a:cubicBezTo>
                    <a:pt x="8160" y="3371"/>
                    <a:pt x="8083" y="3134"/>
                    <a:pt x="7957" y="2931"/>
                  </a:cubicBezTo>
                  <a:lnTo>
                    <a:pt x="7957" y="2892"/>
                  </a:lnTo>
                  <a:cubicBezTo>
                    <a:pt x="8025" y="2960"/>
                    <a:pt x="8078" y="3042"/>
                    <a:pt x="8131" y="3134"/>
                  </a:cubicBezTo>
                  <a:cubicBezTo>
                    <a:pt x="8160" y="3187"/>
                    <a:pt x="8272" y="3178"/>
                    <a:pt x="8267" y="3105"/>
                  </a:cubicBezTo>
                  <a:cubicBezTo>
                    <a:pt x="8272" y="2863"/>
                    <a:pt x="8107" y="2543"/>
                    <a:pt x="7855" y="249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4"/>
            <p:cNvSpPr/>
            <p:nvPr/>
          </p:nvSpPr>
          <p:spPr>
            <a:xfrm rot="-487982" flipH="1">
              <a:off x="6535158" y="4138941"/>
              <a:ext cx="255501" cy="204687"/>
            </a:xfrm>
            <a:custGeom>
              <a:avLst/>
              <a:gdLst/>
              <a:ahLst/>
              <a:cxnLst/>
              <a:rect l="l" t="t" r="r" b="b"/>
              <a:pathLst>
                <a:path w="1604" h="1285" extrusionOk="0">
                  <a:moveTo>
                    <a:pt x="1419" y="277"/>
                  </a:moveTo>
                  <a:lnTo>
                    <a:pt x="1429" y="277"/>
                  </a:lnTo>
                  <a:cubicBezTo>
                    <a:pt x="1434" y="277"/>
                    <a:pt x="1463" y="296"/>
                    <a:pt x="1487" y="306"/>
                  </a:cubicBezTo>
                  <a:cubicBezTo>
                    <a:pt x="1516" y="320"/>
                    <a:pt x="1594" y="320"/>
                    <a:pt x="1594" y="325"/>
                  </a:cubicBezTo>
                  <a:cubicBezTo>
                    <a:pt x="1598" y="330"/>
                    <a:pt x="1603" y="354"/>
                    <a:pt x="1603" y="369"/>
                  </a:cubicBezTo>
                  <a:cubicBezTo>
                    <a:pt x="1603" y="378"/>
                    <a:pt x="1584" y="417"/>
                    <a:pt x="1569" y="437"/>
                  </a:cubicBezTo>
                  <a:cubicBezTo>
                    <a:pt x="1550" y="451"/>
                    <a:pt x="1487" y="524"/>
                    <a:pt x="1487" y="543"/>
                  </a:cubicBezTo>
                  <a:cubicBezTo>
                    <a:pt x="1487" y="567"/>
                    <a:pt x="1502" y="635"/>
                    <a:pt x="1511" y="635"/>
                  </a:cubicBezTo>
                  <a:cubicBezTo>
                    <a:pt x="1521" y="635"/>
                    <a:pt x="1545" y="640"/>
                    <a:pt x="1535" y="645"/>
                  </a:cubicBezTo>
                  <a:cubicBezTo>
                    <a:pt x="1535" y="655"/>
                    <a:pt x="1502" y="693"/>
                    <a:pt x="1463" y="742"/>
                  </a:cubicBezTo>
                  <a:cubicBezTo>
                    <a:pt x="1429" y="790"/>
                    <a:pt x="1293" y="979"/>
                    <a:pt x="1255" y="1056"/>
                  </a:cubicBezTo>
                  <a:cubicBezTo>
                    <a:pt x="1211" y="1139"/>
                    <a:pt x="988" y="1274"/>
                    <a:pt x="988" y="1274"/>
                  </a:cubicBezTo>
                  <a:cubicBezTo>
                    <a:pt x="988" y="1274"/>
                    <a:pt x="930" y="1284"/>
                    <a:pt x="877" y="1284"/>
                  </a:cubicBezTo>
                  <a:cubicBezTo>
                    <a:pt x="824" y="1284"/>
                    <a:pt x="664" y="1274"/>
                    <a:pt x="654" y="1265"/>
                  </a:cubicBezTo>
                  <a:cubicBezTo>
                    <a:pt x="635" y="1260"/>
                    <a:pt x="601" y="1236"/>
                    <a:pt x="601" y="1226"/>
                  </a:cubicBezTo>
                  <a:cubicBezTo>
                    <a:pt x="601" y="1221"/>
                    <a:pt x="611" y="1216"/>
                    <a:pt x="625" y="1216"/>
                  </a:cubicBezTo>
                  <a:cubicBezTo>
                    <a:pt x="635" y="1216"/>
                    <a:pt x="664" y="1211"/>
                    <a:pt x="664" y="1197"/>
                  </a:cubicBezTo>
                  <a:cubicBezTo>
                    <a:pt x="659" y="1192"/>
                    <a:pt x="674" y="1168"/>
                    <a:pt x="698" y="1163"/>
                  </a:cubicBezTo>
                  <a:cubicBezTo>
                    <a:pt x="722" y="1153"/>
                    <a:pt x="770" y="1124"/>
                    <a:pt x="751" y="1100"/>
                  </a:cubicBezTo>
                  <a:cubicBezTo>
                    <a:pt x="732" y="1076"/>
                    <a:pt x="630" y="1018"/>
                    <a:pt x="625" y="974"/>
                  </a:cubicBezTo>
                  <a:lnTo>
                    <a:pt x="601" y="935"/>
                  </a:lnTo>
                  <a:cubicBezTo>
                    <a:pt x="538" y="858"/>
                    <a:pt x="538" y="829"/>
                    <a:pt x="431" y="858"/>
                  </a:cubicBezTo>
                  <a:lnTo>
                    <a:pt x="422" y="858"/>
                  </a:lnTo>
                  <a:cubicBezTo>
                    <a:pt x="417" y="863"/>
                    <a:pt x="388" y="858"/>
                    <a:pt x="364" y="839"/>
                  </a:cubicBezTo>
                  <a:cubicBezTo>
                    <a:pt x="335" y="829"/>
                    <a:pt x="262" y="858"/>
                    <a:pt x="252" y="853"/>
                  </a:cubicBezTo>
                  <a:cubicBezTo>
                    <a:pt x="247" y="848"/>
                    <a:pt x="194" y="809"/>
                    <a:pt x="155" y="785"/>
                  </a:cubicBezTo>
                  <a:lnTo>
                    <a:pt x="126" y="732"/>
                  </a:lnTo>
                  <a:lnTo>
                    <a:pt x="151" y="727"/>
                  </a:lnTo>
                  <a:cubicBezTo>
                    <a:pt x="180" y="717"/>
                    <a:pt x="213" y="693"/>
                    <a:pt x="213" y="669"/>
                  </a:cubicBezTo>
                  <a:cubicBezTo>
                    <a:pt x="213" y="645"/>
                    <a:pt x="131" y="635"/>
                    <a:pt x="131" y="630"/>
                  </a:cubicBezTo>
                  <a:cubicBezTo>
                    <a:pt x="131" y="616"/>
                    <a:pt x="170" y="606"/>
                    <a:pt x="213" y="606"/>
                  </a:cubicBezTo>
                  <a:cubicBezTo>
                    <a:pt x="247" y="606"/>
                    <a:pt x="364" y="563"/>
                    <a:pt x="388" y="514"/>
                  </a:cubicBezTo>
                  <a:lnTo>
                    <a:pt x="388" y="490"/>
                  </a:lnTo>
                  <a:lnTo>
                    <a:pt x="368" y="485"/>
                  </a:lnTo>
                  <a:lnTo>
                    <a:pt x="320" y="470"/>
                  </a:lnTo>
                  <a:lnTo>
                    <a:pt x="335" y="422"/>
                  </a:lnTo>
                  <a:cubicBezTo>
                    <a:pt x="339" y="393"/>
                    <a:pt x="262" y="340"/>
                    <a:pt x="262" y="320"/>
                  </a:cubicBezTo>
                  <a:cubicBezTo>
                    <a:pt x="262" y="301"/>
                    <a:pt x="243" y="257"/>
                    <a:pt x="228" y="272"/>
                  </a:cubicBezTo>
                  <a:cubicBezTo>
                    <a:pt x="213" y="282"/>
                    <a:pt x="180" y="296"/>
                    <a:pt x="175" y="291"/>
                  </a:cubicBezTo>
                  <a:cubicBezTo>
                    <a:pt x="175" y="282"/>
                    <a:pt x="175" y="257"/>
                    <a:pt x="189" y="243"/>
                  </a:cubicBezTo>
                  <a:cubicBezTo>
                    <a:pt x="199" y="224"/>
                    <a:pt x="218" y="161"/>
                    <a:pt x="204" y="136"/>
                  </a:cubicBezTo>
                  <a:cubicBezTo>
                    <a:pt x="194" y="112"/>
                    <a:pt x="141" y="54"/>
                    <a:pt x="121" y="64"/>
                  </a:cubicBezTo>
                  <a:cubicBezTo>
                    <a:pt x="97" y="73"/>
                    <a:pt x="25" y="83"/>
                    <a:pt x="10" y="78"/>
                  </a:cubicBezTo>
                  <a:cubicBezTo>
                    <a:pt x="0" y="73"/>
                    <a:pt x="0" y="35"/>
                    <a:pt x="49" y="25"/>
                  </a:cubicBezTo>
                  <a:cubicBezTo>
                    <a:pt x="97" y="10"/>
                    <a:pt x="218" y="1"/>
                    <a:pt x="218" y="10"/>
                  </a:cubicBezTo>
                  <a:cubicBezTo>
                    <a:pt x="218" y="30"/>
                    <a:pt x="238" y="73"/>
                    <a:pt x="252" y="54"/>
                  </a:cubicBezTo>
                  <a:cubicBezTo>
                    <a:pt x="276" y="35"/>
                    <a:pt x="364" y="49"/>
                    <a:pt x="393" y="127"/>
                  </a:cubicBezTo>
                  <a:lnTo>
                    <a:pt x="373" y="233"/>
                  </a:lnTo>
                  <a:lnTo>
                    <a:pt x="412" y="219"/>
                  </a:lnTo>
                  <a:cubicBezTo>
                    <a:pt x="441" y="204"/>
                    <a:pt x="480" y="199"/>
                    <a:pt x="494" y="199"/>
                  </a:cubicBezTo>
                  <a:cubicBezTo>
                    <a:pt x="514" y="199"/>
                    <a:pt x="625" y="301"/>
                    <a:pt x="703" y="388"/>
                  </a:cubicBezTo>
                  <a:lnTo>
                    <a:pt x="799" y="437"/>
                  </a:lnTo>
                  <a:lnTo>
                    <a:pt x="828" y="446"/>
                  </a:lnTo>
                  <a:cubicBezTo>
                    <a:pt x="858" y="470"/>
                    <a:pt x="809" y="533"/>
                    <a:pt x="727" y="587"/>
                  </a:cubicBezTo>
                  <a:cubicBezTo>
                    <a:pt x="640" y="640"/>
                    <a:pt x="591" y="742"/>
                    <a:pt x="611" y="737"/>
                  </a:cubicBezTo>
                  <a:cubicBezTo>
                    <a:pt x="630" y="732"/>
                    <a:pt x="688" y="727"/>
                    <a:pt x="707" y="737"/>
                  </a:cubicBezTo>
                  <a:cubicBezTo>
                    <a:pt x="727" y="751"/>
                    <a:pt x="732" y="824"/>
                    <a:pt x="683" y="863"/>
                  </a:cubicBezTo>
                  <a:lnTo>
                    <a:pt x="649" y="921"/>
                  </a:lnTo>
                  <a:lnTo>
                    <a:pt x="678" y="911"/>
                  </a:lnTo>
                  <a:cubicBezTo>
                    <a:pt x="712" y="906"/>
                    <a:pt x="736" y="906"/>
                    <a:pt x="736" y="906"/>
                  </a:cubicBezTo>
                  <a:lnTo>
                    <a:pt x="799" y="872"/>
                  </a:lnTo>
                  <a:cubicBezTo>
                    <a:pt x="828" y="853"/>
                    <a:pt x="906" y="926"/>
                    <a:pt x="930" y="921"/>
                  </a:cubicBezTo>
                  <a:cubicBezTo>
                    <a:pt x="954" y="911"/>
                    <a:pt x="1017" y="906"/>
                    <a:pt x="1017" y="901"/>
                  </a:cubicBezTo>
                  <a:cubicBezTo>
                    <a:pt x="1017" y="897"/>
                    <a:pt x="1003" y="887"/>
                    <a:pt x="988" y="887"/>
                  </a:cubicBezTo>
                  <a:cubicBezTo>
                    <a:pt x="969" y="887"/>
                    <a:pt x="925" y="877"/>
                    <a:pt x="930" y="858"/>
                  </a:cubicBezTo>
                  <a:cubicBezTo>
                    <a:pt x="940" y="839"/>
                    <a:pt x="969" y="800"/>
                    <a:pt x="979" y="800"/>
                  </a:cubicBezTo>
                  <a:cubicBezTo>
                    <a:pt x="993" y="800"/>
                    <a:pt x="1066" y="785"/>
                    <a:pt x="1100" y="776"/>
                  </a:cubicBezTo>
                  <a:lnTo>
                    <a:pt x="1090" y="713"/>
                  </a:lnTo>
                  <a:lnTo>
                    <a:pt x="1037" y="751"/>
                  </a:lnTo>
                  <a:cubicBezTo>
                    <a:pt x="993" y="780"/>
                    <a:pt x="945" y="790"/>
                    <a:pt x="930" y="785"/>
                  </a:cubicBezTo>
                  <a:cubicBezTo>
                    <a:pt x="920" y="776"/>
                    <a:pt x="940" y="732"/>
                    <a:pt x="930" y="737"/>
                  </a:cubicBezTo>
                  <a:cubicBezTo>
                    <a:pt x="920" y="737"/>
                    <a:pt x="891" y="742"/>
                    <a:pt x="872" y="742"/>
                  </a:cubicBezTo>
                  <a:cubicBezTo>
                    <a:pt x="853" y="742"/>
                    <a:pt x="824" y="732"/>
                    <a:pt x="824" y="717"/>
                  </a:cubicBezTo>
                  <a:cubicBezTo>
                    <a:pt x="824" y="708"/>
                    <a:pt x="867" y="655"/>
                    <a:pt x="896" y="630"/>
                  </a:cubicBezTo>
                  <a:cubicBezTo>
                    <a:pt x="920" y="606"/>
                    <a:pt x="998" y="543"/>
                    <a:pt x="1003" y="548"/>
                  </a:cubicBezTo>
                  <a:cubicBezTo>
                    <a:pt x="1012" y="558"/>
                    <a:pt x="1027" y="563"/>
                    <a:pt x="1046" y="563"/>
                  </a:cubicBezTo>
                  <a:cubicBezTo>
                    <a:pt x="1066" y="563"/>
                    <a:pt x="1100" y="533"/>
                    <a:pt x="1100" y="495"/>
                  </a:cubicBezTo>
                  <a:cubicBezTo>
                    <a:pt x="1100" y="461"/>
                    <a:pt x="1187" y="403"/>
                    <a:pt x="1197" y="378"/>
                  </a:cubicBezTo>
                  <a:cubicBezTo>
                    <a:pt x="1211" y="354"/>
                    <a:pt x="1289" y="364"/>
                    <a:pt x="1351" y="427"/>
                  </a:cubicBezTo>
                  <a:lnTo>
                    <a:pt x="1385" y="330"/>
                  </a:lnTo>
                  <a:lnTo>
                    <a:pt x="1390" y="316"/>
                  </a:lnTo>
                  <a:cubicBezTo>
                    <a:pt x="1400" y="291"/>
                    <a:pt x="1419" y="277"/>
                    <a:pt x="1419" y="277"/>
                  </a:cubicBezTo>
                  <a:close/>
                  <a:moveTo>
                    <a:pt x="606" y="475"/>
                  </a:moveTo>
                  <a:cubicBezTo>
                    <a:pt x="640" y="451"/>
                    <a:pt x="649" y="422"/>
                    <a:pt x="615" y="412"/>
                  </a:cubicBezTo>
                  <a:cubicBezTo>
                    <a:pt x="586" y="398"/>
                    <a:pt x="489" y="446"/>
                    <a:pt x="465" y="466"/>
                  </a:cubicBezTo>
                  <a:cubicBezTo>
                    <a:pt x="441" y="485"/>
                    <a:pt x="562" y="500"/>
                    <a:pt x="606" y="475"/>
                  </a:cubicBezTo>
                  <a:close/>
                  <a:moveTo>
                    <a:pt x="354" y="761"/>
                  </a:moveTo>
                  <a:cubicBezTo>
                    <a:pt x="320" y="732"/>
                    <a:pt x="296" y="698"/>
                    <a:pt x="262" y="659"/>
                  </a:cubicBezTo>
                  <a:cubicBezTo>
                    <a:pt x="223" y="751"/>
                    <a:pt x="243" y="766"/>
                    <a:pt x="354" y="7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4"/>
            <p:cNvSpPr/>
            <p:nvPr/>
          </p:nvSpPr>
          <p:spPr>
            <a:xfrm rot="-487982" flipH="1">
              <a:off x="6558155" y="4007013"/>
              <a:ext cx="131414" cy="123609"/>
            </a:xfrm>
            <a:custGeom>
              <a:avLst/>
              <a:gdLst/>
              <a:ahLst/>
              <a:cxnLst/>
              <a:rect l="l" t="t" r="r" b="b"/>
              <a:pathLst>
                <a:path w="825" h="776" extrusionOk="0">
                  <a:moveTo>
                    <a:pt x="132" y="553"/>
                  </a:moveTo>
                  <a:cubicBezTo>
                    <a:pt x="132" y="553"/>
                    <a:pt x="151" y="553"/>
                    <a:pt x="170" y="562"/>
                  </a:cubicBezTo>
                  <a:cubicBezTo>
                    <a:pt x="190" y="562"/>
                    <a:pt x="248" y="475"/>
                    <a:pt x="301" y="427"/>
                  </a:cubicBezTo>
                  <a:lnTo>
                    <a:pt x="374" y="412"/>
                  </a:lnTo>
                  <a:lnTo>
                    <a:pt x="485" y="398"/>
                  </a:lnTo>
                  <a:cubicBezTo>
                    <a:pt x="466" y="330"/>
                    <a:pt x="461" y="243"/>
                    <a:pt x="471" y="214"/>
                  </a:cubicBezTo>
                  <a:cubicBezTo>
                    <a:pt x="485" y="184"/>
                    <a:pt x="563" y="88"/>
                    <a:pt x="587" y="63"/>
                  </a:cubicBezTo>
                  <a:cubicBezTo>
                    <a:pt x="616" y="39"/>
                    <a:pt x="713" y="0"/>
                    <a:pt x="727" y="39"/>
                  </a:cubicBezTo>
                  <a:cubicBezTo>
                    <a:pt x="732" y="78"/>
                    <a:pt x="776" y="146"/>
                    <a:pt x="785" y="117"/>
                  </a:cubicBezTo>
                  <a:cubicBezTo>
                    <a:pt x="805" y="88"/>
                    <a:pt x="824" y="97"/>
                    <a:pt x="800" y="228"/>
                  </a:cubicBezTo>
                  <a:cubicBezTo>
                    <a:pt x="800" y="228"/>
                    <a:pt x="795" y="267"/>
                    <a:pt x="698" y="354"/>
                  </a:cubicBezTo>
                  <a:cubicBezTo>
                    <a:pt x="635" y="407"/>
                    <a:pt x="446" y="625"/>
                    <a:pt x="359" y="543"/>
                  </a:cubicBezTo>
                  <a:lnTo>
                    <a:pt x="345" y="620"/>
                  </a:lnTo>
                  <a:cubicBezTo>
                    <a:pt x="291" y="601"/>
                    <a:pt x="238" y="640"/>
                    <a:pt x="228" y="712"/>
                  </a:cubicBezTo>
                  <a:lnTo>
                    <a:pt x="107" y="775"/>
                  </a:lnTo>
                  <a:cubicBezTo>
                    <a:pt x="30" y="669"/>
                    <a:pt x="1" y="640"/>
                    <a:pt x="132" y="55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4"/>
            <p:cNvSpPr/>
            <p:nvPr/>
          </p:nvSpPr>
          <p:spPr>
            <a:xfrm rot="-487982" flipH="1">
              <a:off x="6732896" y="4126635"/>
              <a:ext cx="145909" cy="92707"/>
            </a:xfrm>
            <a:custGeom>
              <a:avLst/>
              <a:gdLst/>
              <a:ahLst/>
              <a:cxnLst/>
              <a:rect l="l" t="t" r="r" b="b"/>
              <a:pathLst>
                <a:path w="916" h="582" extrusionOk="0">
                  <a:moveTo>
                    <a:pt x="722" y="194"/>
                  </a:moveTo>
                  <a:cubicBezTo>
                    <a:pt x="741" y="203"/>
                    <a:pt x="756" y="223"/>
                    <a:pt x="760" y="228"/>
                  </a:cubicBezTo>
                  <a:cubicBezTo>
                    <a:pt x="760" y="237"/>
                    <a:pt x="746" y="271"/>
                    <a:pt x="707" y="300"/>
                  </a:cubicBezTo>
                  <a:cubicBezTo>
                    <a:pt x="673" y="334"/>
                    <a:pt x="557" y="431"/>
                    <a:pt x="533" y="441"/>
                  </a:cubicBezTo>
                  <a:cubicBezTo>
                    <a:pt x="504" y="455"/>
                    <a:pt x="455" y="494"/>
                    <a:pt x="479" y="504"/>
                  </a:cubicBezTo>
                  <a:cubicBezTo>
                    <a:pt x="504" y="509"/>
                    <a:pt x="601" y="416"/>
                    <a:pt x="610" y="416"/>
                  </a:cubicBezTo>
                  <a:cubicBezTo>
                    <a:pt x="625" y="416"/>
                    <a:pt x="649" y="421"/>
                    <a:pt x="654" y="436"/>
                  </a:cubicBezTo>
                  <a:cubicBezTo>
                    <a:pt x="654" y="446"/>
                    <a:pt x="707" y="446"/>
                    <a:pt x="760" y="421"/>
                  </a:cubicBezTo>
                  <a:lnTo>
                    <a:pt x="760" y="421"/>
                  </a:lnTo>
                  <a:cubicBezTo>
                    <a:pt x="818" y="412"/>
                    <a:pt x="852" y="402"/>
                    <a:pt x="915" y="416"/>
                  </a:cubicBezTo>
                  <a:lnTo>
                    <a:pt x="915" y="416"/>
                  </a:lnTo>
                  <a:cubicBezTo>
                    <a:pt x="915" y="416"/>
                    <a:pt x="901" y="426"/>
                    <a:pt x="896" y="441"/>
                  </a:cubicBezTo>
                  <a:cubicBezTo>
                    <a:pt x="891" y="450"/>
                    <a:pt x="848" y="494"/>
                    <a:pt x="848" y="499"/>
                  </a:cubicBezTo>
                  <a:cubicBezTo>
                    <a:pt x="843" y="509"/>
                    <a:pt x="736" y="499"/>
                    <a:pt x="615" y="494"/>
                  </a:cubicBezTo>
                  <a:lnTo>
                    <a:pt x="576" y="518"/>
                  </a:lnTo>
                  <a:cubicBezTo>
                    <a:pt x="465" y="581"/>
                    <a:pt x="368" y="518"/>
                    <a:pt x="247" y="494"/>
                  </a:cubicBezTo>
                  <a:lnTo>
                    <a:pt x="286" y="446"/>
                  </a:lnTo>
                  <a:cubicBezTo>
                    <a:pt x="315" y="412"/>
                    <a:pt x="339" y="378"/>
                    <a:pt x="334" y="373"/>
                  </a:cubicBezTo>
                  <a:cubicBezTo>
                    <a:pt x="334" y="373"/>
                    <a:pt x="310" y="373"/>
                    <a:pt x="291" y="378"/>
                  </a:cubicBezTo>
                  <a:cubicBezTo>
                    <a:pt x="271" y="392"/>
                    <a:pt x="203" y="412"/>
                    <a:pt x="199" y="397"/>
                  </a:cubicBezTo>
                  <a:cubicBezTo>
                    <a:pt x="194" y="387"/>
                    <a:pt x="203" y="354"/>
                    <a:pt x="218" y="349"/>
                  </a:cubicBezTo>
                  <a:cubicBezTo>
                    <a:pt x="237" y="339"/>
                    <a:pt x="286" y="295"/>
                    <a:pt x="276" y="291"/>
                  </a:cubicBezTo>
                  <a:cubicBezTo>
                    <a:pt x="271" y="276"/>
                    <a:pt x="271" y="242"/>
                    <a:pt x="276" y="232"/>
                  </a:cubicBezTo>
                  <a:cubicBezTo>
                    <a:pt x="291" y="228"/>
                    <a:pt x="320" y="199"/>
                    <a:pt x="300" y="184"/>
                  </a:cubicBezTo>
                  <a:cubicBezTo>
                    <a:pt x="286" y="174"/>
                    <a:pt x="189" y="218"/>
                    <a:pt x="126" y="276"/>
                  </a:cubicBezTo>
                  <a:lnTo>
                    <a:pt x="0" y="247"/>
                  </a:lnTo>
                  <a:lnTo>
                    <a:pt x="24" y="232"/>
                  </a:lnTo>
                  <a:cubicBezTo>
                    <a:pt x="48" y="223"/>
                    <a:pt x="68" y="199"/>
                    <a:pt x="53" y="184"/>
                  </a:cubicBezTo>
                  <a:cubicBezTo>
                    <a:pt x="44" y="174"/>
                    <a:pt x="24" y="145"/>
                    <a:pt x="24" y="140"/>
                  </a:cubicBezTo>
                  <a:cubicBezTo>
                    <a:pt x="24" y="131"/>
                    <a:pt x="53" y="107"/>
                    <a:pt x="92" y="92"/>
                  </a:cubicBezTo>
                  <a:lnTo>
                    <a:pt x="150" y="48"/>
                  </a:lnTo>
                  <a:cubicBezTo>
                    <a:pt x="223" y="0"/>
                    <a:pt x="392" y="170"/>
                    <a:pt x="446" y="203"/>
                  </a:cubicBezTo>
                  <a:lnTo>
                    <a:pt x="504" y="194"/>
                  </a:lnTo>
                  <a:cubicBezTo>
                    <a:pt x="581" y="189"/>
                    <a:pt x="702" y="179"/>
                    <a:pt x="722" y="1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4"/>
            <p:cNvSpPr/>
            <p:nvPr/>
          </p:nvSpPr>
          <p:spPr>
            <a:xfrm rot="-487982" flipH="1">
              <a:off x="6552691" y="4090008"/>
              <a:ext cx="55751" cy="71202"/>
            </a:xfrm>
            <a:custGeom>
              <a:avLst/>
              <a:gdLst/>
              <a:ahLst/>
              <a:cxnLst/>
              <a:rect l="l" t="t" r="r" b="b"/>
              <a:pathLst>
                <a:path w="350" h="447" extrusionOk="0">
                  <a:moveTo>
                    <a:pt x="59" y="98"/>
                  </a:moveTo>
                  <a:cubicBezTo>
                    <a:pt x="122" y="40"/>
                    <a:pt x="194" y="1"/>
                    <a:pt x="228" y="15"/>
                  </a:cubicBezTo>
                  <a:cubicBezTo>
                    <a:pt x="267" y="35"/>
                    <a:pt x="349" y="112"/>
                    <a:pt x="325" y="141"/>
                  </a:cubicBezTo>
                  <a:cubicBezTo>
                    <a:pt x="301" y="170"/>
                    <a:pt x="315" y="282"/>
                    <a:pt x="277" y="291"/>
                  </a:cubicBezTo>
                  <a:cubicBezTo>
                    <a:pt x="243" y="306"/>
                    <a:pt x="180" y="340"/>
                    <a:pt x="209" y="359"/>
                  </a:cubicBezTo>
                  <a:cubicBezTo>
                    <a:pt x="243" y="379"/>
                    <a:pt x="175" y="446"/>
                    <a:pt x="161" y="427"/>
                  </a:cubicBezTo>
                  <a:cubicBezTo>
                    <a:pt x="151" y="408"/>
                    <a:pt x="98" y="374"/>
                    <a:pt x="73" y="374"/>
                  </a:cubicBezTo>
                  <a:cubicBezTo>
                    <a:pt x="49" y="374"/>
                    <a:pt x="1" y="161"/>
                    <a:pt x="59" y="9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4"/>
            <p:cNvSpPr/>
            <p:nvPr/>
          </p:nvSpPr>
          <p:spPr>
            <a:xfrm rot="-487982" flipH="1">
              <a:off x="6734018" y="4037686"/>
              <a:ext cx="76459" cy="72795"/>
            </a:xfrm>
            <a:custGeom>
              <a:avLst/>
              <a:gdLst/>
              <a:ahLst/>
              <a:cxnLst/>
              <a:rect l="l" t="t" r="r" b="b"/>
              <a:pathLst>
                <a:path w="480" h="457" extrusionOk="0">
                  <a:moveTo>
                    <a:pt x="291" y="456"/>
                  </a:moveTo>
                  <a:cubicBezTo>
                    <a:pt x="286" y="456"/>
                    <a:pt x="199" y="417"/>
                    <a:pt x="97" y="364"/>
                  </a:cubicBezTo>
                  <a:lnTo>
                    <a:pt x="63" y="277"/>
                  </a:lnTo>
                  <a:lnTo>
                    <a:pt x="53" y="272"/>
                  </a:lnTo>
                  <a:cubicBezTo>
                    <a:pt x="19" y="272"/>
                    <a:pt x="0" y="258"/>
                    <a:pt x="19" y="248"/>
                  </a:cubicBezTo>
                  <a:cubicBezTo>
                    <a:pt x="39" y="238"/>
                    <a:pt x="73" y="170"/>
                    <a:pt x="78" y="127"/>
                  </a:cubicBezTo>
                  <a:cubicBezTo>
                    <a:pt x="87" y="78"/>
                    <a:pt x="184" y="49"/>
                    <a:pt x="184" y="35"/>
                  </a:cubicBezTo>
                  <a:cubicBezTo>
                    <a:pt x="184" y="25"/>
                    <a:pt x="213" y="1"/>
                    <a:pt x="242" y="20"/>
                  </a:cubicBezTo>
                  <a:cubicBezTo>
                    <a:pt x="271" y="35"/>
                    <a:pt x="344" y="98"/>
                    <a:pt x="334" y="98"/>
                  </a:cubicBezTo>
                  <a:cubicBezTo>
                    <a:pt x="320" y="98"/>
                    <a:pt x="291" y="107"/>
                    <a:pt x="291" y="127"/>
                  </a:cubicBezTo>
                  <a:cubicBezTo>
                    <a:pt x="291" y="146"/>
                    <a:pt x="310" y="190"/>
                    <a:pt x="329" y="180"/>
                  </a:cubicBezTo>
                  <a:cubicBezTo>
                    <a:pt x="344" y="175"/>
                    <a:pt x="392" y="170"/>
                    <a:pt x="407" y="180"/>
                  </a:cubicBezTo>
                  <a:cubicBezTo>
                    <a:pt x="417" y="195"/>
                    <a:pt x="417" y="243"/>
                    <a:pt x="368" y="238"/>
                  </a:cubicBezTo>
                  <a:cubicBezTo>
                    <a:pt x="320" y="229"/>
                    <a:pt x="213" y="243"/>
                    <a:pt x="223" y="267"/>
                  </a:cubicBezTo>
                  <a:cubicBezTo>
                    <a:pt x="237" y="291"/>
                    <a:pt x="315" y="359"/>
                    <a:pt x="392" y="359"/>
                  </a:cubicBezTo>
                  <a:lnTo>
                    <a:pt x="479" y="398"/>
                  </a:lnTo>
                  <a:lnTo>
                    <a:pt x="479" y="398"/>
                  </a:lnTo>
                  <a:cubicBezTo>
                    <a:pt x="479" y="398"/>
                    <a:pt x="450" y="393"/>
                    <a:pt x="412" y="393"/>
                  </a:cubicBezTo>
                  <a:cubicBezTo>
                    <a:pt x="368" y="374"/>
                    <a:pt x="295" y="456"/>
                    <a:pt x="291" y="4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4"/>
            <p:cNvSpPr/>
            <p:nvPr/>
          </p:nvSpPr>
          <p:spPr>
            <a:xfrm rot="-487982" flipH="1">
              <a:off x="6614494" y="4133051"/>
              <a:ext cx="37911" cy="54158"/>
            </a:xfrm>
            <a:custGeom>
              <a:avLst/>
              <a:gdLst/>
              <a:ahLst/>
              <a:cxnLst/>
              <a:rect l="l" t="t" r="r" b="b"/>
              <a:pathLst>
                <a:path w="238" h="340" extrusionOk="0">
                  <a:moveTo>
                    <a:pt x="73" y="64"/>
                  </a:moveTo>
                  <a:lnTo>
                    <a:pt x="83" y="25"/>
                  </a:lnTo>
                  <a:cubicBezTo>
                    <a:pt x="88" y="10"/>
                    <a:pt x="146" y="25"/>
                    <a:pt x="204" y="112"/>
                  </a:cubicBezTo>
                  <a:lnTo>
                    <a:pt x="204" y="214"/>
                  </a:lnTo>
                  <a:lnTo>
                    <a:pt x="199" y="214"/>
                  </a:lnTo>
                  <a:cubicBezTo>
                    <a:pt x="194" y="214"/>
                    <a:pt x="194" y="219"/>
                    <a:pt x="204" y="228"/>
                  </a:cubicBezTo>
                  <a:cubicBezTo>
                    <a:pt x="218" y="233"/>
                    <a:pt x="238" y="282"/>
                    <a:pt x="218" y="311"/>
                  </a:cubicBezTo>
                  <a:cubicBezTo>
                    <a:pt x="199" y="340"/>
                    <a:pt x="88" y="296"/>
                    <a:pt x="78" y="296"/>
                  </a:cubicBezTo>
                  <a:cubicBezTo>
                    <a:pt x="64" y="306"/>
                    <a:pt x="30" y="257"/>
                    <a:pt x="15" y="190"/>
                  </a:cubicBezTo>
                  <a:cubicBezTo>
                    <a:pt x="1" y="122"/>
                    <a:pt x="54" y="1"/>
                    <a:pt x="54" y="20"/>
                  </a:cubicBezTo>
                  <a:cubicBezTo>
                    <a:pt x="59" y="30"/>
                    <a:pt x="73" y="64"/>
                    <a:pt x="73" y="6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4"/>
            <p:cNvSpPr/>
            <p:nvPr/>
          </p:nvSpPr>
          <p:spPr>
            <a:xfrm rot="-487982" flipH="1">
              <a:off x="6461454" y="4224455"/>
              <a:ext cx="45716" cy="41734"/>
            </a:xfrm>
            <a:custGeom>
              <a:avLst/>
              <a:gdLst/>
              <a:ahLst/>
              <a:cxnLst/>
              <a:rect l="l" t="t" r="r" b="b"/>
              <a:pathLst>
                <a:path w="287" h="262" extrusionOk="0">
                  <a:moveTo>
                    <a:pt x="238" y="189"/>
                  </a:moveTo>
                  <a:cubicBezTo>
                    <a:pt x="190" y="233"/>
                    <a:pt x="132" y="262"/>
                    <a:pt x="98" y="257"/>
                  </a:cubicBezTo>
                  <a:cubicBezTo>
                    <a:pt x="73" y="252"/>
                    <a:pt x="1" y="228"/>
                    <a:pt x="20" y="218"/>
                  </a:cubicBezTo>
                  <a:cubicBezTo>
                    <a:pt x="40" y="214"/>
                    <a:pt x="69" y="185"/>
                    <a:pt x="49" y="146"/>
                  </a:cubicBezTo>
                  <a:cubicBezTo>
                    <a:pt x="30" y="117"/>
                    <a:pt x="136" y="78"/>
                    <a:pt x="136" y="78"/>
                  </a:cubicBezTo>
                  <a:lnTo>
                    <a:pt x="136" y="49"/>
                  </a:lnTo>
                  <a:cubicBezTo>
                    <a:pt x="136" y="39"/>
                    <a:pt x="141" y="5"/>
                    <a:pt x="156" y="5"/>
                  </a:cubicBezTo>
                  <a:cubicBezTo>
                    <a:pt x="170" y="0"/>
                    <a:pt x="286" y="146"/>
                    <a:pt x="238" y="18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4"/>
            <p:cNvSpPr/>
            <p:nvPr/>
          </p:nvSpPr>
          <p:spPr>
            <a:xfrm rot="-487982" flipH="1">
              <a:off x="6493507" y="4180861"/>
              <a:ext cx="34884" cy="33292"/>
            </a:xfrm>
            <a:custGeom>
              <a:avLst/>
              <a:gdLst/>
              <a:ahLst/>
              <a:cxnLst/>
              <a:rect l="l" t="t" r="r" b="b"/>
              <a:pathLst>
                <a:path w="219" h="209" extrusionOk="0">
                  <a:moveTo>
                    <a:pt x="63" y="194"/>
                  </a:moveTo>
                  <a:cubicBezTo>
                    <a:pt x="29" y="199"/>
                    <a:pt x="0" y="209"/>
                    <a:pt x="0" y="199"/>
                  </a:cubicBezTo>
                  <a:cubicBezTo>
                    <a:pt x="0" y="194"/>
                    <a:pt x="39" y="97"/>
                    <a:pt x="92" y="1"/>
                  </a:cubicBezTo>
                  <a:lnTo>
                    <a:pt x="160" y="44"/>
                  </a:lnTo>
                  <a:lnTo>
                    <a:pt x="184" y="63"/>
                  </a:lnTo>
                  <a:cubicBezTo>
                    <a:pt x="209" y="88"/>
                    <a:pt x="218" y="112"/>
                    <a:pt x="209" y="117"/>
                  </a:cubicBezTo>
                  <a:cubicBezTo>
                    <a:pt x="209" y="117"/>
                    <a:pt x="92" y="189"/>
                    <a:pt x="63" y="19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4"/>
            <p:cNvSpPr/>
            <p:nvPr/>
          </p:nvSpPr>
          <p:spPr>
            <a:xfrm rot="-487982" flipH="1">
              <a:off x="6737126" y="4100526"/>
              <a:ext cx="61008" cy="23256"/>
            </a:xfrm>
            <a:custGeom>
              <a:avLst/>
              <a:gdLst/>
              <a:ahLst/>
              <a:cxnLst/>
              <a:rect l="l" t="t" r="r" b="b"/>
              <a:pathLst>
                <a:path w="383" h="146" extrusionOk="0">
                  <a:moveTo>
                    <a:pt x="131" y="44"/>
                  </a:moveTo>
                  <a:cubicBezTo>
                    <a:pt x="151" y="54"/>
                    <a:pt x="175" y="68"/>
                    <a:pt x="180" y="68"/>
                  </a:cubicBezTo>
                  <a:cubicBezTo>
                    <a:pt x="184" y="68"/>
                    <a:pt x="228" y="58"/>
                    <a:pt x="267" y="68"/>
                  </a:cubicBezTo>
                  <a:cubicBezTo>
                    <a:pt x="301" y="73"/>
                    <a:pt x="368" y="0"/>
                    <a:pt x="368" y="0"/>
                  </a:cubicBezTo>
                  <a:lnTo>
                    <a:pt x="378" y="25"/>
                  </a:lnTo>
                  <a:cubicBezTo>
                    <a:pt x="383" y="34"/>
                    <a:pt x="378" y="78"/>
                    <a:pt x="349" y="78"/>
                  </a:cubicBezTo>
                  <a:cubicBezTo>
                    <a:pt x="320" y="78"/>
                    <a:pt x="233" y="92"/>
                    <a:pt x="228" y="92"/>
                  </a:cubicBezTo>
                  <a:cubicBezTo>
                    <a:pt x="223" y="92"/>
                    <a:pt x="180" y="107"/>
                    <a:pt x="155" y="112"/>
                  </a:cubicBezTo>
                  <a:cubicBezTo>
                    <a:pt x="131" y="121"/>
                    <a:pt x="59" y="146"/>
                    <a:pt x="59" y="146"/>
                  </a:cubicBezTo>
                  <a:cubicBezTo>
                    <a:pt x="59" y="136"/>
                    <a:pt x="54" y="126"/>
                    <a:pt x="54" y="121"/>
                  </a:cubicBezTo>
                  <a:cubicBezTo>
                    <a:pt x="54" y="112"/>
                    <a:pt x="54" y="97"/>
                    <a:pt x="39" y="97"/>
                  </a:cubicBezTo>
                  <a:cubicBezTo>
                    <a:pt x="29" y="97"/>
                    <a:pt x="0" y="92"/>
                    <a:pt x="5" y="83"/>
                  </a:cubicBezTo>
                  <a:cubicBezTo>
                    <a:pt x="10" y="78"/>
                    <a:pt x="15" y="54"/>
                    <a:pt x="25" y="49"/>
                  </a:cubicBezTo>
                  <a:cubicBezTo>
                    <a:pt x="15" y="44"/>
                    <a:pt x="112" y="29"/>
                    <a:pt x="131" y="4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4"/>
            <p:cNvSpPr/>
            <p:nvPr/>
          </p:nvSpPr>
          <p:spPr>
            <a:xfrm rot="-487982" flipH="1">
              <a:off x="6671892" y="4144765"/>
              <a:ext cx="17840" cy="18000"/>
            </a:xfrm>
            <a:custGeom>
              <a:avLst/>
              <a:gdLst/>
              <a:ahLst/>
              <a:cxnLst/>
              <a:rect l="l" t="t" r="r" b="b"/>
              <a:pathLst>
                <a:path w="112" h="113" extrusionOk="0">
                  <a:moveTo>
                    <a:pt x="15" y="93"/>
                  </a:moveTo>
                  <a:cubicBezTo>
                    <a:pt x="0" y="74"/>
                    <a:pt x="0" y="44"/>
                    <a:pt x="20" y="25"/>
                  </a:cubicBezTo>
                  <a:cubicBezTo>
                    <a:pt x="39" y="1"/>
                    <a:pt x="112" y="54"/>
                    <a:pt x="112" y="74"/>
                  </a:cubicBezTo>
                  <a:cubicBezTo>
                    <a:pt x="102" y="93"/>
                    <a:pt x="24" y="112"/>
                    <a:pt x="15" y="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4"/>
            <p:cNvSpPr/>
            <p:nvPr/>
          </p:nvSpPr>
          <p:spPr>
            <a:xfrm rot="-487982" flipH="1">
              <a:off x="6866205" y="4112020"/>
              <a:ext cx="23256" cy="32654"/>
            </a:xfrm>
            <a:custGeom>
              <a:avLst/>
              <a:gdLst/>
              <a:ahLst/>
              <a:cxnLst/>
              <a:rect l="l" t="t" r="r" b="b"/>
              <a:pathLst>
                <a:path w="146" h="205" extrusionOk="0">
                  <a:moveTo>
                    <a:pt x="0" y="204"/>
                  </a:moveTo>
                  <a:cubicBezTo>
                    <a:pt x="29" y="132"/>
                    <a:pt x="58" y="73"/>
                    <a:pt x="92" y="1"/>
                  </a:cubicBezTo>
                  <a:cubicBezTo>
                    <a:pt x="146" y="54"/>
                    <a:pt x="97" y="146"/>
                    <a:pt x="0" y="204"/>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4"/>
            <p:cNvSpPr/>
            <p:nvPr/>
          </p:nvSpPr>
          <p:spPr>
            <a:xfrm rot="-487982" flipH="1">
              <a:off x="6534775" y="4139337"/>
              <a:ext cx="30265" cy="18637"/>
            </a:xfrm>
            <a:custGeom>
              <a:avLst/>
              <a:gdLst/>
              <a:ahLst/>
              <a:cxnLst/>
              <a:rect l="l" t="t" r="r" b="b"/>
              <a:pathLst>
                <a:path w="190" h="117" extrusionOk="0">
                  <a:moveTo>
                    <a:pt x="0" y="107"/>
                  </a:moveTo>
                  <a:cubicBezTo>
                    <a:pt x="0" y="102"/>
                    <a:pt x="24" y="78"/>
                    <a:pt x="54" y="44"/>
                  </a:cubicBezTo>
                  <a:cubicBezTo>
                    <a:pt x="83" y="10"/>
                    <a:pt x="189" y="1"/>
                    <a:pt x="146" y="30"/>
                  </a:cubicBezTo>
                  <a:cubicBezTo>
                    <a:pt x="102" y="54"/>
                    <a:pt x="0" y="117"/>
                    <a:pt x="0" y="1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4"/>
            <p:cNvSpPr/>
            <p:nvPr/>
          </p:nvSpPr>
          <p:spPr>
            <a:xfrm rot="-487982" flipH="1">
              <a:off x="6556367" y="4185589"/>
              <a:ext cx="14814" cy="10991"/>
            </a:xfrm>
            <a:custGeom>
              <a:avLst/>
              <a:gdLst/>
              <a:ahLst/>
              <a:cxnLst/>
              <a:rect l="l" t="t" r="r" b="b"/>
              <a:pathLst>
                <a:path w="93" h="69" extrusionOk="0">
                  <a:moveTo>
                    <a:pt x="92" y="69"/>
                  </a:moveTo>
                  <a:lnTo>
                    <a:pt x="83" y="69"/>
                  </a:lnTo>
                  <a:cubicBezTo>
                    <a:pt x="83" y="69"/>
                    <a:pt x="58" y="69"/>
                    <a:pt x="44" y="64"/>
                  </a:cubicBezTo>
                  <a:cubicBezTo>
                    <a:pt x="29" y="64"/>
                    <a:pt x="0" y="45"/>
                    <a:pt x="5" y="25"/>
                  </a:cubicBezTo>
                  <a:cubicBezTo>
                    <a:pt x="20" y="16"/>
                    <a:pt x="58" y="1"/>
                    <a:pt x="83" y="25"/>
                  </a:cubicBezTo>
                  <a:cubicBezTo>
                    <a:pt x="92" y="35"/>
                    <a:pt x="92" y="35"/>
                    <a:pt x="92" y="69"/>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4"/>
            <p:cNvSpPr/>
            <p:nvPr/>
          </p:nvSpPr>
          <p:spPr>
            <a:xfrm rot="-487982" flipH="1">
              <a:off x="6509852" y="4162383"/>
              <a:ext cx="18637" cy="16407"/>
            </a:xfrm>
            <a:custGeom>
              <a:avLst/>
              <a:gdLst/>
              <a:ahLst/>
              <a:cxnLst/>
              <a:rect l="l" t="t" r="r" b="b"/>
              <a:pathLst>
                <a:path w="117" h="103" extrusionOk="0">
                  <a:moveTo>
                    <a:pt x="15" y="25"/>
                  </a:moveTo>
                  <a:cubicBezTo>
                    <a:pt x="24" y="1"/>
                    <a:pt x="29" y="1"/>
                    <a:pt x="20" y="30"/>
                  </a:cubicBezTo>
                  <a:cubicBezTo>
                    <a:pt x="5" y="59"/>
                    <a:pt x="116" y="74"/>
                    <a:pt x="116" y="78"/>
                  </a:cubicBezTo>
                  <a:cubicBezTo>
                    <a:pt x="116" y="83"/>
                    <a:pt x="102" y="93"/>
                    <a:pt x="92" y="93"/>
                  </a:cubicBezTo>
                  <a:cubicBezTo>
                    <a:pt x="73" y="103"/>
                    <a:pt x="0" y="54"/>
                    <a:pt x="15" y="2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4"/>
            <p:cNvSpPr/>
            <p:nvPr/>
          </p:nvSpPr>
          <p:spPr>
            <a:xfrm rot="-487982" flipH="1">
              <a:off x="6844842" y="4162331"/>
              <a:ext cx="27239" cy="15610"/>
            </a:xfrm>
            <a:custGeom>
              <a:avLst/>
              <a:gdLst/>
              <a:ahLst/>
              <a:cxnLst/>
              <a:rect l="l" t="t" r="r" b="b"/>
              <a:pathLst>
                <a:path w="171" h="98" extrusionOk="0">
                  <a:moveTo>
                    <a:pt x="170" y="0"/>
                  </a:moveTo>
                  <a:cubicBezTo>
                    <a:pt x="141" y="73"/>
                    <a:pt x="78" y="97"/>
                    <a:pt x="1" y="73"/>
                  </a:cubicBezTo>
                  <a:cubicBezTo>
                    <a:pt x="54" y="53"/>
                    <a:pt x="102" y="29"/>
                    <a:pt x="170" y="0"/>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4"/>
            <p:cNvSpPr/>
            <p:nvPr/>
          </p:nvSpPr>
          <p:spPr>
            <a:xfrm rot="-487982" flipH="1">
              <a:off x="6592071" y="4164053"/>
              <a:ext cx="17203" cy="8602"/>
            </a:xfrm>
            <a:custGeom>
              <a:avLst/>
              <a:gdLst/>
              <a:ahLst/>
              <a:cxnLst/>
              <a:rect l="l" t="t" r="r" b="b"/>
              <a:pathLst>
                <a:path w="108" h="54" extrusionOk="0">
                  <a:moveTo>
                    <a:pt x="107" y="5"/>
                  </a:moveTo>
                  <a:cubicBezTo>
                    <a:pt x="107" y="15"/>
                    <a:pt x="93" y="25"/>
                    <a:pt x="83" y="29"/>
                  </a:cubicBezTo>
                  <a:cubicBezTo>
                    <a:pt x="64" y="39"/>
                    <a:pt x="10" y="54"/>
                    <a:pt x="10" y="44"/>
                  </a:cubicBezTo>
                  <a:cubicBezTo>
                    <a:pt x="1" y="29"/>
                    <a:pt x="20" y="15"/>
                    <a:pt x="39" y="5"/>
                  </a:cubicBezTo>
                  <a:cubicBezTo>
                    <a:pt x="54" y="0"/>
                    <a:pt x="107" y="0"/>
                    <a:pt x="107" y="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4"/>
            <p:cNvSpPr/>
            <p:nvPr/>
          </p:nvSpPr>
          <p:spPr>
            <a:xfrm rot="-487982" flipH="1">
              <a:off x="6827842" y="4102580"/>
              <a:ext cx="11787" cy="6372"/>
            </a:xfrm>
            <a:custGeom>
              <a:avLst/>
              <a:gdLst/>
              <a:ahLst/>
              <a:cxnLst/>
              <a:rect l="l" t="t" r="r" b="b"/>
              <a:pathLst>
                <a:path w="74" h="40" extrusionOk="0">
                  <a:moveTo>
                    <a:pt x="25" y="35"/>
                  </a:moveTo>
                  <a:cubicBezTo>
                    <a:pt x="6" y="35"/>
                    <a:pt x="1" y="25"/>
                    <a:pt x="11" y="11"/>
                  </a:cubicBezTo>
                  <a:cubicBezTo>
                    <a:pt x="25" y="1"/>
                    <a:pt x="54" y="1"/>
                    <a:pt x="69" y="11"/>
                  </a:cubicBezTo>
                  <a:cubicBezTo>
                    <a:pt x="74" y="20"/>
                    <a:pt x="45" y="40"/>
                    <a:pt x="25" y="35"/>
                  </a:cubicBezTo>
                  <a:close/>
                </a:path>
              </a:pathLst>
            </a:custGeom>
            <a:solidFill>
              <a:srgbClr val="8E8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4"/>
            <p:cNvSpPr/>
            <p:nvPr/>
          </p:nvSpPr>
          <p:spPr>
            <a:xfrm rot="-487982" flipH="1">
              <a:off x="6484659" y="3992985"/>
              <a:ext cx="1110248" cy="634291"/>
            </a:xfrm>
            <a:custGeom>
              <a:avLst/>
              <a:gdLst/>
              <a:ahLst/>
              <a:cxnLst/>
              <a:rect l="l" t="t" r="r" b="b"/>
              <a:pathLst>
                <a:path w="6970" h="3982" extrusionOk="0">
                  <a:moveTo>
                    <a:pt x="6601" y="2112"/>
                  </a:moveTo>
                  <a:cubicBezTo>
                    <a:pt x="6567" y="2064"/>
                    <a:pt x="6538" y="2015"/>
                    <a:pt x="6504" y="1977"/>
                  </a:cubicBezTo>
                  <a:cubicBezTo>
                    <a:pt x="6587" y="1957"/>
                    <a:pt x="6674" y="1923"/>
                    <a:pt x="6746" y="1875"/>
                  </a:cubicBezTo>
                  <a:cubicBezTo>
                    <a:pt x="6800" y="1836"/>
                    <a:pt x="6776" y="1754"/>
                    <a:pt x="6703" y="1764"/>
                  </a:cubicBezTo>
                  <a:cubicBezTo>
                    <a:pt x="6567" y="1788"/>
                    <a:pt x="6422" y="1754"/>
                    <a:pt x="6291" y="1764"/>
                  </a:cubicBezTo>
                  <a:cubicBezTo>
                    <a:pt x="6291" y="1759"/>
                    <a:pt x="6286" y="1749"/>
                    <a:pt x="6286" y="1739"/>
                  </a:cubicBezTo>
                  <a:cubicBezTo>
                    <a:pt x="6335" y="1730"/>
                    <a:pt x="6383" y="1710"/>
                    <a:pt x="6417" y="1681"/>
                  </a:cubicBezTo>
                  <a:cubicBezTo>
                    <a:pt x="6461" y="1647"/>
                    <a:pt x="6480" y="1604"/>
                    <a:pt x="6519" y="1575"/>
                  </a:cubicBezTo>
                  <a:cubicBezTo>
                    <a:pt x="6558" y="1550"/>
                    <a:pt x="6558" y="1497"/>
                    <a:pt x="6514" y="1478"/>
                  </a:cubicBezTo>
                  <a:cubicBezTo>
                    <a:pt x="6437" y="1449"/>
                    <a:pt x="6359" y="1415"/>
                    <a:pt x="6272" y="1405"/>
                  </a:cubicBezTo>
                  <a:cubicBezTo>
                    <a:pt x="6219" y="1400"/>
                    <a:pt x="6175" y="1420"/>
                    <a:pt x="6131" y="1444"/>
                  </a:cubicBezTo>
                  <a:lnTo>
                    <a:pt x="6059" y="1352"/>
                  </a:lnTo>
                  <a:cubicBezTo>
                    <a:pt x="6127" y="1279"/>
                    <a:pt x="6156" y="1187"/>
                    <a:pt x="6156" y="1081"/>
                  </a:cubicBezTo>
                  <a:cubicBezTo>
                    <a:pt x="6156" y="1018"/>
                    <a:pt x="6088" y="1008"/>
                    <a:pt x="6059" y="1052"/>
                  </a:cubicBezTo>
                  <a:cubicBezTo>
                    <a:pt x="6006" y="1115"/>
                    <a:pt x="5918" y="1149"/>
                    <a:pt x="5841" y="1163"/>
                  </a:cubicBezTo>
                  <a:cubicBezTo>
                    <a:pt x="5763" y="1115"/>
                    <a:pt x="5681" y="1076"/>
                    <a:pt x="5589" y="1042"/>
                  </a:cubicBezTo>
                  <a:cubicBezTo>
                    <a:pt x="5681" y="1013"/>
                    <a:pt x="5778" y="1003"/>
                    <a:pt x="5880" y="1013"/>
                  </a:cubicBezTo>
                  <a:cubicBezTo>
                    <a:pt x="5933" y="1018"/>
                    <a:pt x="5952" y="940"/>
                    <a:pt x="5909" y="916"/>
                  </a:cubicBezTo>
                  <a:cubicBezTo>
                    <a:pt x="5720" y="795"/>
                    <a:pt x="5492" y="839"/>
                    <a:pt x="5332" y="969"/>
                  </a:cubicBezTo>
                  <a:cubicBezTo>
                    <a:pt x="5332" y="935"/>
                    <a:pt x="5347" y="906"/>
                    <a:pt x="5371" y="882"/>
                  </a:cubicBezTo>
                  <a:cubicBezTo>
                    <a:pt x="5376" y="872"/>
                    <a:pt x="5381" y="863"/>
                    <a:pt x="5391" y="858"/>
                  </a:cubicBezTo>
                  <a:cubicBezTo>
                    <a:pt x="5444" y="839"/>
                    <a:pt x="5424" y="751"/>
                    <a:pt x="5371" y="747"/>
                  </a:cubicBezTo>
                  <a:cubicBezTo>
                    <a:pt x="5274" y="737"/>
                    <a:pt x="5158" y="776"/>
                    <a:pt x="5100" y="858"/>
                  </a:cubicBezTo>
                  <a:lnTo>
                    <a:pt x="5100" y="863"/>
                  </a:lnTo>
                  <a:cubicBezTo>
                    <a:pt x="5052" y="906"/>
                    <a:pt x="5018" y="960"/>
                    <a:pt x="5008" y="1018"/>
                  </a:cubicBezTo>
                  <a:cubicBezTo>
                    <a:pt x="4960" y="1032"/>
                    <a:pt x="4916" y="1052"/>
                    <a:pt x="4872" y="1066"/>
                  </a:cubicBezTo>
                  <a:cubicBezTo>
                    <a:pt x="4843" y="1027"/>
                    <a:pt x="4819" y="989"/>
                    <a:pt x="4785" y="945"/>
                  </a:cubicBezTo>
                  <a:cubicBezTo>
                    <a:pt x="4809" y="916"/>
                    <a:pt x="4834" y="887"/>
                    <a:pt x="4848" y="858"/>
                  </a:cubicBezTo>
                  <a:cubicBezTo>
                    <a:pt x="4892" y="785"/>
                    <a:pt x="4960" y="664"/>
                    <a:pt x="4940" y="577"/>
                  </a:cubicBezTo>
                  <a:cubicBezTo>
                    <a:pt x="4921" y="471"/>
                    <a:pt x="4814" y="529"/>
                    <a:pt x="4751" y="558"/>
                  </a:cubicBezTo>
                  <a:cubicBezTo>
                    <a:pt x="4669" y="601"/>
                    <a:pt x="4596" y="655"/>
                    <a:pt x="4533" y="727"/>
                  </a:cubicBezTo>
                  <a:lnTo>
                    <a:pt x="4446" y="674"/>
                  </a:lnTo>
                  <a:cubicBezTo>
                    <a:pt x="4461" y="495"/>
                    <a:pt x="4364" y="306"/>
                    <a:pt x="4277" y="146"/>
                  </a:cubicBezTo>
                  <a:cubicBezTo>
                    <a:pt x="4253" y="98"/>
                    <a:pt x="4161" y="112"/>
                    <a:pt x="4165" y="170"/>
                  </a:cubicBezTo>
                  <a:cubicBezTo>
                    <a:pt x="4170" y="306"/>
                    <a:pt x="4161" y="432"/>
                    <a:pt x="4122" y="553"/>
                  </a:cubicBezTo>
                  <a:cubicBezTo>
                    <a:pt x="4112" y="553"/>
                    <a:pt x="4098" y="548"/>
                    <a:pt x="4088" y="548"/>
                  </a:cubicBezTo>
                  <a:cubicBezTo>
                    <a:pt x="4073" y="475"/>
                    <a:pt x="4064" y="408"/>
                    <a:pt x="4044" y="340"/>
                  </a:cubicBezTo>
                  <a:cubicBezTo>
                    <a:pt x="4039" y="291"/>
                    <a:pt x="3986" y="287"/>
                    <a:pt x="3947" y="311"/>
                  </a:cubicBezTo>
                  <a:cubicBezTo>
                    <a:pt x="3870" y="374"/>
                    <a:pt x="3817" y="451"/>
                    <a:pt x="3778" y="533"/>
                  </a:cubicBezTo>
                  <a:cubicBezTo>
                    <a:pt x="3700" y="543"/>
                    <a:pt x="3628" y="553"/>
                    <a:pt x="3555" y="572"/>
                  </a:cubicBezTo>
                  <a:cubicBezTo>
                    <a:pt x="3575" y="524"/>
                    <a:pt x="3584" y="475"/>
                    <a:pt x="3589" y="427"/>
                  </a:cubicBezTo>
                  <a:cubicBezTo>
                    <a:pt x="3599" y="388"/>
                    <a:pt x="3575" y="349"/>
                    <a:pt x="3531" y="359"/>
                  </a:cubicBezTo>
                  <a:cubicBezTo>
                    <a:pt x="3381" y="408"/>
                    <a:pt x="3240" y="485"/>
                    <a:pt x="3173" y="621"/>
                  </a:cubicBezTo>
                  <a:cubicBezTo>
                    <a:pt x="3105" y="572"/>
                    <a:pt x="3042" y="524"/>
                    <a:pt x="2969" y="495"/>
                  </a:cubicBezTo>
                  <a:cubicBezTo>
                    <a:pt x="3042" y="403"/>
                    <a:pt x="3129" y="325"/>
                    <a:pt x="3240" y="267"/>
                  </a:cubicBezTo>
                  <a:cubicBezTo>
                    <a:pt x="3294" y="238"/>
                    <a:pt x="3260" y="165"/>
                    <a:pt x="3202" y="170"/>
                  </a:cubicBezTo>
                  <a:cubicBezTo>
                    <a:pt x="3056" y="190"/>
                    <a:pt x="2887" y="277"/>
                    <a:pt x="2800" y="403"/>
                  </a:cubicBezTo>
                  <a:cubicBezTo>
                    <a:pt x="2814" y="311"/>
                    <a:pt x="2814" y="209"/>
                    <a:pt x="2800" y="117"/>
                  </a:cubicBezTo>
                  <a:cubicBezTo>
                    <a:pt x="2790" y="64"/>
                    <a:pt x="2708" y="64"/>
                    <a:pt x="2693" y="112"/>
                  </a:cubicBezTo>
                  <a:cubicBezTo>
                    <a:pt x="2664" y="214"/>
                    <a:pt x="2635" y="316"/>
                    <a:pt x="2587" y="408"/>
                  </a:cubicBezTo>
                  <a:cubicBezTo>
                    <a:pt x="2538" y="408"/>
                    <a:pt x="2490" y="412"/>
                    <a:pt x="2441" y="422"/>
                  </a:cubicBezTo>
                  <a:cubicBezTo>
                    <a:pt x="2446" y="349"/>
                    <a:pt x="2466" y="253"/>
                    <a:pt x="2509" y="204"/>
                  </a:cubicBezTo>
                  <a:cubicBezTo>
                    <a:pt x="2509" y="204"/>
                    <a:pt x="2509" y="195"/>
                    <a:pt x="2514" y="195"/>
                  </a:cubicBezTo>
                  <a:cubicBezTo>
                    <a:pt x="2519" y="195"/>
                    <a:pt x="2519" y="190"/>
                    <a:pt x="2524" y="190"/>
                  </a:cubicBezTo>
                  <a:cubicBezTo>
                    <a:pt x="2582" y="161"/>
                    <a:pt x="2538" y="73"/>
                    <a:pt x="2475" y="107"/>
                  </a:cubicBezTo>
                  <a:cubicBezTo>
                    <a:pt x="2354" y="165"/>
                    <a:pt x="2253" y="277"/>
                    <a:pt x="2204" y="408"/>
                  </a:cubicBezTo>
                  <a:cubicBezTo>
                    <a:pt x="2199" y="408"/>
                    <a:pt x="2194" y="403"/>
                    <a:pt x="2180" y="403"/>
                  </a:cubicBezTo>
                  <a:cubicBezTo>
                    <a:pt x="2180" y="398"/>
                    <a:pt x="2180" y="388"/>
                    <a:pt x="2185" y="388"/>
                  </a:cubicBezTo>
                  <a:cubicBezTo>
                    <a:pt x="2199" y="301"/>
                    <a:pt x="2161" y="214"/>
                    <a:pt x="2136" y="132"/>
                  </a:cubicBezTo>
                  <a:cubicBezTo>
                    <a:pt x="2127" y="83"/>
                    <a:pt x="2059" y="83"/>
                    <a:pt x="2039" y="117"/>
                  </a:cubicBezTo>
                  <a:cubicBezTo>
                    <a:pt x="1923" y="170"/>
                    <a:pt x="1846" y="267"/>
                    <a:pt x="1812" y="383"/>
                  </a:cubicBezTo>
                  <a:cubicBezTo>
                    <a:pt x="1749" y="398"/>
                    <a:pt x="1691" y="408"/>
                    <a:pt x="1633" y="427"/>
                  </a:cubicBezTo>
                  <a:cubicBezTo>
                    <a:pt x="1594" y="316"/>
                    <a:pt x="1560" y="209"/>
                    <a:pt x="1560" y="88"/>
                  </a:cubicBezTo>
                  <a:cubicBezTo>
                    <a:pt x="1560" y="20"/>
                    <a:pt x="1473" y="1"/>
                    <a:pt x="1449" y="69"/>
                  </a:cubicBezTo>
                  <a:cubicBezTo>
                    <a:pt x="1386" y="228"/>
                    <a:pt x="1366" y="388"/>
                    <a:pt x="1400" y="553"/>
                  </a:cubicBezTo>
                  <a:cubicBezTo>
                    <a:pt x="1391" y="558"/>
                    <a:pt x="1381" y="567"/>
                    <a:pt x="1376" y="572"/>
                  </a:cubicBezTo>
                  <a:cubicBezTo>
                    <a:pt x="1332" y="553"/>
                    <a:pt x="1289" y="543"/>
                    <a:pt x="1236" y="533"/>
                  </a:cubicBezTo>
                  <a:cubicBezTo>
                    <a:pt x="1119" y="524"/>
                    <a:pt x="955" y="519"/>
                    <a:pt x="853" y="577"/>
                  </a:cubicBezTo>
                  <a:cubicBezTo>
                    <a:pt x="809" y="606"/>
                    <a:pt x="819" y="688"/>
                    <a:pt x="877" y="688"/>
                  </a:cubicBezTo>
                  <a:cubicBezTo>
                    <a:pt x="974" y="688"/>
                    <a:pt x="1042" y="771"/>
                    <a:pt x="1124" y="810"/>
                  </a:cubicBezTo>
                  <a:cubicBezTo>
                    <a:pt x="1134" y="810"/>
                    <a:pt x="1139" y="814"/>
                    <a:pt x="1144" y="814"/>
                  </a:cubicBezTo>
                  <a:cubicBezTo>
                    <a:pt x="1115" y="863"/>
                    <a:pt x="1085" y="911"/>
                    <a:pt x="1052" y="964"/>
                  </a:cubicBezTo>
                  <a:cubicBezTo>
                    <a:pt x="906" y="887"/>
                    <a:pt x="703" y="906"/>
                    <a:pt x="562" y="969"/>
                  </a:cubicBezTo>
                  <a:cubicBezTo>
                    <a:pt x="514" y="994"/>
                    <a:pt x="529" y="1061"/>
                    <a:pt x="577" y="1081"/>
                  </a:cubicBezTo>
                  <a:cubicBezTo>
                    <a:pt x="727" y="1134"/>
                    <a:pt x="834" y="1197"/>
                    <a:pt x="950" y="1294"/>
                  </a:cubicBezTo>
                  <a:cubicBezTo>
                    <a:pt x="950" y="1308"/>
                    <a:pt x="945" y="1328"/>
                    <a:pt x="945" y="1347"/>
                  </a:cubicBezTo>
                  <a:cubicBezTo>
                    <a:pt x="819" y="1333"/>
                    <a:pt x="684" y="1381"/>
                    <a:pt x="562" y="1439"/>
                  </a:cubicBezTo>
                  <a:cubicBezTo>
                    <a:pt x="519" y="1454"/>
                    <a:pt x="529" y="1517"/>
                    <a:pt x="558" y="1541"/>
                  </a:cubicBezTo>
                  <a:cubicBezTo>
                    <a:pt x="664" y="1618"/>
                    <a:pt x="780" y="1681"/>
                    <a:pt x="906" y="1691"/>
                  </a:cubicBezTo>
                  <a:cubicBezTo>
                    <a:pt x="805" y="1764"/>
                    <a:pt x="708" y="1851"/>
                    <a:pt x="630" y="1952"/>
                  </a:cubicBezTo>
                  <a:cubicBezTo>
                    <a:pt x="538" y="1851"/>
                    <a:pt x="417" y="1768"/>
                    <a:pt x="291" y="1744"/>
                  </a:cubicBezTo>
                  <a:cubicBezTo>
                    <a:pt x="238" y="1734"/>
                    <a:pt x="175" y="1802"/>
                    <a:pt x="228" y="1841"/>
                  </a:cubicBezTo>
                  <a:cubicBezTo>
                    <a:pt x="243" y="1856"/>
                    <a:pt x="253" y="1860"/>
                    <a:pt x="267" y="1875"/>
                  </a:cubicBezTo>
                  <a:cubicBezTo>
                    <a:pt x="325" y="1957"/>
                    <a:pt x="388" y="2044"/>
                    <a:pt x="422" y="2141"/>
                  </a:cubicBezTo>
                  <a:cubicBezTo>
                    <a:pt x="432" y="2156"/>
                    <a:pt x="437" y="2175"/>
                    <a:pt x="437" y="2194"/>
                  </a:cubicBezTo>
                  <a:cubicBezTo>
                    <a:pt x="349" y="2102"/>
                    <a:pt x="243" y="2035"/>
                    <a:pt x="132" y="2030"/>
                  </a:cubicBezTo>
                  <a:cubicBezTo>
                    <a:pt x="102" y="2030"/>
                    <a:pt x="83" y="2049"/>
                    <a:pt x="73" y="2073"/>
                  </a:cubicBezTo>
                  <a:cubicBezTo>
                    <a:pt x="44" y="2156"/>
                    <a:pt x="156" y="2224"/>
                    <a:pt x="214" y="2277"/>
                  </a:cubicBezTo>
                  <a:cubicBezTo>
                    <a:pt x="286" y="2349"/>
                    <a:pt x="345" y="2432"/>
                    <a:pt x="398" y="2514"/>
                  </a:cubicBezTo>
                  <a:cubicBezTo>
                    <a:pt x="398" y="2543"/>
                    <a:pt x="393" y="2577"/>
                    <a:pt x="393" y="2606"/>
                  </a:cubicBezTo>
                  <a:cubicBezTo>
                    <a:pt x="277" y="2582"/>
                    <a:pt x="165" y="2587"/>
                    <a:pt x="54" y="2655"/>
                  </a:cubicBezTo>
                  <a:cubicBezTo>
                    <a:pt x="1" y="2688"/>
                    <a:pt x="25" y="2780"/>
                    <a:pt x="98" y="2771"/>
                  </a:cubicBezTo>
                  <a:cubicBezTo>
                    <a:pt x="190" y="2751"/>
                    <a:pt x="262" y="2809"/>
                    <a:pt x="325" y="2858"/>
                  </a:cubicBezTo>
                  <a:cubicBezTo>
                    <a:pt x="238" y="2902"/>
                    <a:pt x="151" y="2964"/>
                    <a:pt x="78" y="3042"/>
                  </a:cubicBezTo>
                  <a:cubicBezTo>
                    <a:pt x="35" y="3090"/>
                    <a:pt x="73" y="3163"/>
                    <a:pt x="141" y="3148"/>
                  </a:cubicBezTo>
                  <a:cubicBezTo>
                    <a:pt x="238" y="3134"/>
                    <a:pt x="340" y="3139"/>
                    <a:pt x="437" y="3124"/>
                  </a:cubicBezTo>
                  <a:cubicBezTo>
                    <a:pt x="441" y="3124"/>
                    <a:pt x="446" y="3124"/>
                    <a:pt x="456" y="3119"/>
                  </a:cubicBezTo>
                  <a:cubicBezTo>
                    <a:pt x="408" y="3308"/>
                    <a:pt x="533" y="3507"/>
                    <a:pt x="684" y="3633"/>
                  </a:cubicBezTo>
                  <a:cubicBezTo>
                    <a:pt x="747" y="3691"/>
                    <a:pt x="834" y="3609"/>
                    <a:pt x="776" y="3550"/>
                  </a:cubicBezTo>
                  <a:cubicBezTo>
                    <a:pt x="713" y="3487"/>
                    <a:pt x="698" y="3415"/>
                    <a:pt x="698" y="3342"/>
                  </a:cubicBezTo>
                  <a:lnTo>
                    <a:pt x="698" y="3342"/>
                  </a:lnTo>
                  <a:cubicBezTo>
                    <a:pt x="756" y="3579"/>
                    <a:pt x="955" y="3797"/>
                    <a:pt x="1207" y="3763"/>
                  </a:cubicBezTo>
                  <a:cubicBezTo>
                    <a:pt x="1255" y="3754"/>
                    <a:pt x="1260" y="3671"/>
                    <a:pt x="1211" y="3667"/>
                  </a:cubicBezTo>
                  <a:cubicBezTo>
                    <a:pt x="1173" y="3657"/>
                    <a:pt x="1139" y="3633"/>
                    <a:pt x="1110" y="3604"/>
                  </a:cubicBezTo>
                  <a:cubicBezTo>
                    <a:pt x="1182" y="3628"/>
                    <a:pt x="1255" y="3642"/>
                    <a:pt x="1332" y="3647"/>
                  </a:cubicBezTo>
                  <a:cubicBezTo>
                    <a:pt x="1458" y="3763"/>
                    <a:pt x="1657" y="3793"/>
                    <a:pt x="1812" y="3749"/>
                  </a:cubicBezTo>
                  <a:cubicBezTo>
                    <a:pt x="1865" y="3730"/>
                    <a:pt x="1885" y="3647"/>
                    <a:pt x="1817" y="3628"/>
                  </a:cubicBezTo>
                  <a:cubicBezTo>
                    <a:pt x="1788" y="3623"/>
                    <a:pt x="1763" y="3609"/>
                    <a:pt x="1739" y="3599"/>
                  </a:cubicBezTo>
                  <a:cubicBezTo>
                    <a:pt x="1851" y="3560"/>
                    <a:pt x="1957" y="3502"/>
                    <a:pt x="2054" y="3434"/>
                  </a:cubicBezTo>
                  <a:cubicBezTo>
                    <a:pt x="2209" y="3671"/>
                    <a:pt x="2480" y="3802"/>
                    <a:pt x="2780" y="3822"/>
                  </a:cubicBezTo>
                  <a:cubicBezTo>
                    <a:pt x="3148" y="3841"/>
                    <a:pt x="3512" y="3647"/>
                    <a:pt x="3725" y="3352"/>
                  </a:cubicBezTo>
                  <a:cubicBezTo>
                    <a:pt x="4049" y="3633"/>
                    <a:pt x="4538" y="3730"/>
                    <a:pt x="4935" y="3531"/>
                  </a:cubicBezTo>
                  <a:cubicBezTo>
                    <a:pt x="4993" y="3560"/>
                    <a:pt x="5066" y="3584"/>
                    <a:pt x="5134" y="3604"/>
                  </a:cubicBezTo>
                  <a:cubicBezTo>
                    <a:pt x="5303" y="3749"/>
                    <a:pt x="5531" y="3817"/>
                    <a:pt x="5768" y="3763"/>
                  </a:cubicBezTo>
                  <a:cubicBezTo>
                    <a:pt x="5783" y="3763"/>
                    <a:pt x="5788" y="3754"/>
                    <a:pt x="5797" y="3754"/>
                  </a:cubicBezTo>
                  <a:cubicBezTo>
                    <a:pt x="5783" y="3793"/>
                    <a:pt x="5744" y="3836"/>
                    <a:pt x="5759" y="3875"/>
                  </a:cubicBezTo>
                  <a:cubicBezTo>
                    <a:pt x="5783" y="3981"/>
                    <a:pt x="5894" y="3933"/>
                    <a:pt x="5952" y="3894"/>
                  </a:cubicBezTo>
                  <a:cubicBezTo>
                    <a:pt x="6001" y="3865"/>
                    <a:pt x="6039" y="3822"/>
                    <a:pt x="6078" y="3773"/>
                  </a:cubicBezTo>
                  <a:cubicBezTo>
                    <a:pt x="6083" y="3773"/>
                    <a:pt x="6083" y="3773"/>
                    <a:pt x="6088" y="3768"/>
                  </a:cubicBezTo>
                  <a:cubicBezTo>
                    <a:pt x="6122" y="3749"/>
                    <a:pt x="6127" y="3720"/>
                    <a:pt x="6112" y="3696"/>
                  </a:cubicBezTo>
                  <a:cubicBezTo>
                    <a:pt x="6127" y="3657"/>
                    <a:pt x="6136" y="3618"/>
                    <a:pt x="6136" y="3575"/>
                  </a:cubicBezTo>
                  <a:cubicBezTo>
                    <a:pt x="6151" y="3594"/>
                    <a:pt x="6156" y="3618"/>
                    <a:pt x="6170" y="3633"/>
                  </a:cubicBezTo>
                  <a:cubicBezTo>
                    <a:pt x="6180" y="3667"/>
                    <a:pt x="6243" y="3676"/>
                    <a:pt x="6257" y="3652"/>
                  </a:cubicBezTo>
                  <a:cubicBezTo>
                    <a:pt x="6320" y="3575"/>
                    <a:pt x="6315" y="3497"/>
                    <a:pt x="6291" y="3405"/>
                  </a:cubicBezTo>
                  <a:cubicBezTo>
                    <a:pt x="6282" y="3386"/>
                    <a:pt x="6277" y="3376"/>
                    <a:pt x="6277" y="3357"/>
                  </a:cubicBezTo>
                  <a:cubicBezTo>
                    <a:pt x="6315" y="3289"/>
                    <a:pt x="6340" y="3211"/>
                    <a:pt x="6349" y="3139"/>
                  </a:cubicBezTo>
                  <a:cubicBezTo>
                    <a:pt x="6369" y="3240"/>
                    <a:pt x="6388" y="3342"/>
                    <a:pt x="6393" y="3454"/>
                  </a:cubicBezTo>
                  <a:cubicBezTo>
                    <a:pt x="6393" y="3497"/>
                    <a:pt x="6437" y="3531"/>
                    <a:pt x="6475" y="3507"/>
                  </a:cubicBezTo>
                  <a:cubicBezTo>
                    <a:pt x="6558" y="3463"/>
                    <a:pt x="6543" y="3342"/>
                    <a:pt x="6524" y="3245"/>
                  </a:cubicBezTo>
                  <a:cubicBezTo>
                    <a:pt x="6582" y="3207"/>
                    <a:pt x="6572" y="3100"/>
                    <a:pt x="6582" y="3047"/>
                  </a:cubicBezTo>
                  <a:cubicBezTo>
                    <a:pt x="6587" y="2994"/>
                    <a:pt x="6587" y="2940"/>
                    <a:pt x="6582" y="2882"/>
                  </a:cubicBezTo>
                  <a:cubicBezTo>
                    <a:pt x="6606" y="2853"/>
                    <a:pt x="6621" y="2819"/>
                    <a:pt x="6640" y="2780"/>
                  </a:cubicBezTo>
                  <a:cubicBezTo>
                    <a:pt x="6669" y="2858"/>
                    <a:pt x="6688" y="2945"/>
                    <a:pt x="6688" y="3037"/>
                  </a:cubicBezTo>
                  <a:cubicBezTo>
                    <a:pt x="6688" y="3100"/>
                    <a:pt x="6780" y="3119"/>
                    <a:pt x="6805" y="3052"/>
                  </a:cubicBezTo>
                  <a:cubicBezTo>
                    <a:pt x="6882" y="2853"/>
                    <a:pt x="6814" y="2655"/>
                    <a:pt x="6708" y="2480"/>
                  </a:cubicBezTo>
                  <a:lnTo>
                    <a:pt x="6708" y="2446"/>
                  </a:lnTo>
                  <a:cubicBezTo>
                    <a:pt x="6761" y="2504"/>
                    <a:pt x="6809" y="2577"/>
                    <a:pt x="6853" y="2655"/>
                  </a:cubicBezTo>
                  <a:cubicBezTo>
                    <a:pt x="6877" y="2703"/>
                    <a:pt x="6969" y="2688"/>
                    <a:pt x="6969" y="2630"/>
                  </a:cubicBezTo>
                  <a:cubicBezTo>
                    <a:pt x="6945" y="2417"/>
                    <a:pt x="6805" y="2151"/>
                    <a:pt x="6601" y="21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4"/>
            <p:cNvSpPr/>
            <p:nvPr/>
          </p:nvSpPr>
          <p:spPr>
            <a:xfrm rot="-487982" flipH="1">
              <a:off x="6832129" y="4139718"/>
              <a:ext cx="111981" cy="104335"/>
            </a:xfrm>
            <a:custGeom>
              <a:avLst/>
              <a:gdLst/>
              <a:ahLst/>
              <a:cxnLst/>
              <a:rect l="l" t="t" r="r" b="b"/>
              <a:pathLst>
                <a:path w="703" h="655" extrusionOk="0">
                  <a:moveTo>
                    <a:pt x="117" y="471"/>
                  </a:moveTo>
                  <a:cubicBezTo>
                    <a:pt x="117" y="471"/>
                    <a:pt x="127" y="471"/>
                    <a:pt x="146" y="476"/>
                  </a:cubicBezTo>
                  <a:cubicBezTo>
                    <a:pt x="165" y="476"/>
                    <a:pt x="214" y="403"/>
                    <a:pt x="262" y="364"/>
                  </a:cubicBezTo>
                  <a:lnTo>
                    <a:pt x="320" y="355"/>
                  </a:lnTo>
                  <a:lnTo>
                    <a:pt x="412" y="335"/>
                  </a:lnTo>
                  <a:cubicBezTo>
                    <a:pt x="393" y="282"/>
                    <a:pt x="393" y="209"/>
                    <a:pt x="407" y="185"/>
                  </a:cubicBezTo>
                  <a:cubicBezTo>
                    <a:pt x="417" y="156"/>
                    <a:pt x="480" y="74"/>
                    <a:pt x="504" y="59"/>
                  </a:cubicBezTo>
                  <a:cubicBezTo>
                    <a:pt x="529" y="40"/>
                    <a:pt x="611" y="1"/>
                    <a:pt x="621" y="40"/>
                  </a:cubicBezTo>
                  <a:cubicBezTo>
                    <a:pt x="625" y="69"/>
                    <a:pt x="654" y="132"/>
                    <a:pt x="674" y="108"/>
                  </a:cubicBezTo>
                  <a:cubicBezTo>
                    <a:pt x="683" y="83"/>
                    <a:pt x="703" y="88"/>
                    <a:pt x="683" y="195"/>
                  </a:cubicBezTo>
                  <a:cubicBezTo>
                    <a:pt x="683" y="195"/>
                    <a:pt x="679" y="233"/>
                    <a:pt x="601" y="301"/>
                  </a:cubicBezTo>
                  <a:cubicBezTo>
                    <a:pt x="543" y="350"/>
                    <a:pt x="388" y="529"/>
                    <a:pt x="315" y="456"/>
                  </a:cubicBezTo>
                  <a:lnTo>
                    <a:pt x="311" y="524"/>
                  </a:lnTo>
                  <a:cubicBezTo>
                    <a:pt x="262" y="505"/>
                    <a:pt x="219" y="543"/>
                    <a:pt x="214" y="601"/>
                  </a:cubicBezTo>
                  <a:lnTo>
                    <a:pt x="112" y="655"/>
                  </a:lnTo>
                  <a:cubicBezTo>
                    <a:pt x="25" y="568"/>
                    <a:pt x="1" y="543"/>
                    <a:pt x="117" y="4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4"/>
            <p:cNvSpPr/>
            <p:nvPr/>
          </p:nvSpPr>
          <p:spPr>
            <a:xfrm rot="-487982" flipH="1">
              <a:off x="7797105" y="3873188"/>
              <a:ext cx="1316847" cy="752165"/>
            </a:xfrm>
            <a:custGeom>
              <a:avLst/>
              <a:gdLst/>
              <a:ahLst/>
              <a:cxnLst/>
              <a:rect l="l" t="t" r="r" b="b"/>
              <a:pathLst>
                <a:path w="8267" h="4722" extrusionOk="0">
                  <a:moveTo>
                    <a:pt x="7850" y="2499"/>
                  </a:moveTo>
                  <a:cubicBezTo>
                    <a:pt x="7812" y="2436"/>
                    <a:pt x="7778" y="2383"/>
                    <a:pt x="7729" y="2334"/>
                  </a:cubicBezTo>
                  <a:cubicBezTo>
                    <a:pt x="7831" y="2310"/>
                    <a:pt x="7933" y="2267"/>
                    <a:pt x="8020" y="2213"/>
                  </a:cubicBezTo>
                  <a:cubicBezTo>
                    <a:pt x="8088" y="2170"/>
                    <a:pt x="8049" y="2068"/>
                    <a:pt x="7972" y="2078"/>
                  </a:cubicBezTo>
                  <a:cubicBezTo>
                    <a:pt x="7807" y="2102"/>
                    <a:pt x="7637" y="2063"/>
                    <a:pt x="7482" y="2073"/>
                  </a:cubicBezTo>
                  <a:cubicBezTo>
                    <a:pt x="7473" y="2058"/>
                    <a:pt x="7473" y="2054"/>
                    <a:pt x="7473" y="2044"/>
                  </a:cubicBezTo>
                  <a:cubicBezTo>
                    <a:pt x="7531" y="2029"/>
                    <a:pt x="7589" y="2005"/>
                    <a:pt x="7637" y="1976"/>
                  </a:cubicBezTo>
                  <a:cubicBezTo>
                    <a:pt x="7686" y="1937"/>
                    <a:pt x="7710" y="1884"/>
                    <a:pt x="7758" y="1850"/>
                  </a:cubicBezTo>
                  <a:cubicBezTo>
                    <a:pt x="7807" y="1816"/>
                    <a:pt x="7802" y="1753"/>
                    <a:pt x="7749" y="1734"/>
                  </a:cubicBezTo>
                  <a:cubicBezTo>
                    <a:pt x="7657" y="1695"/>
                    <a:pt x="7560" y="1656"/>
                    <a:pt x="7463" y="1652"/>
                  </a:cubicBezTo>
                  <a:cubicBezTo>
                    <a:pt x="7395" y="1642"/>
                    <a:pt x="7342" y="1661"/>
                    <a:pt x="7294" y="1695"/>
                  </a:cubicBezTo>
                  <a:cubicBezTo>
                    <a:pt x="7269" y="1661"/>
                    <a:pt x="7240" y="1623"/>
                    <a:pt x="7206" y="1593"/>
                  </a:cubicBezTo>
                  <a:cubicBezTo>
                    <a:pt x="7289" y="1511"/>
                    <a:pt x="7323" y="1395"/>
                    <a:pt x="7323" y="1269"/>
                  </a:cubicBezTo>
                  <a:cubicBezTo>
                    <a:pt x="7323" y="1201"/>
                    <a:pt x="7245" y="1182"/>
                    <a:pt x="7202" y="1230"/>
                  </a:cubicBezTo>
                  <a:cubicBezTo>
                    <a:pt x="7134" y="1317"/>
                    <a:pt x="7037" y="1347"/>
                    <a:pt x="6940" y="1371"/>
                  </a:cubicBezTo>
                  <a:cubicBezTo>
                    <a:pt x="6853" y="1308"/>
                    <a:pt x="6746" y="1259"/>
                    <a:pt x="6645" y="1225"/>
                  </a:cubicBezTo>
                  <a:cubicBezTo>
                    <a:pt x="6756" y="1187"/>
                    <a:pt x="6867" y="1177"/>
                    <a:pt x="6998" y="1187"/>
                  </a:cubicBezTo>
                  <a:cubicBezTo>
                    <a:pt x="7061" y="1196"/>
                    <a:pt x="7085" y="1104"/>
                    <a:pt x="7032" y="1075"/>
                  </a:cubicBezTo>
                  <a:cubicBezTo>
                    <a:pt x="6809" y="930"/>
                    <a:pt x="6543" y="978"/>
                    <a:pt x="6349" y="1138"/>
                  </a:cubicBezTo>
                  <a:cubicBezTo>
                    <a:pt x="6349" y="1100"/>
                    <a:pt x="6359" y="1061"/>
                    <a:pt x="6398" y="1037"/>
                  </a:cubicBezTo>
                  <a:cubicBezTo>
                    <a:pt x="6407" y="1032"/>
                    <a:pt x="6417" y="1017"/>
                    <a:pt x="6417" y="1008"/>
                  </a:cubicBezTo>
                  <a:cubicBezTo>
                    <a:pt x="6475" y="988"/>
                    <a:pt x="6456" y="886"/>
                    <a:pt x="6393" y="882"/>
                  </a:cubicBezTo>
                  <a:cubicBezTo>
                    <a:pt x="6277" y="867"/>
                    <a:pt x="6136" y="916"/>
                    <a:pt x="6064" y="1012"/>
                  </a:cubicBezTo>
                  <a:cubicBezTo>
                    <a:pt x="6064" y="1012"/>
                    <a:pt x="6064" y="1017"/>
                    <a:pt x="6059" y="1017"/>
                  </a:cubicBezTo>
                  <a:cubicBezTo>
                    <a:pt x="6005" y="1066"/>
                    <a:pt x="5962" y="1133"/>
                    <a:pt x="5947" y="1206"/>
                  </a:cubicBezTo>
                  <a:cubicBezTo>
                    <a:pt x="5894" y="1221"/>
                    <a:pt x="5841" y="1235"/>
                    <a:pt x="5788" y="1259"/>
                  </a:cubicBezTo>
                  <a:cubicBezTo>
                    <a:pt x="5754" y="1211"/>
                    <a:pt x="5720" y="1162"/>
                    <a:pt x="5681" y="1124"/>
                  </a:cubicBezTo>
                  <a:cubicBezTo>
                    <a:pt x="5715" y="1085"/>
                    <a:pt x="5744" y="1056"/>
                    <a:pt x="5768" y="1012"/>
                  </a:cubicBezTo>
                  <a:cubicBezTo>
                    <a:pt x="5821" y="930"/>
                    <a:pt x="5894" y="785"/>
                    <a:pt x="5875" y="678"/>
                  </a:cubicBezTo>
                  <a:cubicBezTo>
                    <a:pt x="5850" y="552"/>
                    <a:pt x="5725" y="625"/>
                    <a:pt x="5652" y="664"/>
                  </a:cubicBezTo>
                  <a:cubicBezTo>
                    <a:pt x="5550" y="717"/>
                    <a:pt x="5463" y="775"/>
                    <a:pt x="5390" y="862"/>
                  </a:cubicBezTo>
                  <a:cubicBezTo>
                    <a:pt x="5357" y="838"/>
                    <a:pt x="5327" y="819"/>
                    <a:pt x="5284" y="794"/>
                  </a:cubicBezTo>
                  <a:cubicBezTo>
                    <a:pt x="5303" y="577"/>
                    <a:pt x="5187" y="359"/>
                    <a:pt x="5085" y="170"/>
                  </a:cubicBezTo>
                  <a:cubicBezTo>
                    <a:pt x="5051" y="117"/>
                    <a:pt x="4950" y="131"/>
                    <a:pt x="4950" y="204"/>
                  </a:cubicBezTo>
                  <a:cubicBezTo>
                    <a:pt x="4964" y="359"/>
                    <a:pt x="4945" y="514"/>
                    <a:pt x="4901" y="654"/>
                  </a:cubicBezTo>
                  <a:cubicBezTo>
                    <a:pt x="4892" y="654"/>
                    <a:pt x="4872" y="649"/>
                    <a:pt x="4858" y="644"/>
                  </a:cubicBezTo>
                  <a:cubicBezTo>
                    <a:pt x="4843" y="557"/>
                    <a:pt x="4829" y="480"/>
                    <a:pt x="4809" y="397"/>
                  </a:cubicBezTo>
                  <a:cubicBezTo>
                    <a:pt x="4800" y="339"/>
                    <a:pt x="4737" y="330"/>
                    <a:pt x="4698" y="359"/>
                  </a:cubicBezTo>
                  <a:cubicBezTo>
                    <a:pt x="4606" y="431"/>
                    <a:pt x="4538" y="523"/>
                    <a:pt x="4490" y="625"/>
                  </a:cubicBezTo>
                  <a:cubicBezTo>
                    <a:pt x="4398" y="630"/>
                    <a:pt x="4311" y="649"/>
                    <a:pt x="4223" y="673"/>
                  </a:cubicBezTo>
                  <a:cubicBezTo>
                    <a:pt x="4243" y="615"/>
                    <a:pt x="4252" y="557"/>
                    <a:pt x="4267" y="499"/>
                  </a:cubicBezTo>
                  <a:cubicBezTo>
                    <a:pt x="4272" y="455"/>
                    <a:pt x="4243" y="402"/>
                    <a:pt x="4194" y="422"/>
                  </a:cubicBezTo>
                  <a:cubicBezTo>
                    <a:pt x="4020" y="475"/>
                    <a:pt x="3841" y="572"/>
                    <a:pt x="3763" y="727"/>
                  </a:cubicBezTo>
                  <a:cubicBezTo>
                    <a:pt x="3686" y="669"/>
                    <a:pt x="3608" y="615"/>
                    <a:pt x="3516" y="577"/>
                  </a:cubicBezTo>
                  <a:cubicBezTo>
                    <a:pt x="3599" y="470"/>
                    <a:pt x="3710" y="378"/>
                    <a:pt x="3836" y="310"/>
                  </a:cubicBezTo>
                  <a:cubicBezTo>
                    <a:pt x="3904" y="276"/>
                    <a:pt x="3860" y="184"/>
                    <a:pt x="3792" y="194"/>
                  </a:cubicBezTo>
                  <a:cubicBezTo>
                    <a:pt x="3618" y="218"/>
                    <a:pt x="3424" y="325"/>
                    <a:pt x="3308" y="470"/>
                  </a:cubicBezTo>
                  <a:cubicBezTo>
                    <a:pt x="3332" y="359"/>
                    <a:pt x="3327" y="238"/>
                    <a:pt x="3308" y="131"/>
                  </a:cubicBezTo>
                  <a:cubicBezTo>
                    <a:pt x="3298" y="68"/>
                    <a:pt x="3202" y="63"/>
                    <a:pt x="3187" y="121"/>
                  </a:cubicBezTo>
                  <a:cubicBezTo>
                    <a:pt x="3153" y="242"/>
                    <a:pt x="3114" y="373"/>
                    <a:pt x="3056" y="480"/>
                  </a:cubicBezTo>
                  <a:cubicBezTo>
                    <a:pt x="3003" y="480"/>
                    <a:pt x="2940" y="485"/>
                    <a:pt x="2887" y="499"/>
                  </a:cubicBezTo>
                  <a:cubicBezTo>
                    <a:pt x="2897" y="412"/>
                    <a:pt x="2916" y="301"/>
                    <a:pt x="2964" y="238"/>
                  </a:cubicBezTo>
                  <a:cubicBezTo>
                    <a:pt x="2964" y="238"/>
                    <a:pt x="2964" y="233"/>
                    <a:pt x="2969" y="233"/>
                  </a:cubicBezTo>
                  <a:cubicBezTo>
                    <a:pt x="2979" y="233"/>
                    <a:pt x="2984" y="228"/>
                    <a:pt x="2984" y="228"/>
                  </a:cubicBezTo>
                  <a:cubicBezTo>
                    <a:pt x="3051" y="189"/>
                    <a:pt x="2993" y="92"/>
                    <a:pt x="2930" y="121"/>
                  </a:cubicBezTo>
                  <a:cubicBezTo>
                    <a:pt x="2785" y="189"/>
                    <a:pt x="2664" y="325"/>
                    <a:pt x="2601" y="480"/>
                  </a:cubicBezTo>
                  <a:cubicBezTo>
                    <a:pt x="2596" y="480"/>
                    <a:pt x="2582" y="475"/>
                    <a:pt x="2577" y="475"/>
                  </a:cubicBezTo>
                  <a:cubicBezTo>
                    <a:pt x="2577" y="470"/>
                    <a:pt x="2582" y="460"/>
                    <a:pt x="2582" y="455"/>
                  </a:cubicBezTo>
                  <a:cubicBezTo>
                    <a:pt x="2601" y="349"/>
                    <a:pt x="2553" y="242"/>
                    <a:pt x="2528" y="141"/>
                  </a:cubicBezTo>
                  <a:cubicBezTo>
                    <a:pt x="2519" y="87"/>
                    <a:pt x="2436" y="83"/>
                    <a:pt x="2412" y="131"/>
                  </a:cubicBezTo>
                  <a:cubicBezTo>
                    <a:pt x="2281" y="194"/>
                    <a:pt x="2185" y="310"/>
                    <a:pt x="2141" y="451"/>
                  </a:cubicBezTo>
                  <a:cubicBezTo>
                    <a:pt x="2068" y="460"/>
                    <a:pt x="1996" y="480"/>
                    <a:pt x="1928" y="504"/>
                  </a:cubicBezTo>
                  <a:cubicBezTo>
                    <a:pt x="1875" y="378"/>
                    <a:pt x="1841" y="242"/>
                    <a:pt x="1846" y="97"/>
                  </a:cubicBezTo>
                  <a:cubicBezTo>
                    <a:pt x="1846" y="15"/>
                    <a:pt x="1734" y="0"/>
                    <a:pt x="1705" y="73"/>
                  </a:cubicBezTo>
                  <a:cubicBezTo>
                    <a:pt x="1633" y="262"/>
                    <a:pt x="1613" y="455"/>
                    <a:pt x="1652" y="649"/>
                  </a:cubicBezTo>
                  <a:cubicBezTo>
                    <a:pt x="1637" y="654"/>
                    <a:pt x="1633" y="664"/>
                    <a:pt x="1623" y="669"/>
                  </a:cubicBezTo>
                  <a:cubicBezTo>
                    <a:pt x="1574" y="644"/>
                    <a:pt x="1516" y="630"/>
                    <a:pt x="1458" y="625"/>
                  </a:cubicBezTo>
                  <a:cubicBezTo>
                    <a:pt x="1318" y="615"/>
                    <a:pt x="1129" y="601"/>
                    <a:pt x="1003" y="678"/>
                  </a:cubicBezTo>
                  <a:cubicBezTo>
                    <a:pt x="950" y="712"/>
                    <a:pt x="959" y="809"/>
                    <a:pt x="1032" y="809"/>
                  </a:cubicBezTo>
                  <a:cubicBezTo>
                    <a:pt x="1148" y="809"/>
                    <a:pt x="1226" y="906"/>
                    <a:pt x="1323" y="954"/>
                  </a:cubicBezTo>
                  <a:cubicBezTo>
                    <a:pt x="1328" y="959"/>
                    <a:pt x="1337" y="959"/>
                    <a:pt x="1342" y="959"/>
                  </a:cubicBezTo>
                  <a:cubicBezTo>
                    <a:pt x="1298" y="1012"/>
                    <a:pt x="1269" y="1080"/>
                    <a:pt x="1240" y="1138"/>
                  </a:cubicBezTo>
                  <a:cubicBezTo>
                    <a:pt x="1071" y="1051"/>
                    <a:pt x="819" y="1066"/>
                    <a:pt x="659" y="1148"/>
                  </a:cubicBezTo>
                  <a:cubicBezTo>
                    <a:pt x="601" y="1177"/>
                    <a:pt x="616" y="1255"/>
                    <a:pt x="669" y="1274"/>
                  </a:cubicBezTo>
                  <a:cubicBezTo>
                    <a:pt x="848" y="1342"/>
                    <a:pt x="979" y="1414"/>
                    <a:pt x="1119" y="1526"/>
                  </a:cubicBezTo>
                  <a:cubicBezTo>
                    <a:pt x="1114" y="1545"/>
                    <a:pt x="1114" y="1569"/>
                    <a:pt x="1114" y="1589"/>
                  </a:cubicBezTo>
                  <a:cubicBezTo>
                    <a:pt x="959" y="1574"/>
                    <a:pt x="805" y="1632"/>
                    <a:pt x="664" y="1695"/>
                  </a:cubicBezTo>
                  <a:cubicBezTo>
                    <a:pt x="616" y="1719"/>
                    <a:pt x="620" y="1787"/>
                    <a:pt x="659" y="1816"/>
                  </a:cubicBezTo>
                  <a:cubicBezTo>
                    <a:pt x="785" y="1908"/>
                    <a:pt x="926" y="1981"/>
                    <a:pt x="1076" y="1995"/>
                  </a:cubicBezTo>
                  <a:cubicBezTo>
                    <a:pt x="950" y="2078"/>
                    <a:pt x="838" y="2179"/>
                    <a:pt x="742" y="2300"/>
                  </a:cubicBezTo>
                  <a:cubicBezTo>
                    <a:pt x="635" y="2179"/>
                    <a:pt x="490" y="2092"/>
                    <a:pt x="344" y="2058"/>
                  </a:cubicBezTo>
                  <a:cubicBezTo>
                    <a:pt x="282" y="2049"/>
                    <a:pt x="209" y="2126"/>
                    <a:pt x="272" y="2179"/>
                  </a:cubicBezTo>
                  <a:cubicBezTo>
                    <a:pt x="282" y="2194"/>
                    <a:pt x="296" y="2204"/>
                    <a:pt x="315" y="2218"/>
                  </a:cubicBezTo>
                  <a:cubicBezTo>
                    <a:pt x="388" y="2320"/>
                    <a:pt x="461" y="2417"/>
                    <a:pt x="499" y="2538"/>
                  </a:cubicBezTo>
                  <a:cubicBezTo>
                    <a:pt x="509" y="2557"/>
                    <a:pt x="514" y="2581"/>
                    <a:pt x="519" y="2606"/>
                  </a:cubicBezTo>
                  <a:cubicBezTo>
                    <a:pt x="417" y="2494"/>
                    <a:pt x="282" y="2417"/>
                    <a:pt x="156" y="2412"/>
                  </a:cubicBezTo>
                  <a:cubicBezTo>
                    <a:pt x="127" y="2412"/>
                    <a:pt x="97" y="2431"/>
                    <a:pt x="83" y="2460"/>
                  </a:cubicBezTo>
                  <a:cubicBezTo>
                    <a:pt x="49" y="2562"/>
                    <a:pt x="185" y="2639"/>
                    <a:pt x="248" y="2702"/>
                  </a:cubicBezTo>
                  <a:cubicBezTo>
                    <a:pt x="340" y="2794"/>
                    <a:pt x="412" y="2882"/>
                    <a:pt x="470" y="2988"/>
                  </a:cubicBezTo>
                  <a:cubicBezTo>
                    <a:pt x="466" y="3022"/>
                    <a:pt x="466" y="3061"/>
                    <a:pt x="466" y="3090"/>
                  </a:cubicBezTo>
                  <a:cubicBezTo>
                    <a:pt x="325" y="3066"/>
                    <a:pt x="194" y="3066"/>
                    <a:pt x="64" y="3148"/>
                  </a:cubicBezTo>
                  <a:cubicBezTo>
                    <a:pt x="1" y="3192"/>
                    <a:pt x="30" y="3303"/>
                    <a:pt x="112" y="3284"/>
                  </a:cubicBezTo>
                  <a:cubicBezTo>
                    <a:pt x="223" y="3259"/>
                    <a:pt x="306" y="3332"/>
                    <a:pt x="393" y="3390"/>
                  </a:cubicBezTo>
                  <a:cubicBezTo>
                    <a:pt x="282" y="3438"/>
                    <a:pt x="185" y="3511"/>
                    <a:pt x="102" y="3608"/>
                  </a:cubicBezTo>
                  <a:cubicBezTo>
                    <a:pt x="49" y="3666"/>
                    <a:pt x="97" y="3753"/>
                    <a:pt x="175" y="3744"/>
                  </a:cubicBezTo>
                  <a:cubicBezTo>
                    <a:pt x="296" y="3724"/>
                    <a:pt x="412" y="3729"/>
                    <a:pt x="533" y="3715"/>
                  </a:cubicBezTo>
                  <a:cubicBezTo>
                    <a:pt x="538" y="3715"/>
                    <a:pt x="543" y="3715"/>
                    <a:pt x="548" y="3705"/>
                  </a:cubicBezTo>
                  <a:cubicBezTo>
                    <a:pt x="490" y="3932"/>
                    <a:pt x="645" y="4165"/>
                    <a:pt x="824" y="4320"/>
                  </a:cubicBezTo>
                  <a:cubicBezTo>
                    <a:pt x="897" y="4378"/>
                    <a:pt x="1003" y="4286"/>
                    <a:pt x="930" y="4213"/>
                  </a:cubicBezTo>
                  <a:cubicBezTo>
                    <a:pt x="858" y="4141"/>
                    <a:pt x="834" y="4058"/>
                    <a:pt x="834" y="3966"/>
                  </a:cubicBezTo>
                  <a:lnTo>
                    <a:pt x="834" y="3966"/>
                  </a:lnTo>
                  <a:cubicBezTo>
                    <a:pt x="901" y="4247"/>
                    <a:pt x="1143" y="4504"/>
                    <a:pt x="1439" y="4465"/>
                  </a:cubicBezTo>
                  <a:cubicBezTo>
                    <a:pt x="1502" y="4455"/>
                    <a:pt x="1507" y="4359"/>
                    <a:pt x="1444" y="4349"/>
                  </a:cubicBezTo>
                  <a:cubicBezTo>
                    <a:pt x="1395" y="4334"/>
                    <a:pt x="1361" y="4310"/>
                    <a:pt x="1323" y="4276"/>
                  </a:cubicBezTo>
                  <a:cubicBezTo>
                    <a:pt x="1410" y="4305"/>
                    <a:pt x="1502" y="4325"/>
                    <a:pt x="1589" y="4330"/>
                  </a:cubicBezTo>
                  <a:cubicBezTo>
                    <a:pt x="1734" y="4465"/>
                    <a:pt x="1976" y="4504"/>
                    <a:pt x="2160" y="4451"/>
                  </a:cubicBezTo>
                  <a:cubicBezTo>
                    <a:pt x="2219" y="4431"/>
                    <a:pt x="2243" y="4325"/>
                    <a:pt x="2165" y="4310"/>
                  </a:cubicBezTo>
                  <a:cubicBezTo>
                    <a:pt x="2131" y="4305"/>
                    <a:pt x="2097" y="4296"/>
                    <a:pt x="2068" y="4276"/>
                  </a:cubicBezTo>
                  <a:cubicBezTo>
                    <a:pt x="2204" y="4233"/>
                    <a:pt x="2330" y="4160"/>
                    <a:pt x="2446" y="4083"/>
                  </a:cubicBezTo>
                  <a:cubicBezTo>
                    <a:pt x="2630" y="4368"/>
                    <a:pt x="2955" y="4523"/>
                    <a:pt x="3303" y="4543"/>
                  </a:cubicBezTo>
                  <a:cubicBezTo>
                    <a:pt x="3744" y="4567"/>
                    <a:pt x="4175" y="4334"/>
                    <a:pt x="4422" y="3981"/>
                  </a:cubicBezTo>
                  <a:cubicBezTo>
                    <a:pt x="4809" y="4320"/>
                    <a:pt x="5390" y="4431"/>
                    <a:pt x="5865" y="4199"/>
                  </a:cubicBezTo>
                  <a:cubicBezTo>
                    <a:pt x="5938" y="4233"/>
                    <a:pt x="6020" y="4262"/>
                    <a:pt x="6102" y="4281"/>
                  </a:cubicBezTo>
                  <a:cubicBezTo>
                    <a:pt x="6301" y="4451"/>
                    <a:pt x="6572" y="4538"/>
                    <a:pt x="6858" y="4470"/>
                  </a:cubicBezTo>
                  <a:cubicBezTo>
                    <a:pt x="6867" y="4470"/>
                    <a:pt x="6882" y="4465"/>
                    <a:pt x="6892" y="4455"/>
                  </a:cubicBezTo>
                  <a:cubicBezTo>
                    <a:pt x="6867" y="4499"/>
                    <a:pt x="6829" y="4547"/>
                    <a:pt x="6838" y="4601"/>
                  </a:cubicBezTo>
                  <a:cubicBezTo>
                    <a:pt x="6863" y="4722"/>
                    <a:pt x="7003" y="4669"/>
                    <a:pt x="7071" y="4625"/>
                  </a:cubicBezTo>
                  <a:cubicBezTo>
                    <a:pt x="7129" y="4591"/>
                    <a:pt x="7177" y="4538"/>
                    <a:pt x="7216" y="4480"/>
                  </a:cubicBezTo>
                  <a:cubicBezTo>
                    <a:pt x="7221" y="4480"/>
                    <a:pt x="7226" y="4475"/>
                    <a:pt x="7226" y="4475"/>
                  </a:cubicBezTo>
                  <a:cubicBezTo>
                    <a:pt x="7264" y="4455"/>
                    <a:pt x="7269" y="4422"/>
                    <a:pt x="7255" y="4392"/>
                  </a:cubicBezTo>
                  <a:cubicBezTo>
                    <a:pt x="7274" y="4344"/>
                    <a:pt x="7289" y="4296"/>
                    <a:pt x="7289" y="4247"/>
                  </a:cubicBezTo>
                  <a:lnTo>
                    <a:pt x="7323" y="4320"/>
                  </a:lnTo>
                  <a:cubicBezTo>
                    <a:pt x="7342" y="4354"/>
                    <a:pt x="7410" y="4373"/>
                    <a:pt x="7434" y="4334"/>
                  </a:cubicBezTo>
                  <a:cubicBezTo>
                    <a:pt x="7507" y="4247"/>
                    <a:pt x="7497" y="4150"/>
                    <a:pt x="7468" y="4039"/>
                  </a:cubicBezTo>
                  <a:cubicBezTo>
                    <a:pt x="7463" y="4020"/>
                    <a:pt x="7458" y="4005"/>
                    <a:pt x="7449" y="3981"/>
                  </a:cubicBezTo>
                  <a:cubicBezTo>
                    <a:pt x="7492" y="3894"/>
                    <a:pt x="7521" y="3811"/>
                    <a:pt x="7536" y="3719"/>
                  </a:cubicBezTo>
                  <a:cubicBezTo>
                    <a:pt x="7560" y="3840"/>
                    <a:pt x="7579" y="3961"/>
                    <a:pt x="7584" y="4087"/>
                  </a:cubicBezTo>
                  <a:cubicBezTo>
                    <a:pt x="7584" y="4136"/>
                    <a:pt x="7637" y="4179"/>
                    <a:pt x="7686" y="4155"/>
                  </a:cubicBezTo>
                  <a:cubicBezTo>
                    <a:pt x="7778" y="4102"/>
                    <a:pt x="7763" y="3961"/>
                    <a:pt x="7739" y="3845"/>
                  </a:cubicBezTo>
                  <a:cubicBezTo>
                    <a:pt x="7802" y="3792"/>
                    <a:pt x="7802" y="3676"/>
                    <a:pt x="7802" y="3603"/>
                  </a:cubicBezTo>
                  <a:cubicBezTo>
                    <a:pt x="7807" y="3545"/>
                    <a:pt x="7807" y="3477"/>
                    <a:pt x="7802" y="3409"/>
                  </a:cubicBezTo>
                  <a:cubicBezTo>
                    <a:pt x="7826" y="3376"/>
                    <a:pt x="7850" y="3332"/>
                    <a:pt x="7870" y="3288"/>
                  </a:cubicBezTo>
                  <a:cubicBezTo>
                    <a:pt x="7904" y="3385"/>
                    <a:pt x="7928" y="3482"/>
                    <a:pt x="7928" y="3593"/>
                  </a:cubicBezTo>
                  <a:cubicBezTo>
                    <a:pt x="7928" y="3671"/>
                    <a:pt x="8039" y="3695"/>
                    <a:pt x="8068" y="3618"/>
                  </a:cubicBezTo>
                  <a:cubicBezTo>
                    <a:pt x="8160" y="3376"/>
                    <a:pt x="8078" y="3138"/>
                    <a:pt x="7952" y="2930"/>
                  </a:cubicBezTo>
                  <a:lnTo>
                    <a:pt x="7952" y="2896"/>
                  </a:lnTo>
                  <a:cubicBezTo>
                    <a:pt x="8020" y="2964"/>
                    <a:pt x="8073" y="3046"/>
                    <a:pt x="8126" y="3138"/>
                  </a:cubicBezTo>
                  <a:cubicBezTo>
                    <a:pt x="8160" y="3192"/>
                    <a:pt x="8267" y="3182"/>
                    <a:pt x="8262" y="3109"/>
                  </a:cubicBezTo>
                  <a:cubicBezTo>
                    <a:pt x="8262" y="2867"/>
                    <a:pt x="8097" y="2547"/>
                    <a:pt x="7850" y="24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4"/>
            <p:cNvSpPr/>
            <p:nvPr/>
          </p:nvSpPr>
          <p:spPr>
            <a:xfrm rot="-487982" flipH="1">
              <a:off x="5048033" y="4048198"/>
              <a:ext cx="1731159" cy="983613"/>
            </a:xfrm>
            <a:custGeom>
              <a:avLst/>
              <a:gdLst/>
              <a:ahLst/>
              <a:cxnLst/>
              <a:rect l="l" t="t" r="r" b="b"/>
              <a:pathLst>
                <a:path w="10868" h="6175" extrusionOk="0">
                  <a:moveTo>
                    <a:pt x="10287" y="3293"/>
                  </a:moveTo>
                  <a:cubicBezTo>
                    <a:pt x="10243" y="3216"/>
                    <a:pt x="10190" y="3148"/>
                    <a:pt x="10127" y="3080"/>
                  </a:cubicBezTo>
                  <a:cubicBezTo>
                    <a:pt x="10262" y="3051"/>
                    <a:pt x="10393" y="2998"/>
                    <a:pt x="10509" y="2925"/>
                  </a:cubicBezTo>
                  <a:cubicBezTo>
                    <a:pt x="10601" y="2862"/>
                    <a:pt x="10553" y="2727"/>
                    <a:pt x="10442" y="2746"/>
                  </a:cubicBezTo>
                  <a:cubicBezTo>
                    <a:pt x="10233" y="2785"/>
                    <a:pt x="10006" y="2722"/>
                    <a:pt x="9802" y="2741"/>
                  </a:cubicBezTo>
                  <a:cubicBezTo>
                    <a:pt x="9797" y="2727"/>
                    <a:pt x="9797" y="2717"/>
                    <a:pt x="9788" y="2708"/>
                  </a:cubicBezTo>
                  <a:cubicBezTo>
                    <a:pt x="9860" y="2688"/>
                    <a:pt x="9943" y="2659"/>
                    <a:pt x="10001" y="2616"/>
                  </a:cubicBezTo>
                  <a:cubicBezTo>
                    <a:pt x="10064" y="2567"/>
                    <a:pt x="10098" y="2494"/>
                    <a:pt x="10165" y="2451"/>
                  </a:cubicBezTo>
                  <a:cubicBezTo>
                    <a:pt x="10224" y="2412"/>
                    <a:pt x="10219" y="2325"/>
                    <a:pt x="10151" y="2301"/>
                  </a:cubicBezTo>
                  <a:cubicBezTo>
                    <a:pt x="10030" y="2257"/>
                    <a:pt x="9904" y="2204"/>
                    <a:pt x="9778" y="2189"/>
                  </a:cubicBezTo>
                  <a:cubicBezTo>
                    <a:pt x="9691" y="2185"/>
                    <a:pt x="9618" y="2209"/>
                    <a:pt x="9560" y="2252"/>
                  </a:cubicBezTo>
                  <a:cubicBezTo>
                    <a:pt x="9521" y="2204"/>
                    <a:pt x="9488" y="2155"/>
                    <a:pt x="9449" y="2112"/>
                  </a:cubicBezTo>
                  <a:cubicBezTo>
                    <a:pt x="9555" y="2005"/>
                    <a:pt x="9604" y="1850"/>
                    <a:pt x="9604" y="1681"/>
                  </a:cubicBezTo>
                  <a:cubicBezTo>
                    <a:pt x="9604" y="1589"/>
                    <a:pt x="9497" y="1574"/>
                    <a:pt x="9444" y="1632"/>
                  </a:cubicBezTo>
                  <a:cubicBezTo>
                    <a:pt x="9362" y="1744"/>
                    <a:pt x="9231" y="1787"/>
                    <a:pt x="9100" y="1817"/>
                  </a:cubicBezTo>
                  <a:cubicBezTo>
                    <a:pt x="8979" y="1739"/>
                    <a:pt x="8843" y="1676"/>
                    <a:pt x="8708" y="1628"/>
                  </a:cubicBezTo>
                  <a:cubicBezTo>
                    <a:pt x="8853" y="1579"/>
                    <a:pt x="8998" y="1560"/>
                    <a:pt x="9168" y="1579"/>
                  </a:cubicBezTo>
                  <a:cubicBezTo>
                    <a:pt x="9250" y="1584"/>
                    <a:pt x="9279" y="1473"/>
                    <a:pt x="9216" y="1424"/>
                  </a:cubicBezTo>
                  <a:cubicBezTo>
                    <a:pt x="8916" y="1226"/>
                    <a:pt x="8567" y="1294"/>
                    <a:pt x="8320" y="1511"/>
                  </a:cubicBezTo>
                  <a:cubicBezTo>
                    <a:pt x="8320" y="1458"/>
                    <a:pt x="8335" y="1410"/>
                    <a:pt x="8379" y="1376"/>
                  </a:cubicBezTo>
                  <a:cubicBezTo>
                    <a:pt x="8393" y="1361"/>
                    <a:pt x="8398" y="1352"/>
                    <a:pt x="8403" y="1337"/>
                  </a:cubicBezTo>
                  <a:cubicBezTo>
                    <a:pt x="8490" y="1313"/>
                    <a:pt x="8466" y="1182"/>
                    <a:pt x="8374" y="1172"/>
                  </a:cubicBezTo>
                  <a:cubicBezTo>
                    <a:pt x="8224" y="1158"/>
                    <a:pt x="8040" y="1221"/>
                    <a:pt x="7943" y="1342"/>
                  </a:cubicBezTo>
                  <a:cubicBezTo>
                    <a:pt x="7943" y="1342"/>
                    <a:pt x="7943" y="1347"/>
                    <a:pt x="7938" y="1347"/>
                  </a:cubicBezTo>
                  <a:cubicBezTo>
                    <a:pt x="7865" y="1410"/>
                    <a:pt x="7812" y="1502"/>
                    <a:pt x="7793" y="1599"/>
                  </a:cubicBezTo>
                  <a:cubicBezTo>
                    <a:pt x="7720" y="1613"/>
                    <a:pt x="7647" y="1642"/>
                    <a:pt x="7580" y="1671"/>
                  </a:cubicBezTo>
                  <a:cubicBezTo>
                    <a:pt x="7536" y="1603"/>
                    <a:pt x="7488" y="1545"/>
                    <a:pt x="7439" y="1487"/>
                  </a:cubicBezTo>
                  <a:cubicBezTo>
                    <a:pt x="7483" y="1448"/>
                    <a:pt x="7521" y="1400"/>
                    <a:pt x="7550" y="1352"/>
                  </a:cubicBezTo>
                  <a:cubicBezTo>
                    <a:pt x="7618" y="1240"/>
                    <a:pt x="7720" y="1047"/>
                    <a:pt x="7696" y="916"/>
                  </a:cubicBezTo>
                  <a:cubicBezTo>
                    <a:pt x="7667" y="746"/>
                    <a:pt x="7497" y="843"/>
                    <a:pt x="7405" y="892"/>
                  </a:cubicBezTo>
                  <a:cubicBezTo>
                    <a:pt x="7270" y="955"/>
                    <a:pt x="7158" y="1042"/>
                    <a:pt x="7061" y="1158"/>
                  </a:cubicBezTo>
                  <a:cubicBezTo>
                    <a:pt x="7018" y="1124"/>
                    <a:pt x="6969" y="1095"/>
                    <a:pt x="6921" y="1071"/>
                  </a:cubicBezTo>
                  <a:cubicBezTo>
                    <a:pt x="6945" y="785"/>
                    <a:pt x="6800" y="494"/>
                    <a:pt x="6655" y="252"/>
                  </a:cubicBezTo>
                  <a:cubicBezTo>
                    <a:pt x="6611" y="180"/>
                    <a:pt x="6480" y="199"/>
                    <a:pt x="6485" y="291"/>
                  </a:cubicBezTo>
                  <a:cubicBezTo>
                    <a:pt x="6495" y="494"/>
                    <a:pt x="6480" y="698"/>
                    <a:pt x="6417" y="882"/>
                  </a:cubicBezTo>
                  <a:cubicBezTo>
                    <a:pt x="6398" y="877"/>
                    <a:pt x="6383" y="877"/>
                    <a:pt x="6359" y="872"/>
                  </a:cubicBezTo>
                  <a:cubicBezTo>
                    <a:pt x="6340" y="761"/>
                    <a:pt x="6316" y="654"/>
                    <a:pt x="6296" y="543"/>
                  </a:cubicBezTo>
                  <a:cubicBezTo>
                    <a:pt x="6287" y="470"/>
                    <a:pt x="6199" y="461"/>
                    <a:pt x="6146" y="494"/>
                  </a:cubicBezTo>
                  <a:cubicBezTo>
                    <a:pt x="6025" y="591"/>
                    <a:pt x="5933" y="708"/>
                    <a:pt x="5880" y="848"/>
                  </a:cubicBezTo>
                  <a:cubicBezTo>
                    <a:pt x="5759" y="858"/>
                    <a:pt x="5643" y="877"/>
                    <a:pt x="5526" y="906"/>
                  </a:cubicBezTo>
                  <a:cubicBezTo>
                    <a:pt x="5551" y="829"/>
                    <a:pt x="5570" y="751"/>
                    <a:pt x="5584" y="679"/>
                  </a:cubicBezTo>
                  <a:cubicBezTo>
                    <a:pt x="5594" y="625"/>
                    <a:pt x="5551" y="553"/>
                    <a:pt x="5488" y="567"/>
                  </a:cubicBezTo>
                  <a:cubicBezTo>
                    <a:pt x="5255" y="640"/>
                    <a:pt x="5028" y="761"/>
                    <a:pt x="4921" y="974"/>
                  </a:cubicBezTo>
                  <a:cubicBezTo>
                    <a:pt x="4824" y="896"/>
                    <a:pt x="4718" y="829"/>
                    <a:pt x="4597" y="775"/>
                  </a:cubicBezTo>
                  <a:cubicBezTo>
                    <a:pt x="4713" y="630"/>
                    <a:pt x="4844" y="514"/>
                    <a:pt x="5018" y="422"/>
                  </a:cubicBezTo>
                  <a:cubicBezTo>
                    <a:pt x="5105" y="383"/>
                    <a:pt x="5052" y="262"/>
                    <a:pt x="4965" y="272"/>
                  </a:cubicBezTo>
                  <a:cubicBezTo>
                    <a:pt x="4737" y="301"/>
                    <a:pt x="4475" y="436"/>
                    <a:pt x="4330" y="635"/>
                  </a:cubicBezTo>
                  <a:cubicBezTo>
                    <a:pt x="4359" y="490"/>
                    <a:pt x="4354" y="335"/>
                    <a:pt x="4335" y="189"/>
                  </a:cubicBezTo>
                  <a:cubicBezTo>
                    <a:pt x="4325" y="102"/>
                    <a:pt x="4195" y="102"/>
                    <a:pt x="4170" y="180"/>
                  </a:cubicBezTo>
                  <a:cubicBezTo>
                    <a:pt x="4132" y="340"/>
                    <a:pt x="4083" y="504"/>
                    <a:pt x="3996" y="649"/>
                  </a:cubicBezTo>
                  <a:cubicBezTo>
                    <a:pt x="3923" y="649"/>
                    <a:pt x="3846" y="654"/>
                    <a:pt x="3773" y="674"/>
                  </a:cubicBezTo>
                  <a:cubicBezTo>
                    <a:pt x="3783" y="562"/>
                    <a:pt x="3807" y="412"/>
                    <a:pt x="3880" y="325"/>
                  </a:cubicBezTo>
                  <a:lnTo>
                    <a:pt x="3890" y="320"/>
                  </a:lnTo>
                  <a:cubicBezTo>
                    <a:pt x="3894" y="315"/>
                    <a:pt x="3899" y="315"/>
                    <a:pt x="3904" y="310"/>
                  </a:cubicBezTo>
                  <a:cubicBezTo>
                    <a:pt x="3996" y="262"/>
                    <a:pt x="3923" y="131"/>
                    <a:pt x="3831" y="175"/>
                  </a:cubicBezTo>
                  <a:cubicBezTo>
                    <a:pt x="3638" y="267"/>
                    <a:pt x="3483" y="441"/>
                    <a:pt x="3410" y="640"/>
                  </a:cubicBezTo>
                  <a:cubicBezTo>
                    <a:pt x="3396" y="635"/>
                    <a:pt x="3386" y="635"/>
                    <a:pt x="3371" y="630"/>
                  </a:cubicBezTo>
                  <a:cubicBezTo>
                    <a:pt x="3371" y="625"/>
                    <a:pt x="3381" y="616"/>
                    <a:pt x="3381" y="606"/>
                  </a:cubicBezTo>
                  <a:cubicBezTo>
                    <a:pt x="3405" y="465"/>
                    <a:pt x="3337" y="325"/>
                    <a:pt x="3308" y="194"/>
                  </a:cubicBezTo>
                  <a:cubicBezTo>
                    <a:pt x="3289" y="122"/>
                    <a:pt x="3187" y="117"/>
                    <a:pt x="3163" y="175"/>
                  </a:cubicBezTo>
                  <a:cubicBezTo>
                    <a:pt x="2984" y="267"/>
                    <a:pt x="2858" y="412"/>
                    <a:pt x="2805" y="591"/>
                  </a:cubicBezTo>
                  <a:cubicBezTo>
                    <a:pt x="2708" y="606"/>
                    <a:pt x="2616" y="630"/>
                    <a:pt x="2524" y="659"/>
                  </a:cubicBezTo>
                  <a:cubicBezTo>
                    <a:pt x="2451" y="490"/>
                    <a:pt x="2413" y="320"/>
                    <a:pt x="2417" y="126"/>
                  </a:cubicBezTo>
                  <a:cubicBezTo>
                    <a:pt x="2417" y="20"/>
                    <a:pt x="2272" y="1"/>
                    <a:pt x="2233" y="97"/>
                  </a:cubicBezTo>
                  <a:cubicBezTo>
                    <a:pt x="2146" y="340"/>
                    <a:pt x="2112" y="601"/>
                    <a:pt x="2161" y="853"/>
                  </a:cubicBezTo>
                  <a:cubicBezTo>
                    <a:pt x="2151" y="858"/>
                    <a:pt x="2137" y="872"/>
                    <a:pt x="2127" y="877"/>
                  </a:cubicBezTo>
                  <a:cubicBezTo>
                    <a:pt x="2064" y="848"/>
                    <a:pt x="1986" y="829"/>
                    <a:pt x="1914" y="824"/>
                  </a:cubicBezTo>
                  <a:cubicBezTo>
                    <a:pt x="1735" y="804"/>
                    <a:pt x="1478" y="795"/>
                    <a:pt x="1323" y="892"/>
                  </a:cubicBezTo>
                  <a:cubicBezTo>
                    <a:pt x="1255" y="930"/>
                    <a:pt x="1265" y="1051"/>
                    <a:pt x="1357" y="1051"/>
                  </a:cubicBezTo>
                  <a:cubicBezTo>
                    <a:pt x="1507" y="1051"/>
                    <a:pt x="1614" y="1182"/>
                    <a:pt x="1739" y="1240"/>
                  </a:cubicBezTo>
                  <a:cubicBezTo>
                    <a:pt x="1744" y="1245"/>
                    <a:pt x="1759" y="1245"/>
                    <a:pt x="1768" y="1255"/>
                  </a:cubicBezTo>
                  <a:cubicBezTo>
                    <a:pt x="1715" y="1327"/>
                    <a:pt x="1672" y="1410"/>
                    <a:pt x="1628" y="1487"/>
                  </a:cubicBezTo>
                  <a:cubicBezTo>
                    <a:pt x="1405" y="1366"/>
                    <a:pt x="1081" y="1390"/>
                    <a:pt x="868" y="1497"/>
                  </a:cubicBezTo>
                  <a:cubicBezTo>
                    <a:pt x="795" y="1531"/>
                    <a:pt x="814" y="1632"/>
                    <a:pt x="887" y="1666"/>
                  </a:cubicBezTo>
                  <a:cubicBezTo>
                    <a:pt x="1115" y="1754"/>
                    <a:pt x="1299" y="1846"/>
                    <a:pt x="1473" y="1996"/>
                  </a:cubicBezTo>
                  <a:cubicBezTo>
                    <a:pt x="1468" y="2020"/>
                    <a:pt x="1468" y="2054"/>
                    <a:pt x="1459" y="2078"/>
                  </a:cubicBezTo>
                  <a:cubicBezTo>
                    <a:pt x="1260" y="2059"/>
                    <a:pt x="1057" y="2136"/>
                    <a:pt x="868" y="2214"/>
                  </a:cubicBezTo>
                  <a:cubicBezTo>
                    <a:pt x="800" y="2247"/>
                    <a:pt x="805" y="2335"/>
                    <a:pt x="863" y="2373"/>
                  </a:cubicBezTo>
                  <a:cubicBezTo>
                    <a:pt x="1032" y="2494"/>
                    <a:pt x="1212" y="2591"/>
                    <a:pt x="1405" y="2601"/>
                  </a:cubicBezTo>
                  <a:cubicBezTo>
                    <a:pt x="1241" y="2712"/>
                    <a:pt x="1091" y="2853"/>
                    <a:pt x="969" y="3008"/>
                  </a:cubicBezTo>
                  <a:cubicBezTo>
                    <a:pt x="829" y="2853"/>
                    <a:pt x="635" y="2732"/>
                    <a:pt x="442" y="2688"/>
                  </a:cubicBezTo>
                  <a:cubicBezTo>
                    <a:pt x="359" y="2669"/>
                    <a:pt x="267" y="2770"/>
                    <a:pt x="345" y="2843"/>
                  </a:cubicBezTo>
                  <a:cubicBezTo>
                    <a:pt x="364" y="2862"/>
                    <a:pt x="384" y="2877"/>
                    <a:pt x="403" y="2892"/>
                  </a:cubicBezTo>
                  <a:cubicBezTo>
                    <a:pt x="500" y="3027"/>
                    <a:pt x="597" y="3153"/>
                    <a:pt x="650" y="3318"/>
                  </a:cubicBezTo>
                  <a:cubicBezTo>
                    <a:pt x="660" y="3347"/>
                    <a:pt x="669" y="3371"/>
                    <a:pt x="674" y="3400"/>
                  </a:cubicBezTo>
                  <a:cubicBezTo>
                    <a:pt x="538" y="3264"/>
                    <a:pt x="364" y="3153"/>
                    <a:pt x="195" y="3148"/>
                  </a:cubicBezTo>
                  <a:cubicBezTo>
                    <a:pt x="151" y="3148"/>
                    <a:pt x="117" y="3172"/>
                    <a:pt x="103" y="3216"/>
                  </a:cubicBezTo>
                  <a:cubicBezTo>
                    <a:pt x="54" y="3347"/>
                    <a:pt x="238" y="3458"/>
                    <a:pt x="321" y="3536"/>
                  </a:cubicBezTo>
                  <a:cubicBezTo>
                    <a:pt x="442" y="3652"/>
                    <a:pt x="534" y="3773"/>
                    <a:pt x="621" y="3904"/>
                  </a:cubicBezTo>
                  <a:cubicBezTo>
                    <a:pt x="611" y="3952"/>
                    <a:pt x="611" y="3996"/>
                    <a:pt x="611" y="4044"/>
                  </a:cubicBezTo>
                  <a:cubicBezTo>
                    <a:pt x="432" y="4005"/>
                    <a:pt x="248" y="4015"/>
                    <a:pt x="88" y="4122"/>
                  </a:cubicBezTo>
                  <a:cubicBezTo>
                    <a:pt x="1" y="4175"/>
                    <a:pt x="45" y="4320"/>
                    <a:pt x="151" y="4296"/>
                  </a:cubicBezTo>
                  <a:cubicBezTo>
                    <a:pt x="291" y="4267"/>
                    <a:pt x="403" y="4364"/>
                    <a:pt x="514" y="4436"/>
                  </a:cubicBezTo>
                  <a:cubicBezTo>
                    <a:pt x="369" y="4504"/>
                    <a:pt x="243" y="4601"/>
                    <a:pt x="127" y="4722"/>
                  </a:cubicBezTo>
                  <a:cubicBezTo>
                    <a:pt x="64" y="4795"/>
                    <a:pt x="117" y="4916"/>
                    <a:pt x="219" y="4896"/>
                  </a:cubicBezTo>
                  <a:cubicBezTo>
                    <a:pt x="379" y="4872"/>
                    <a:pt x="529" y="4877"/>
                    <a:pt x="684" y="4862"/>
                  </a:cubicBezTo>
                  <a:cubicBezTo>
                    <a:pt x="693" y="4862"/>
                    <a:pt x="703" y="4853"/>
                    <a:pt x="708" y="4853"/>
                  </a:cubicBezTo>
                  <a:cubicBezTo>
                    <a:pt x="630" y="5153"/>
                    <a:pt x="839" y="5458"/>
                    <a:pt x="1066" y="5661"/>
                  </a:cubicBezTo>
                  <a:cubicBezTo>
                    <a:pt x="1163" y="5739"/>
                    <a:pt x="1304" y="5618"/>
                    <a:pt x="1212" y="5521"/>
                  </a:cubicBezTo>
                  <a:cubicBezTo>
                    <a:pt x="1120" y="5424"/>
                    <a:pt x="1091" y="5313"/>
                    <a:pt x="1086" y="5192"/>
                  </a:cubicBezTo>
                  <a:lnTo>
                    <a:pt x="1086" y="5192"/>
                  </a:lnTo>
                  <a:cubicBezTo>
                    <a:pt x="1178" y="5555"/>
                    <a:pt x="1492" y="5904"/>
                    <a:pt x="1885" y="5841"/>
                  </a:cubicBezTo>
                  <a:cubicBezTo>
                    <a:pt x="1962" y="5831"/>
                    <a:pt x="1967" y="5700"/>
                    <a:pt x="1890" y="5686"/>
                  </a:cubicBezTo>
                  <a:cubicBezTo>
                    <a:pt x="1831" y="5671"/>
                    <a:pt x="1773" y="5637"/>
                    <a:pt x="1735" y="5589"/>
                  </a:cubicBezTo>
                  <a:cubicBezTo>
                    <a:pt x="1841" y="5623"/>
                    <a:pt x="1962" y="5647"/>
                    <a:pt x="2083" y="5661"/>
                  </a:cubicBezTo>
                  <a:cubicBezTo>
                    <a:pt x="2277" y="5836"/>
                    <a:pt x="2592" y="5889"/>
                    <a:pt x="2834" y="5816"/>
                  </a:cubicBezTo>
                  <a:cubicBezTo>
                    <a:pt x="2921" y="5792"/>
                    <a:pt x="2945" y="5652"/>
                    <a:pt x="2839" y="5628"/>
                  </a:cubicBezTo>
                  <a:cubicBezTo>
                    <a:pt x="2790" y="5618"/>
                    <a:pt x="2752" y="5603"/>
                    <a:pt x="2713" y="5579"/>
                  </a:cubicBezTo>
                  <a:cubicBezTo>
                    <a:pt x="2887" y="5521"/>
                    <a:pt x="3052" y="5434"/>
                    <a:pt x="3202" y="5327"/>
                  </a:cubicBezTo>
                  <a:cubicBezTo>
                    <a:pt x="3454" y="5700"/>
                    <a:pt x="3870" y="5904"/>
                    <a:pt x="4335" y="5928"/>
                  </a:cubicBezTo>
                  <a:cubicBezTo>
                    <a:pt x="4916" y="5957"/>
                    <a:pt x="5478" y="5652"/>
                    <a:pt x="5812" y="5187"/>
                  </a:cubicBezTo>
                  <a:cubicBezTo>
                    <a:pt x="6325" y="5628"/>
                    <a:pt x="7090" y="5783"/>
                    <a:pt x="7701" y="5473"/>
                  </a:cubicBezTo>
                  <a:cubicBezTo>
                    <a:pt x="7797" y="5521"/>
                    <a:pt x="7909" y="5555"/>
                    <a:pt x="8015" y="5589"/>
                  </a:cubicBezTo>
                  <a:cubicBezTo>
                    <a:pt x="8282" y="5812"/>
                    <a:pt x="8635" y="5918"/>
                    <a:pt x="9008" y="5836"/>
                  </a:cubicBezTo>
                  <a:cubicBezTo>
                    <a:pt x="9023" y="5831"/>
                    <a:pt x="9037" y="5831"/>
                    <a:pt x="9052" y="5821"/>
                  </a:cubicBezTo>
                  <a:cubicBezTo>
                    <a:pt x="9023" y="5884"/>
                    <a:pt x="8965" y="5942"/>
                    <a:pt x="8979" y="6015"/>
                  </a:cubicBezTo>
                  <a:cubicBezTo>
                    <a:pt x="9013" y="6175"/>
                    <a:pt x="9192" y="6102"/>
                    <a:pt x="9279" y="6049"/>
                  </a:cubicBezTo>
                  <a:cubicBezTo>
                    <a:pt x="9362" y="6000"/>
                    <a:pt x="9425" y="5933"/>
                    <a:pt x="9473" y="5855"/>
                  </a:cubicBezTo>
                  <a:cubicBezTo>
                    <a:pt x="9483" y="5855"/>
                    <a:pt x="9488" y="5846"/>
                    <a:pt x="9492" y="5846"/>
                  </a:cubicBezTo>
                  <a:cubicBezTo>
                    <a:pt x="9541" y="5821"/>
                    <a:pt x="9546" y="5773"/>
                    <a:pt x="9536" y="5734"/>
                  </a:cubicBezTo>
                  <a:cubicBezTo>
                    <a:pt x="9560" y="5671"/>
                    <a:pt x="9570" y="5603"/>
                    <a:pt x="9580" y="5545"/>
                  </a:cubicBezTo>
                  <a:cubicBezTo>
                    <a:pt x="9594" y="5574"/>
                    <a:pt x="9609" y="5603"/>
                    <a:pt x="9618" y="5642"/>
                  </a:cubicBezTo>
                  <a:cubicBezTo>
                    <a:pt x="9642" y="5691"/>
                    <a:pt x="9730" y="5710"/>
                    <a:pt x="9764" y="5666"/>
                  </a:cubicBezTo>
                  <a:cubicBezTo>
                    <a:pt x="9860" y="5545"/>
                    <a:pt x="9851" y="5419"/>
                    <a:pt x="9812" y="5279"/>
                  </a:cubicBezTo>
                  <a:cubicBezTo>
                    <a:pt x="9807" y="5255"/>
                    <a:pt x="9802" y="5230"/>
                    <a:pt x="9788" y="5201"/>
                  </a:cubicBezTo>
                  <a:cubicBezTo>
                    <a:pt x="9846" y="5090"/>
                    <a:pt x="9880" y="4974"/>
                    <a:pt x="9899" y="4853"/>
                  </a:cubicBezTo>
                  <a:cubicBezTo>
                    <a:pt x="9928" y="5013"/>
                    <a:pt x="9952" y="5177"/>
                    <a:pt x="9967" y="5347"/>
                  </a:cubicBezTo>
                  <a:cubicBezTo>
                    <a:pt x="9972" y="5410"/>
                    <a:pt x="10030" y="5468"/>
                    <a:pt x="10098" y="5429"/>
                  </a:cubicBezTo>
                  <a:cubicBezTo>
                    <a:pt x="10219" y="5356"/>
                    <a:pt x="10199" y="5177"/>
                    <a:pt x="10170" y="5022"/>
                  </a:cubicBezTo>
                  <a:cubicBezTo>
                    <a:pt x="10248" y="4959"/>
                    <a:pt x="10248" y="4800"/>
                    <a:pt x="10257" y="4708"/>
                  </a:cubicBezTo>
                  <a:cubicBezTo>
                    <a:pt x="10262" y="4625"/>
                    <a:pt x="10262" y="4538"/>
                    <a:pt x="10257" y="4456"/>
                  </a:cubicBezTo>
                  <a:cubicBezTo>
                    <a:pt x="10291" y="4407"/>
                    <a:pt x="10320" y="4349"/>
                    <a:pt x="10345" y="4296"/>
                  </a:cubicBezTo>
                  <a:cubicBezTo>
                    <a:pt x="10393" y="4417"/>
                    <a:pt x="10427" y="4553"/>
                    <a:pt x="10427" y="4688"/>
                  </a:cubicBezTo>
                  <a:cubicBezTo>
                    <a:pt x="10427" y="4800"/>
                    <a:pt x="10572" y="4824"/>
                    <a:pt x="10606" y="4722"/>
                  </a:cubicBezTo>
                  <a:cubicBezTo>
                    <a:pt x="10727" y="4407"/>
                    <a:pt x="10626" y="4097"/>
                    <a:pt x="10456" y="3826"/>
                  </a:cubicBezTo>
                  <a:lnTo>
                    <a:pt x="10456" y="3778"/>
                  </a:lnTo>
                  <a:cubicBezTo>
                    <a:pt x="10548" y="3870"/>
                    <a:pt x="10611" y="3976"/>
                    <a:pt x="10684" y="4097"/>
                  </a:cubicBezTo>
                  <a:cubicBezTo>
                    <a:pt x="10727" y="4170"/>
                    <a:pt x="10868" y="4160"/>
                    <a:pt x="10863" y="4054"/>
                  </a:cubicBezTo>
                  <a:cubicBezTo>
                    <a:pt x="10829" y="3778"/>
                    <a:pt x="10611" y="3361"/>
                    <a:pt x="10287" y="32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4"/>
            <p:cNvSpPr/>
            <p:nvPr/>
          </p:nvSpPr>
          <p:spPr>
            <a:xfrm rot="-487982" flipH="1">
              <a:off x="5591840" y="4280053"/>
              <a:ext cx="175219" cy="161360"/>
            </a:xfrm>
            <a:custGeom>
              <a:avLst/>
              <a:gdLst/>
              <a:ahLst/>
              <a:cxnLst/>
              <a:rect l="l" t="t" r="r" b="b"/>
              <a:pathLst>
                <a:path w="1100" h="1013" extrusionOk="0">
                  <a:moveTo>
                    <a:pt x="184" y="712"/>
                  </a:moveTo>
                  <a:cubicBezTo>
                    <a:pt x="184" y="712"/>
                    <a:pt x="203" y="722"/>
                    <a:pt x="232" y="722"/>
                  </a:cubicBezTo>
                  <a:cubicBezTo>
                    <a:pt x="257" y="727"/>
                    <a:pt x="334" y="606"/>
                    <a:pt x="412" y="553"/>
                  </a:cubicBezTo>
                  <a:lnTo>
                    <a:pt x="509" y="533"/>
                  </a:lnTo>
                  <a:lnTo>
                    <a:pt x="649" y="509"/>
                  </a:lnTo>
                  <a:cubicBezTo>
                    <a:pt x="625" y="417"/>
                    <a:pt x="620" y="315"/>
                    <a:pt x="639" y="272"/>
                  </a:cubicBezTo>
                  <a:cubicBezTo>
                    <a:pt x="654" y="228"/>
                    <a:pt x="751" y="107"/>
                    <a:pt x="789" y="78"/>
                  </a:cubicBezTo>
                  <a:cubicBezTo>
                    <a:pt x="823" y="49"/>
                    <a:pt x="959" y="1"/>
                    <a:pt x="969" y="49"/>
                  </a:cubicBezTo>
                  <a:cubicBezTo>
                    <a:pt x="983" y="97"/>
                    <a:pt x="1032" y="194"/>
                    <a:pt x="1051" y="151"/>
                  </a:cubicBezTo>
                  <a:cubicBezTo>
                    <a:pt x="1065" y="107"/>
                    <a:pt x="1099" y="127"/>
                    <a:pt x="1065" y="291"/>
                  </a:cubicBezTo>
                  <a:cubicBezTo>
                    <a:pt x="1065" y="291"/>
                    <a:pt x="1056" y="344"/>
                    <a:pt x="935" y="456"/>
                  </a:cubicBezTo>
                  <a:cubicBezTo>
                    <a:pt x="848" y="528"/>
                    <a:pt x="605" y="819"/>
                    <a:pt x="484" y="703"/>
                  </a:cubicBezTo>
                  <a:lnTo>
                    <a:pt x="475" y="804"/>
                  </a:lnTo>
                  <a:cubicBezTo>
                    <a:pt x="402" y="775"/>
                    <a:pt x="334" y="834"/>
                    <a:pt x="325" y="926"/>
                  </a:cubicBezTo>
                  <a:lnTo>
                    <a:pt x="160" y="1013"/>
                  </a:lnTo>
                  <a:cubicBezTo>
                    <a:pt x="44" y="858"/>
                    <a:pt x="0" y="814"/>
                    <a:pt x="184" y="71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4"/>
            <p:cNvSpPr/>
            <p:nvPr/>
          </p:nvSpPr>
          <p:spPr>
            <a:xfrm rot="-487982" flipH="1">
              <a:off x="5824074" y="4314957"/>
              <a:ext cx="100512" cy="97485"/>
            </a:xfrm>
            <a:custGeom>
              <a:avLst/>
              <a:gdLst/>
              <a:ahLst/>
              <a:cxnLst/>
              <a:rect l="l" t="t" r="r" b="b"/>
              <a:pathLst>
                <a:path w="631" h="612" extrusionOk="0">
                  <a:moveTo>
                    <a:pt x="383" y="611"/>
                  </a:moveTo>
                  <a:cubicBezTo>
                    <a:pt x="378" y="611"/>
                    <a:pt x="262" y="563"/>
                    <a:pt x="127" y="490"/>
                  </a:cubicBezTo>
                  <a:lnTo>
                    <a:pt x="78" y="379"/>
                  </a:lnTo>
                  <a:lnTo>
                    <a:pt x="73" y="364"/>
                  </a:lnTo>
                  <a:cubicBezTo>
                    <a:pt x="25" y="364"/>
                    <a:pt x="1" y="350"/>
                    <a:pt x="25" y="335"/>
                  </a:cubicBezTo>
                  <a:cubicBezTo>
                    <a:pt x="44" y="320"/>
                    <a:pt x="98" y="228"/>
                    <a:pt x="102" y="170"/>
                  </a:cubicBezTo>
                  <a:cubicBezTo>
                    <a:pt x="107" y="107"/>
                    <a:pt x="238" y="59"/>
                    <a:pt x="238" y="49"/>
                  </a:cubicBezTo>
                  <a:cubicBezTo>
                    <a:pt x="238" y="35"/>
                    <a:pt x="277" y="1"/>
                    <a:pt x="315" y="25"/>
                  </a:cubicBezTo>
                  <a:cubicBezTo>
                    <a:pt x="349" y="49"/>
                    <a:pt x="456" y="127"/>
                    <a:pt x="437" y="127"/>
                  </a:cubicBezTo>
                  <a:cubicBezTo>
                    <a:pt x="417" y="127"/>
                    <a:pt x="383" y="146"/>
                    <a:pt x="383" y="166"/>
                  </a:cubicBezTo>
                  <a:cubicBezTo>
                    <a:pt x="383" y="180"/>
                    <a:pt x="407" y="243"/>
                    <a:pt x="432" y="238"/>
                  </a:cubicBezTo>
                  <a:cubicBezTo>
                    <a:pt x="456" y="233"/>
                    <a:pt x="524" y="219"/>
                    <a:pt x="533" y="243"/>
                  </a:cubicBezTo>
                  <a:cubicBezTo>
                    <a:pt x="543" y="262"/>
                    <a:pt x="543" y="320"/>
                    <a:pt x="485" y="316"/>
                  </a:cubicBezTo>
                  <a:cubicBezTo>
                    <a:pt x="422" y="311"/>
                    <a:pt x="277" y="320"/>
                    <a:pt x="291" y="359"/>
                  </a:cubicBezTo>
                  <a:cubicBezTo>
                    <a:pt x="301" y="393"/>
                    <a:pt x="412" y="475"/>
                    <a:pt x="514" y="480"/>
                  </a:cubicBezTo>
                  <a:lnTo>
                    <a:pt x="630" y="534"/>
                  </a:lnTo>
                  <a:lnTo>
                    <a:pt x="630" y="534"/>
                  </a:lnTo>
                  <a:cubicBezTo>
                    <a:pt x="630" y="534"/>
                    <a:pt x="587" y="529"/>
                    <a:pt x="538" y="524"/>
                  </a:cubicBezTo>
                  <a:cubicBezTo>
                    <a:pt x="490" y="514"/>
                    <a:pt x="388" y="611"/>
                    <a:pt x="383" y="6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14"/>
          <p:cNvGrpSpPr/>
          <p:nvPr/>
        </p:nvGrpSpPr>
        <p:grpSpPr>
          <a:xfrm>
            <a:off x="0" y="4356250"/>
            <a:ext cx="9068776" cy="793081"/>
            <a:chOff x="0" y="4356250"/>
            <a:chExt cx="9068776" cy="793081"/>
          </a:xfrm>
        </p:grpSpPr>
        <p:sp>
          <p:nvSpPr>
            <p:cNvPr id="2307" name="Google Shape;2307;p14"/>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4"/>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4"/>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4"/>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4"/>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4"/>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4"/>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4"/>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4"/>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4"/>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4"/>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4"/>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4"/>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4"/>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4"/>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4"/>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4"/>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4"/>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4"/>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26" name="Google Shape;2326;p14"/>
          <p:cNvPicPr preferRelativeResize="0"/>
          <p:nvPr/>
        </p:nvPicPr>
        <p:blipFill>
          <a:blip r:embed="rId2">
            <a:alphaModFix/>
          </a:blip>
          <a:stretch>
            <a:fillRect/>
          </a:stretch>
        </p:blipFill>
        <p:spPr>
          <a:xfrm>
            <a:off x="0" y="0"/>
            <a:ext cx="9144003" cy="2897688"/>
          </a:xfrm>
          <a:prstGeom prst="rect">
            <a:avLst/>
          </a:prstGeom>
          <a:noFill/>
          <a:ln>
            <a:noFill/>
          </a:ln>
        </p:spPr>
      </p:pic>
      <p:sp>
        <p:nvSpPr>
          <p:cNvPr id="2327" name="Google Shape;2327;p14"/>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4"/>
          <p:cNvSpPr txBox="1">
            <a:spLocks noGrp="1"/>
          </p:cNvSpPr>
          <p:nvPr>
            <p:ph type="title"/>
          </p:nvPr>
        </p:nvSpPr>
        <p:spPr>
          <a:xfrm>
            <a:off x="483100" y="2529125"/>
            <a:ext cx="4731300" cy="530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35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29" name="Google Shape;2329;p14"/>
          <p:cNvSpPr txBox="1">
            <a:spLocks noGrp="1"/>
          </p:cNvSpPr>
          <p:nvPr>
            <p:ph type="subTitle" idx="1"/>
          </p:nvPr>
        </p:nvSpPr>
        <p:spPr>
          <a:xfrm>
            <a:off x="1174300" y="3116825"/>
            <a:ext cx="3348900" cy="695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30" name="Google Shape;2330;p14"/>
          <p:cNvSpPr txBox="1">
            <a:spLocks noGrp="1"/>
          </p:cNvSpPr>
          <p:nvPr>
            <p:ph type="title" idx="2" hasCustomPrompt="1"/>
          </p:nvPr>
        </p:nvSpPr>
        <p:spPr>
          <a:xfrm>
            <a:off x="1913350" y="1331263"/>
            <a:ext cx="1839600" cy="115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2000"/>
              <a:buNone/>
              <a:defRPr sz="6500">
                <a:solidFill>
                  <a:schemeClr val="accent4"/>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2331" name="Google Shape;2331;p14"/>
          <p:cNvSpPr/>
          <p:nvPr/>
        </p:nvSpPr>
        <p:spPr>
          <a:xfrm>
            <a:off x="763450" y="598625"/>
            <a:ext cx="4003884" cy="3185181"/>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2" name="Google Shape;2332;p14"/>
          <p:cNvGrpSpPr/>
          <p:nvPr/>
        </p:nvGrpSpPr>
        <p:grpSpPr>
          <a:xfrm>
            <a:off x="6538674" y="155700"/>
            <a:ext cx="2436019" cy="2435515"/>
            <a:chOff x="6538674" y="155700"/>
            <a:chExt cx="2436019" cy="2435515"/>
          </a:xfrm>
        </p:grpSpPr>
        <p:sp>
          <p:nvSpPr>
            <p:cNvPr id="2333" name="Google Shape;2333;p14"/>
            <p:cNvSpPr/>
            <p:nvPr/>
          </p:nvSpPr>
          <p:spPr>
            <a:xfrm>
              <a:off x="7743742" y="155700"/>
              <a:ext cx="26416" cy="1061007"/>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4"/>
            <p:cNvSpPr/>
            <p:nvPr/>
          </p:nvSpPr>
          <p:spPr>
            <a:xfrm>
              <a:off x="7141964" y="318735"/>
              <a:ext cx="542685" cy="91861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4"/>
            <p:cNvSpPr/>
            <p:nvPr/>
          </p:nvSpPr>
          <p:spPr>
            <a:xfrm>
              <a:off x="6698572" y="764516"/>
              <a:ext cx="926443" cy="53058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4"/>
            <p:cNvSpPr/>
            <p:nvPr/>
          </p:nvSpPr>
          <p:spPr>
            <a:xfrm>
              <a:off x="6538674" y="1359719"/>
              <a:ext cx="1061007" cy="26470"/>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4"/>
            <p:cNvSpPr/>
            <p:nvPr/>
          </p:nvSpPr>
          <p:spPr>
            <a:xfrm>
              <a:off x="6698572" y="1451824"/>
              <a:ext cx="926443" cy="53058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4"/>
            <p:cNvSpPr/>
            <p:nvPr/>
          </p:nvSpPr>
          <p:spPr>
            <a:xfrm>
              <a:off x="7141964" y="1509032"/>
              <a:ext cx="542685" cy="91861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4"/>
            <p:cNvSpPr/>
            <p:nvPr/>
          </p:nvSpPr>
          <p:spPr>
            <a:xfrm>
              <a:off x="7743742" y="1530209"/>
              <a:ext cx="26416" cy="1061007"/>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4"/>
            <p:cNvSpPr/>
            <p:nvPr/>
          </p:nvSpPr>
          <p:spPr>
            <a:xfrm>
              <a:off x="7828714" y="1509573"/>
              <a:ext cx="543171" cy="91861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4"/>
            <p:cNvSpPr/>
            <p:nvPr/>
          </p:nvSpPr>
          <p:spPr>
            <a:xfrm>
              <a:off x="7888892" y="1451824"/>
              <a:ext cx="926389" cy="53058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4"/>
            <p:cNvSpPr/>
            <p:nvPr/>
          </p:nvSpPr>
          <p:spPr>
            <a:xfrm>
              <a:off x="7913687" y="1359719"/>
              <a:ext cx="1061007" cy="26470"/>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4"/>
            <p:cNvSpPr/>
            <p:nvPr/>
          </p:nvSpPr>
          <p:spPr>
            <a:xfrm>
              <a:off x="7888352" y="764516"/>
              <a:ext cx="926929" cy="53058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4"/>
            <p:cNvSpPr/>
            <p:nvPr/>
          </p:nvSpPr>
          <p:spPr>
            <a:xfrm>
              <a:off x="7828714" y="318735"/>
              <a:ext cx="543171" cy="91861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4"/>
            <p:cNvSpPr/>
            <p:nvPr/>
          </p:nvSpPr>
          <p:spPr>
            <a:xfrm>
              <a:off x="7579576" y="635514"/>
              <a:ext cx="159467" cy="64246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4"/>
            <p:cNvSpPr/>
            <p:nvPr/>
          </p:nvSpPr>
          <p:spPr>
            <a:xfrm>
              <a:off x="7235418" y="820211"/>
              <a:ext cx="458198" cy="482615"/>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4"/>
            <p:cNvSpPr/>
            <p:nvPr/>
          </p:nvSpPr>
          <p:spPr>
            <a:xfrm>
              <a:off x="7031116" y="1152926"/>
              <a:ext cx="634033" cy="19236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4"/>
            <p:cNvSpPr/>
            <p:nvPr/>
          </p:nvSpPr>
          <p:spPr>
            <a:xfrm>
              <a:off x="7017935" y="1395102"/>
              <a:ext cx="645107" cy="15044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4"/>
            <p:cNvSpPr/>
            <p:nvPr/>
          </p:nvSpPr>
          <p:spPr>
            <a:xfrm>
              <a:off x="7200575" y="1439832"/>
              <a:ext cx="488287" cy="451067"/>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4"/>
            <p:cNvSpPr/>
            <p:nvPr/>
          </p:nvSpPr>
          <p:spPr>
            <a:xfrm>
              <a:off x="7532579" y="1466842"/>
              <a:ext cx="200090" cy="63138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4"/>
            <p:cNvSpPr/>
            <p:nvPr/>
          </p:nvSpPr>
          <p:spPr>
            <a:xfrm>
              <a:off x="7774317" y="1467922"/>
              <a:ext cx="159467" cy="643000"/>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4"/>
            <p:cNvSpPr/>
            <p:nvPr/>
          </p:nvSpPr>
          <p:spPr>
            <a:xfrm>
              <a:off x="7820233" y="1444099"/>
              <a:ext cx="457711" cy="482615"/>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4"/>
            <p:cNvSpPr/>
            <p:nvPr/>
          </p:nvSpPr>
          <p:spPr>
            <a:xfrm>
              <a:off x="7848215" y="1401639"/>
              <a:ext cx="634519" cy="19236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4"/>
            <p:cNvSpPr/>
            <p:nvPr/>
          </p:nvSpPr>
          <p:spPr>
            <a:xfrm>
              <a:off x="7850322" y="1200951"/>
              <a:ext cx="645647" cy="1508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4"/>
            <p:cNvSpPr/>
            <p:nvPr/>
          </p:nvSpPr>
          <p:spPr>
            <a:xfrm>
              <a:off x="7824501" y="855541"/>
              <a:ext cx="488287" cy="45149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4"/>
            <p:cNvSpPr/>
            <p:nvPr/>
          </p:nvSpPr>
          <p:spPr>
            <a:xfrm>
              <a:off x="7780691" y="648695"/>
              <a:ext cx="200630" cy="63138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7" name="Google Shape;2357;p14"/>
          <p:cNvGrpSpPr/>
          <p:nvPr/>
        </p:nvGrpSpPr>
        <p:grpSpPr>
          <a:xfrm>
            <a:off x="8075127" y="2686028"/>
            <a:ext cx="695545" cy="695403"/>
            <a:chOff x="59725" y="272325"/>
            <a:chExt cx="530829" cy="530721"/>
          </a:xfrm>
        </p:grpSpPr>
        <p:sp>
          <p:nvSpPr>
            <p:cNvPr id="2358" name="Google Shape;2358;p14"/>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4"/>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4"/>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4"/>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4"/>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4"/>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4"/>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4"/>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4"/>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4"/>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4"/>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4"/>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4"/>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4"/>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4"/>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4"/>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4"/>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4"/>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4"/>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4"/>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4"/>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4"/>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4"/>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4"/>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2" name="Google Shape;2382;p14"/>
          <p:cNvGrpSpPr/>
          <p:nvPr/>
        </p:nvGrpSpPr>
        <p:grpSpPr>
          <a:xfrm>
            <a:off x="147952" y="2814328"/>
            <a:ext cx="695545" cy="695403"/>
            <a:chOff x="59725" y="272325"/>
            <a:chExt cx="530829" cy="530721"/>
          </a:xfrm>
        </p:grpSpPr>
        <p:sp>
          <p:nvSpPr>
            <p:cNvPr id="2383" name="Google Shape;2383;p14"/>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4"/>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4"/>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4"/>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4"/>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4"/>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4"/>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4"/>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4"/>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4"/>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4"/>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4"/>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4"/>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4"/>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4"/>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4"/>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4"/>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4"/>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4"/>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4"/>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4"/>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4"/>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4"/>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4"/>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7" name="Google Shape;2407;p14"/>
          <p:cNvGrpSpPr/>
          <p:nvPr/>
        </p:nvGrpSpPr>
        <p:grpSpPr>
          <a:xfrm>
            <a:off x="212125" y="173975"/>
            <a:ext cx="1153721" cy="1153485"/>
            <a:chOff x="59725" y="21575"/>
            <a:chExt cx="1153721" cy="1153485"/>
          </a:xfrm>
        </p:grpSpPr>
        <p:sp>
          <p:nvSpPr>
            <p:cNvPr id="2408" name="Google Shape;2408;p14"/>
            <p:cNvSpPr/>
            <p:nvPr/>
          </p:nvSpPr>
          <p:spPr>
            <a:xfrm>
              <a:off x="630445" y="21575"/>
              <a:ext cx="12511" cy="502515"/>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4"/>
            <p:cNvSpPr/>
            <p:nvPr/>
          </p:nvSpPr>
          <p:spPr>
            <a:xfrm>
              <a:off x="345443" y="98789"/>
              <a:ext cx="257027" cy="43507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4"/>
            <p:cNvSpPr/>
            <p:nvPr/>
          </p:nvSpPr>
          <p:spPr>
            <a:xfrm>
              <a:off x="135453" y="309911"/>
              <a:ext cx="438783" cy="2512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4"/>
            <p:cNvSpPr/>
            <p:nvPr/>
          </p:nvSpPr>
          <p:spPr>
            <a:xfrm>
              <a:off x="59725" y="591801"/>
              <a:ext cx="502515" cy="1253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4"/>
            <p:cNvSpPr/>
            <p:nvPr/>
          </p:nvSpPr>
          <p:spPr>
            <a:xfrm>
              <a:off x="135453" y="635422"/>
              <a:ext cx="438783" cy="2512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4"/>
            <p:cNvSpPr/>
            <p:nvPr/>
          </p:nvSpPr>
          <p:spPr>
            <a:xfrm>
              <a:off x="345443" y="662516"/>
              <a:ext cx="257027" cy="43507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4"/>
            <p:cNvSpPr/>
            <p:nvPr/>
          </p:nvSpPr>
          <p:spPr>
            <a:xfrm>
              <a:off x="630445" y="672545"/>
              <a:ext cx="12511" cy="502515"/>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4"/>
            <p:cNvSpPr/>
            <p:nvPr/>
          </p:nvSpPr>
          <p:spPr>
            <a:xfrm>
              <a:off x="670688" y="662772"/>
              <a:ext cx="257257" cy="43507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4"/>
            <p:cNvSpPr/>
            <p:nvPr/>
          </p:nvSpPr>
          <p:spPr>
            <a:xfrm>
              <a:off x="699188" y="635422"/>
              <a:ext cx="438757" cy="2512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4"/>
            <p:cNvSpPr/>
            <p:nvPr/>
          </p:nvSpPr>
          <p:spPr>
            <a:xfrm>
              <a:off x="710931" y="591801"/>
              <a:ext cx="502515" cy="1253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4"/>
            <p:cNvSpPr/>
            <p:nvPr/>
          </p:nvSpPr>
          <p:spPr>
            <a:xfrm>
              <a:off x="698932" y="309911"/>
              <a:ext cx="439013" cy="2512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4"/>
            <p:cNvSpPr/>
            <p:nvPr/>
          </p:nvSpPr>
          <p:spPr>
            <a:xfrm>
              <a:off x="670688" y="98789"/>
              <a:ext cx="257257" cy="43507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4"/>
            <p:cNvSpPr/>
            <p:nvPr/>
          </p:nvSpPr>
          <p:spPr>
            <a:xfrm>
              <a:off x="552696" y="248816"/>
              <a:ext cx="75527" cy="30428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4"/>
            <p:cNvSpPr/>
            <p:nvPr/>
          </p:nvSpPr>
          <p:spPr>
            <a:xfrm>
              <a:off x="389703" y="336289"/>
              <a:ext cx="217012" cy="2285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4"/>
            <p:cNvSpPr/>
            <p:nvPr/>
          </p:nvSpPr>
          <p:spPr>
            <a:xfrm>
              <a:off x="292946" y="493863"/>
              <a:ext cx="300291" cy="91108"/>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4"/>
            <p:cNvSpPr/>
            <p:nvPr/>
          </p:nvSpPr>
          <p:spPr>
            <a:xfrm>
              <a:off x="286703" y="608558"/>
              <a:ext cx="305536" cy="7125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4"/>
            <p:cNvSpPr/>
            <p:nvPr/>
          </p:nvSpPr>
          <p:spPr>
            <a:xfrm>
              <a:off x="373201" y="629742"/>
              <a:ext cx="231263" cy="21363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4"/>
            <p:cNvSpPr/>
            <p:nvPr/>
          </p:nvSpPr>
          <p:spPr>
            <a:xfrm>
              <a:off x="530438" y="642534"/>
              <a:ext cx="94767" cy="29903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4"/>
            <p:cNvSpPr/>
            <p:nvPr/>
          </p:nvSpPr>
          <p:spPr>
            <a:xfrm>
              <a:off x="644925" y="643046"/>
              <a:ext cx="75527" cy="30453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4"/>
            <p:cNvSpPr/>
            <p:nvPr/>
          </p:nvSpPr>
          <p:spPr>
            <a:xfrm>
              <a:off x="666671" y="631763"/>
              <a:ext cx="216782" cy="2285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4"/>
            <p:cNvSpPr/>
            <p:nvPr/>
          </p:nvSpPr>
          <p:spPr>
            <a:xfrm>
              <a:off x="679923" y="611654"/>
              <a:ext cx="300521" cy="91108"/>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4"/>
            <p:cNvSpPr/>
            <p:nvPr/>
          </p:nvSpPr>
          <p:spPr>
            <a:xfrm>
              <a:off x="680921" y="516608"/>
              <a:ext cx="305792" cy="71459"/>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4"/>
            <p:cNvSpPr/>
            <p:nvPr/>
          </p:nvSpPr>
          <p:spPr>
            <a:xfrm>
              <a:off x="668692" y="353021"/>
              <a:ext cx="231263" cy="21383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4"/>
            <p:cNvSpPr/>
            <p:nvPr/>
          </p:nvSpPr>
          <p:spPr>
            <a:xfrm>
              <a:off x="647944" y="255058"/>
              <a:ext cx="95023" cy="29903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2">
    <p:spTree>
      <p:nvGrpSpPr>
        <p:cNvPr id="1" name="Shape 4602"/>
        <p:cNvGrpSpPr/>
        <p:nvPr/>
      </p:nvGrpSpPr>
      <p:grpSpPr>
        <a:xfrm>
          <a:off x="0" y="0"/>
          <a:ext cx="0" cy="0"/>
          <a:chOff x="0" y="0"/>
          <a:chExt cx="0" cy="0"/>
        </a:xfrm>
      </p:grpSpPr>
      <p:sp>
        <p:nvSpPr>
          <p:cNvPr id="4603" name="Google Shape;4603;p22"/>
          <p:cNvSpPr txBox="1">
            <a:spLocks noGrp="1"/>
          </p:cNvSpPr>
          <p:nvPr>
            <p:ph type="title"/>
          </p:nvPr>
        </p:nvSpPr>
        <p:spPr>
          <a:xfrm>
            <a:off x="411800" y="1438950"/>
            <a:ext cx="4931400" cy="1092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600"/>
              <a:buNone/>
              <a:defRPr sz="100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604" name="Google Shape;4604;p22"/>
          <p:cNvSpPr txBox="1">
            <a:spLocks noGrp="1"/>
          </p:cNvSpPr>
          <p:nvPr>
            <p:ph type="subTitle" idx="1"/>
          </p:nvPr>
        </p:nvSpPr>
        <p:spPr>
          <a:xfrm>
            <a:off x="796250" y="2654800"/>
            <a:ext cx="4162500" cy="926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605" name="Google Shape;4605;p22"/>
          <p:cNvPicPr preferRelativeResize="0"/>
          <p:nvPr/>
        </p:nvPicPr>
        <p:blipFill>
          <a:blip r:embed="rId2">
            <a:alphaModFix/>
          </a:blip>
          <a:stretch>
            <a:fillRect/>
          </a:stretch>
        </p:blipFill>
        <p:spPr>
          <a:xfrm>
            <a:off x="0" y="0"/>
            <a:ext cx="9144003" cy="2897688"/>
          </a:xfrm>
          <a:prstGeom prst="rect">
            <a:avLst/>
          </a:prstGeom>
          <a:noFill/>
          <a:ln>
            <a:noFill/>
          </a:ln>
        </p:spPr>
      </p:pic>
      <p:sp>
        <p:nvSpPr>
          <p:cNvPr id="4606" name="Google Shape;4606;p22"/>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2"/>
          <p:cNvSpPr/>
          <p:nvPr/>
        </p:nvSpPr>
        <p:spPr>
          <a:xfrm>
            <a:off x="306150" y="490600"/>
            <a:ext cx="5272011" cy="419400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8" name="Google Shape;4608;p22"/>
          <p:cNvGrpSpPr/>
          <p:nvPr/>
        </p:nvGrpSpPr>
        <p:grpSpPr>
          <a:xfrm>
            <a:off x="148275" y="122925"/>
            <a:ext cx="572828" cy="572695"/>
            <a:chOff x="-7194700" y="-1004200"/>
            <a:chExt cx="572828" cy="572695"/>
          </a:xfrm>
        </p:grpSpPr>
        <p:sp>
          <p:nvSpPr>
            <p:cNvPr id="4609" name="Google Shape;4609;p22"/>
            <p:cNvSpPr/>
            <p:nvPr/>
          </p:nvSpPr>
          <p:spPr>
            <a:xfrm>
              <a:off x="-6911325" y="-1004200"/>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2"/>
            <p:cNvSpPr/>
            <p:nvPr/>
          </p:nvSpPr>
          <p:spPr>
            <a:xfrm>
              <a:off x="-7052835" y="-965864"/>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2"/>
            <p:cNvSpPr/>
            <p:nvPr/>
          </p:nvSpPr>
          <p:spPr>
            <a:xfrm>
              <a:off x="-7157100" y="-861042"/>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2"/>
            <p:cNvSpPr/>
            <p:nvPr/>
          </p:nvSpPr>
          <p:spPr>
            <a:xfrm>
              <a:off x="-7194700" y="-721085"/>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2"/>
            <p:cNvSpPr/>
            <p:nvPr/>
          </p:nvSpPr>
          <p:spPr>
            <a:xfrm>
              <a:off x="-7157100" y="-699427"/>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2"/>
            <p:cNvSpPr/>
            <p:nvPr/>
          </p:nvSpPr>
          <p:spPr>
            <a:xfrm>
              <a:off x="-7052835" y="-685975"/>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2"/>
            <p:cNvSpPr/>
            <p:nvPr/>
          </p:nvSpPr>
          <p:spPr>
            <a:xfrm>
              <a:off x="-6911325" y="-680996"/>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2"/>
            <p:cNvSpPr/>
            <p:nvPr/>
          </p:nvSpPr>
          <p:spPr>
            <a:xfrm>
              <a:off x="-6891344" y="-685848"/>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2"/>
            <p:cNvSpPr/>
            <p:nvPr/>
          </p:nvSpPr>
          <p:spPr>
            <a:xfrm>
              <a:off x="-6877193" y="-699427"/>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2"/>
            <p:cNvSpPr/>
            <p:nvPr/>
          </p:nvSpPr>
          <p:spPr>
            <a:xfrm>
              <a:off x="-6871362" y="-721085"/>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2"/>
            <p:cNvSpPr/>
            <p:nvPr/>
          </p:nvSpPr>
          <p:spPr>
            <a:xfrm>
              <a:off x="-6877320" y="-861042"/>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2"/>
            <p:cNvSpPr/>
            <p:nvPr/>
          </p:nvSpPr>
          <p:spPr>
            <a:xfrm>
              <a:off x="-6891344" y="-965864"/>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2"/>
            <p:cNvSpPr/>
            <p:nvPr/>
          </p:nvSpPr>
          <p:spPr>
            <a:xfrm>
              <a:off x="-6949929" y="-891376"/>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2"/>
            <p:cNvSpPr/>
            <p:nvPr/>
          </p:nvSpPr>
          <p:spPr>
            <a:xfrm>
              <a:off x="-7030859" y="-847946"/>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2"/>
            <p:cNvSpPr/>
            <p:nvPr/>
          </p:nvSpPr>
          <p:spPr>
            <a:xfrm>
              <a:off x="-7078901" y="-769710"/>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2"/>
            <p:cNvSpPr/>
            <p:nvPr/>
          </p:nvSpPr>
          <p:spPr>
            <a:xfrm>
              <a:off x="-7082001" y="-712765"/>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2"/>
            <p:cNvSpPr/>
            <p:nvPr/>
          </p:nvSpPr>
          <p:spPr>
            <a:xfrm>
              <a:off x="-7039052" y="-702247"/>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2"/>
            <p:cNvSpPr/>
            <p:nvPr/>
          </p:nvSpPr>
          <p:spPr>
            <a:xfrm>
              <a:off x="-6960981" y="-695896"/>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2"/>
            <p:cNvSpPr/>
            <p:nvPr/>
          </p:nvSpPr>
          <p:spPr>
            <a:xfrm>
              <a:off x="-6904135" y="-695642"/>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2"/>
            <p:cNvSpPr/>
            <p:nvPr/>
          </p:nvSpPr>
          <p:spPr>
            <a:xfrm>
              <a:off x="-6893338" y="-701243"/>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2"/>
            <p:cNvSpPr/>
            <p:nvPr/>
          </p:nvSpPr>
          <p:spPr>
            <a:xfrm>
              <a:off x="-6886758" y="-711228"/>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2"/>
            <p:cNvSpPr/>
            <p:nvPr/>
          </p:nvSpPr>
          <p:spPr>
            <a:xfrm>
              <a:off x="-6886263" y="-758418"/>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2"/>
            <p:cNvSpPr/>
            <p:nvPr/>
          </p:nvSpPr>
          <p:spPr>
            <a:xfrm>
              <a:off x="-6892334" y="-839638"/>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2"/>
            <p:cNvSpPr/>
            <p:nvPr/>
          </p:nvSpPr>
          <p:spPr>
            <a:xfrm>
              <a:off x="-6902636" y="-888276"/>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3" name="Google Shape;4633;p22"/>
          <p:cNvGrpSpPr/>
          <p:nvPr/>
        </p:nvGrpSpPr>
        <p:grpSpPr>
          <a:xfrm>
            <a:off x="721100" y="105225"/>
            <a:ext cx="1211035" cy="1210783"/>
            <a:chOff x="220475" y="-1653200"/>
            <a:chExt cx="1211035" cy="1210783"/>
          </a:xfrm>
        </p:grpSpPr>
        <p:sp>
          <p:nvSpPr>
            <p:cNvPr id="4634" name="Google Shape;4634;p22"/>
            <p:cNvSpPr/>
            <p:nvPr/>
          </p:nvSpPr>
          <p:spPr>
            <a:xfrm>
              <a:off x="819564" y="-1653200"/>
              <a:ext cx="13132" cy="52745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2"/>
            <p:cNvSpPr/>
            <p:nvPr/>
          </p:nvSpPr>
          <p:spPr>
            <a:xfrm>
              <a:off x="520395" y="-1572149"/>
              <a:ext cx="269785" cy="4566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2"/>
            <p:cNvSpPr/>
            <p:nvPr/>
          </p:nvSpPr>
          <p:spPr>
            <a:xfrm>
              <a:off x="299967" y="-1350533"/>
              <a:ext cx="460563" cy="26377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2"/>
            <p:cNvSpPr/>
            <p:nvPr/>
          </p:nvSpPr>
          <p:spPr>
            <a:xfrm>
              <a:off x="220475"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2"/>
            <p:cNvSpPr/>
            <p:nvPr/>
          </p:nvSpPr>
          <p:spPr>
            <a:xfrm>
              <a:off x="299967" y="-1008844"/>
              <a:ext cx="460563" cy="26377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2"/>
            <p:cNvSpPr/>
            <p:nvPr/>
          </p:nvSpPr>
          <p:spPr>
            <a:xfrm>
              <a:off x="520395" y="-980403"/>
              <a:ext cx="269785" cy="4566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2"/>
            <p:cNvSpPr/>
            <p:nvPr/>
          </p:nvSpPr>
          <p:spPr>
            <a:xfrm>
              <a:off x="819564" y="-969876"/>
              <a:ext cx="13132" cy="52745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2"/>
            <p:cNvSpPr/>
            <p:nvPr/>
          </p:nvSpPr>
          <p:spPr>
            <a:xfrm>
              <a:off x="861808" y="-980135"/>
              <a:ext cx="270027" cy="4566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2"/>
            <p:cNvSpPr/>
            <p:nvPr/>
          </p:nvSpPr>
          <p:spPr>
            <a:xfrm>
              <a:off x="891724" y="-1008844"/>
              <a:ext cx="460536" cy="26377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2"/>
            <p:cNvSpPr/>
            <p:nvPr/>
          </p:nvSpPr>
          <p:spPr>
            <a:xfrm>
              <a:off x="904051" y="-1054633"/>
              <a:ext cx="527459" cy="1315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2"/>
            <p:cNvSpPr/>
            <p:nvPr/>
          </p:nvSpPr>
          <p:spPr>
            <a:xfrm>
              <a:off x="891456" y="-1350533"/>
              <a:ext cx="460805" cy="26377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2"/>
            <p:cNvSpPr/>
            <p:nvPr/>
          </p:nvSpPr>
          <p:spPr>
            <a:xfrm>
              <a:off x="861808" y="-1572149"/>
              <a:ext cx="270027" cy="4566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2"/>
            <p:cNvSpPr/>
            <p:nvPr/>
          </p:nvSpPr>
          <p:spPr>
            <a:xfrm>
              <a:off x="737951" y="-1414665"/>
              <a:ext cx="79276" cy="31938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2"/>
            <p:cNvSpPr/>
            <p:nvPr/>
          </p:nvSpPr>
          <p:spPr>
            <a:xfrm>
              <a:off x="566855" y="-1322844"/>
              <a:ext cx="227784" cy="239923"/>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2"/>
            <p:cNvSpPr/>
            <p:nvPr/>
          </p:nvSpPr>
          <p:spPr>
            <a:xfrm>
              <a:off x="465288" y="-1157438"/>
              <a:ext cx="315197" cy="95631"/>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2"/>
            <p:cNvSpPr/>
            <p:nvPr/>
          </p:nvSpPr>
          <p:spPr>
            <a:xfrm>
              <a:off x="458736" y="-1037043"/>
              <a:ext cx="320702" cy="747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2"/>
            <p:cNvSpPr/>
            <p:nvPr/>
          </p:nvSpPr>
          <p:spPr>
            <a:xfrm>
              <a:off x="549534" y="-1014806"/>
              <a:ext cx="242742" cy="22423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2"/>
            <p:cNvSpPr/>
            <p:nvPr/>
          </p:nvSpPr>
          <p:spPr>
            <a:xfrm>
              <a:off x="714587" y="-1001378"/>
              <a:ext cx="99471" cy="31388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2"/>
            <p:cNvSpPr/>
            <p:nvPr/>
          </p:nvSpPr>
          <p:spPr>
            <a:xfrm>
              <a:off x="834764" y="-1000841"/>
              <a:ext cx="79276" cy="31965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2"/>
            <p:cNvSpPr/>
            <p:nvPr/>
          </p:nvSpPr>
          <p:spPr>
            <a:xfrm>
              <a:off x="857591" y="-1012684"/>
              <a:ext cx="227542" cy="239923"/>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2"/>
            <p:cNvSpPr/>
            <p:nvPr/>
          </p:nvSpPr>
          <p:spPr>
            <a:xfrm>
              <a:off x="871502" y="-1033793"/>
              <a:ext cx="315439" cy="95631"/>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2"/>
            <p:cNvSpPr/>
            <p:nvPr/>
          </p:nvSpPr>
          <p:spPr>
            <a:xfrm>
              <a:off x="872550" y="-1133563"/>
              <a:ext cx="320971" cy="7500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2"/>
            <p:cNvSpPr/>
            <p:nvPr/>
          </p:nvSpPr>
          <p:spPr>
            <a:xfrm>
              <a:off x="859713" y="-1305280"/>
              <a:ext cx="242742" cy="224454"/>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2"/>
            <p:cNvSpPr/>
            <p:nvPr/>
          </p:nvSpPr>
          <p:spPr>
            <a:xfrm>
              <a:off x="837933" y="-1408112"/>
              <a:ext cx="99739" cy="31388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8" name="Google Shape;4658;p22"/>
          <p:cNvGrpSpPr/>
          <p:nvPr/>
        </p:nvGrpSpPr>
        <p:grpSpPr>
          <a:xfrm>
            <a:off x="6300563" y="162225"/>
            <a:ext cx="2631003" cy="2630517"/>
            <a:chOff x="6300563" y="162225"/>
            <a:chExt cx="2631003" cy="2630517"/>
          </a:xfrm>
        </p:grpSpPr>
        <p:sp>
          <p:nvSpPr>
            <p:cNvPr id="4659" name="Google Shape;4659;p22"/>
            <p:cNvSpPr/>
            <p:nvPr/>
          </p:nvSpPr>
          <p:spPr>
            <a:xfrm>
              <a:off x="7602110" y="162225"/>
              <a:ext cx="28529" cy="114595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2"/>
            <p:cNvSpPr/>
            <p:nvPr/>
          </p:nvSpPr>
          <p:spPr>
            <a:xfrm>
              <a:off x="6952153" y="338314"/>
              <a:ext cx="586109" cy="99215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2"/>
            <p:cNvSpPr/>
            <p:nvPr/>
          </p:nvSpPr>
          <p:spPr>
            <a:xfrm>
              <a:off x="6473263" y="819788"/>
              <a:ext cx="1000574" cy="573065"/>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2"/>
            <p:cNvSpPr/>
            <p:nvPr/>
          </p:nvSpPr>
          <p:spPr>
            <a:xfrm>
              <a:off x="6300563" y="1462647"/>
              <a:ext cx="1145905" cy="2858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2"/>
            <p:cNvSpPr/>
            <p:nvPr/>
          </p:nvSpPr>
          <p:spPr>
            <a:xfrm>
              <a:off x="6473263" y="1562128"/>
              <a:ext cx="1000574" cy="573065"/>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2"/>
            <p:cNvSpPr/>
            <p:nvPr/>
          </p:nvSpPr>
          <p:spPr>
            <a:xfrm>
              <a:off x="6952153" y="1623916"/>
              <a:ext cx="586109" cy="99215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2"/>
            <p:cNvSpPr/>
            <p:nvPr/>
          </p:nvSpPr>
          <p:spPr>
            <a:xfrm>
              <a:off x="7602110" y="1646788"/>
              <a:ext cx="28529" cy="114595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2"/>
            <p:cNvSpPr/>
            <p:nvPr/>
          </p:nvSpPr>
          <p:spPr>
            <a:xfrm>
              <a:off x="7693885" y="1624500"/>
              <a:ext cx="586634" cy="99215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2"/>
            <p:cNvSpPr/>
            <p:nvPr/>
          </p:nvSpPr>
          <p:spPr>
            <a:xfrm>
              <a:off x="7758881" y="1562128"/>
              <a:ext cx="1000516" cy="573065"/>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2"/>
            <p:cNvSpPr/>
            <p:nvPr/>
          </p:nvSpPr>
          <p:spPr>
            <a:xfrm>
              <a:off x="7785661" y="1462647"/>
              <a:ext cx="1145905" cy="2858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2"/>
            <p:cNvSpPr/>
            <p:nvPr/>
          </p:nvSpPr>
          <p:spPr>
            <a:xfrm>
              <a:off x="7758298" y="819788"/>
              <a:ext cx="1001099" cy="573065"/>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2"/>
            <p:cNvSpPr/>
            <p:nvPr/>
          </p:nvSpPr>
          <p:spPr>
            <a:xfrm>
              <a:off x="7693885" y="338314"/>
              <a:ext cx="586634" cy="99215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2"/>
            <p:cNvSpPr/>
            <p:nvPr/>
          </p:nvSpPr>
          <p:spPr>
            <a:xfrm>
              <a:off x="7424801" y="680457"/>
              <a:ext cx="172227" cy="69389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2"/>
            <p:cNvSpPr/>
            <p:nvPr/>
          </p:nvSpPr>
          <p:spPr>
            <a:xfrm>
              <a:off x="7053089" y="879943"/>
              <a:ext cx="494861" cy="52125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2"/>
            <p:cNvSpPr/>
            <p:nvPr/>
          </p:nvSpPr>
          <p:spPr>
            <a:xfrm>
              <a:off x="6832431" y="1239298"/>
              <a:ext cx="684766" cy="207767"/>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2"/>
            <p:cNvSpPr/>
            <p:nvPr/>
          </p:nvSpPr>
          <p:spPr>
            <a:xfrm>
              <a:off x="6818195" y="1500864"/>
              <a:ext cx="696726" cy="162491"/>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2"/>
            <p:cNvSpPr/>
            <p:nvPr/>
          </p:nvSpPr>
          <p:spPr>
            <a:xfrm>
              <a:off x="7015457" y="1549175"/>
              <a:ext cx="527358" cy="48718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2"/>
            <p:cNvSpPr/>
            <p:nvPr/>
          </p:nvSpPr>
          <p:spPr>
            <a:xfrm>
              <a:off x="7374042" y="1578348"/>
              <a:ext cx="216101" cy="68193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2"/>
            <p:cNvSpPr/>
            <p:nvPr/>
          </p:nvSpPr>
          <p:spPr>
            <a:xfrm>
              <a:off x="7635133" y="1579515"/>
              <a:ext cx="172227" cy="694481"/>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2"/>
            <p:cNvSpPr/>
            <p:nvPr/>
          </p:nvSpPr>
          <p:spPr>
            <a:xfrm>
              <a:off x="7684725" y="1553784"/>
              <a:ext cx="494336" cy="52125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2"/>
            <p:cNvSpPr/>
            <p:nvPr/>
          </p:nvSpPr>
          <p:spPr>
            <a:xfrm>
              <a:off x="7714948" y="1507924"/>
              <a:ext cx="685291" cy="207767"/>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2"/>
            <p:cNvSpPr/>
            <p:nvPr/>
          </p:nvSpPr>
          <p:spPr>
            <a:xfrm>
              <a:off x="7717223" y="1291167"/>
              <a:ext cx="697310" cy="16295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2"/>
            <p:cNvSpPr/>
            <p:nvPr/>
          </p:nvSpPr>
          <p:spPr>
            <a:xfrm>
              <a:off x="7689335" y="918101"/>
              <a:ext cx="527358" cy="487648"/>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2"/>
            <p:cNvSpPr/>
            <p:nvPr/>
          </p:nvSpPr>
          <p:spPr>
            <a:xfrm>
              <a:off x="7642017" y="694693"/>
              <a:ext cx="216684" cy="68193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3" name="Google Shape;4683;p22"/>
          <p:cNvGrpSpPr/>
          <p:nvPr/>
        </p:nvGrpSpPr>
        <p:grpSpPr>
          <a:xfrm>
            <a:off x="8227224" y="2900138"/>
            <a:ext cx="774311" cy="774134"/>
            <a:chOff x="-7326226" y="-1104912"/>
            <a:chExt cx="774311" cy="774134"/>
          </a:xfrm>
        </p:grpSpPr>
        <p:sp>
          <p:nvSpPr>
            <p:cNvPr id="4684" name="Google Shape;4684;p22"/>
            <p:cNvSpPr/>
            <p:nvPr/>
          </p:nvSpPr>
          <p:spPr>
            <a:xfrm>
              <a:off x="-6943171" y="-1104912"/>
              <a:ext cx="8396" cy="33723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2"/>
            <p:cNvSpPr/>
            <p:nvPr/>
          </p:nvSpPr>
          <p:spPr>
            <a:xfrm>
              <a:off x="-7134458" y="-1053090"/>
              <a:ext cx="172490" cy="29197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2"/>
            <p:cNvSpPr/>
            <p:nvPr/>
          </p:nvSpPr>
          <p:spPr>
            <a:xfrm>
              <a:off x="-7275399" y="-911396"/>
              <a:ext cx="294465" cy="16864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2"/>
            <p:cNvSpPr/>
            <p:nvPr/>
          </p:nvSpPr>
          <p:spPr>
            <a:xfrm>
              <a:off x="-7326226" y="-722206"/>
              <a:ext cx="337236" cy="841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2"/>
            <p:cNvSpPr/>
            <p:nvPr/>
          </p:nvSpPr>
          <p:spPr>
            <a:xfrm>
              <a:off x="-7275399" y="-692930"/>
              <a:ext cx="294465" cy="16864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2"/>
            <p:cNvSpPr/>
            <p:nvPr/>
          </p:nvSpPr>
          <p:spPr>
            <a:xfrm>
              <a:off x="-7134458" y="-674746"/>
              <a:ext cx="172490" cy="29197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2"/>
            <p:cNvSpPr/>
            <p:nvPr/>
          </p:nvSpPr>
          <p:spPr>
            <a:xfrm>
              <a:off x="-6943171" y="-668015"/>
              <a:ext cx="8396" cy="33723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2"/>
            <p:cNvSpPr/>
            <p:nvPr/>
          </p:nvSpPr>
          <p:spPr>
            <a:xfrm>
              <a:off x="-6916161" y="-674574"/>
              <a:ext cx="172644" cy="29197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2"/>
            <p:cNvSpPr/>
            <p:nvPr/>
          </p:nvSpPr>
          <p:spPr>
            <a:xfrm>
              <a:off x="-6897033" y="-692930"/>
              <a:ext cx="294448" cy="16864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2"/>
            <p:cNvSpPr/>
            <p:nvPr/>
          </p:nvSpPr>
          <p:spPr>
            <a:xfrm>
              <a:off x="-6889151" y="-722206"/>
              <a:ext cx="337236" cy="841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2"/>
            <p:cNvSpPr/>
            <p:nvPr/>
          </p:nvSpPr>
          <p:spPr>
            <a:xfrm>
              <a:off x="-6897204" y="-911396"/>
              <a:ext cx="294620" cy="16864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2"/>
            <p:cNvSpPr/>
            <p:nvPr/>
          </p:nvSpPr>
          <p:spPr>
            <a:xfrm>
              <a:off x="-6916161" y="-1053090"/>
              <a:ext cx="172644" cy="29197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2"/>
            <p:cNvSpPr/>
            <p:nvPr/>
          </p:nvSpPr>
          <p:spPr>
            <a:xfrm>
              <a:off x="-6995355" y="-952400"/>
              <a:ext cx="50686" cy="204203"/>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2"/>
            <p:cNvSpPr/>
            <p:nvPr/>
          </p:nvSpPr>
          <p:spPr>
            <a:xfrm>
              <a:off x="-7104752" y="-893693"/>
              <a:ext cx="145636" cy="15339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2"/>
            <p:cNvSpPr/>
            <p:nvPr/>
          </p:nvSpPr>
          <p:spPr>
            <a:xfrm>
              <a:off x="-7169694" y="-787937"/>
              <a:ext cx="201524" cy="6114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2"/>
            <p:cNvSpPr/>
            <p:nvPr/>
          </p:nvSpPr>
          <p:spPr>
            <a:xfrm>
              <a:off x="-7173883" y="-710959"/>
              <a:ext cx="205044" cy="4781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2"/>
            <p:cNvSpPr/>
            <p:nvPr/>
          </p:nvSpPr>
          <p:spPr>
            <a:xfrm>
              <a:off x="-7115828" y="-696742"/>
              <a:ext cx="155200" cy="143369"/>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2"/>
            <p:cNvSpPr/>
            <p:nvPr/>
          </p:nvSpPr>
          <p:spPr>
            <a:xfrm>
              <a:off x="-7010294" y="-688156"/>
              <a:ext cx="63598" cy="2006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2"/>
            <p:cNvSpPr/>
            <p:nvPr/>
          </p:nvSpPr>
          <p:spPr>
            <a:xfrm>
              <a:off x="-6933453" y="-687813"/>
              <a:ext cx="50686" cy="204375"/>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2"/>
            <p:cNvSpPr/>
            <p:nvPr/>
          </p:nvSpPr>
          <p:spPr>
            <a:xfrm>
              <a:off x="-6918857" y="-695385"/>
              <a:ext cx="145481" cy="15339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2"/>
            <p:cNvSpPr/>
            <p:nvPr/>
          </p:nvSpPr>
          <p:spPr>
            <a:xfrm>
              <a:off x="-6909962" y="-708882"/>
              <a:ext cx="201679" cy="6114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2"/>
            <p:cNvSpPr/>
            <p:nvPr/>
          </p:nvSpPr>
          <p:spPr>
            <a:xfrm>
              <a:off x="-6909293" y="-772672"/>
              <a:ext cx="205216" cy="47956"/>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2"/>
            <p:cNvSpPr/>
            <p:nvPr/>
          </p:nvSpPr>
          <p:spPr>
            <a:xfrm>
              <a:off x="-6917501" y="-882463"/>
              <a:ext cx="155200" cy="14350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2"/>
            <p:cNvSpPr/>
            <p:nvPr/>
          </p:nvSpPr>
          <p:spPr>
            <a:xfrm>
              <a:off x="-6931426" y="-948210"/>
              <a:ext cx="63769" cy="2006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8" name="Google Shape;4708;p22"/>
          <p:cNvGrpSpPr/>
          <p:nvPr/>
        </p:nvGrpSpPr>
        <p:grpSpPr>
          <a:xfrm>
            <a:off x="294737" y="4304975"/>
            <a:ext cx="572828" cy="572695"/>
            <a:chOff x="-7334650" y="-741775"/>
            <a:chExt cx="572828" cy="572695"/>
          </a:xfrm>
        </p:grpSpPr>
        <p:sp>
          <p:nvSpPr>
            <p:cNvPr id="4709" name="Google Shape;4709;p22"/>
            <p:cNvSpPr/>
            <p:nvPr/>
          </p:nvSpPr>
          <p:spPr>
            <a:xfrm>
              <a:off x="-7051275" y="-741775"/>
              <a:ext cx="6212" cy="24949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2"/>
            <p:cNvSpPr/>
            <p:nvPr/>
          </p:nvSpPr>
          <p:spPr>
            <a:xfrm>
              <a:off x="-7192785" y="-703439"/>
              <a:ext cx="127609" cy="21600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2"/>
            <p:cNvSpPr/>
            <p:nvPr/>
          </p:nvSpPr>
          <p:spPr>
            <a:xfrm>
              <a:off x="-7297050" y="-598617"/>
              <a:ext cx="217848" cy="12476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2"/>
            <p:cNvSpPr/>
            <p:nvPr/>
          </p:nvSpPr>
          <p:spPr>
            <a:xfrm>
              <a:off x="-7334650" y="-458660"/>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2"/>
            <p:cNvSpPr/>
            <p:nvPr/>
          </p:nvSpPr>
          <p:spPr>
            <a:xfrm>
              <a:off x="-7297050" y="-437002"/>
              <a:ext cx="217848" cy="12476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2"/>
            <p:cNvSpPr/>
            <p:nvPr/>
          </p:nvSpPr>
          <p:spPr>
            <a:xfrm>
              <a:off x="-7192785" y="-423550"/>
              <a:ext cx="127609" cy="21600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2"/>
            <p:cNvSpPr/>
            <p:nvPr/>
          </p:nvSpPr>
          <p:spPr>
            <a:xfrm>
              <a:off x="-7051275" y="-418571"/>
              <a:ext cx="6212" cy="24949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2"/>
            <p:cNvSpPr/>
            <p:nvPr/>
          </p:nvSpPr>
          <p:spPr>
            <a:xfrm>
              <a:off x="-7031294" y="-423423"/>
              <a:ext cx="127724" cy="21600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2"/>
            <p:cNvSpPr/>
            <p:nvPr/>
          </p:nvSpPr>
          <p:spPr>
            <a:xfrm>
              <a:off x="-7017143" y="-437002"/>
              <a:ext cx="217835" cy="12476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2"/>
            <p:cNvSpPr/>
            <p:nvPr/>
          </p:nvSpPr>
          <p:spPr>
            <a:xfrm>
              <a:off x="-7011312" y="-458660"/>
              <a:ext cx="249490" cy="62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2"/>
            <p:cNvSpPr/>
            <p:nvPr/>
          </p:nvSpPr>
          <p:spPr>
            <a:xfrm>
              <a:off x="-7017270" y="-598617"/>
              <a:ext cx="217962" cy="12476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2"/>
            <p:cNvSpPr/>
            <p:nvPr/>
          </p:nvSpPr>
          <p:spPr>
            <a:xfrm>
              <a:off x="-7031294" y="-703439"/>
              <a:ext cx="127724" cy="21600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2"/>
            <p:cNvSpPr/>
            <p:nvPr/>
          </p:nvSpPr>
          <p:spPr>
            <a:xfrm>
              <a:off x="-7089879" y="-628951"/>
              <a:ext cx="37498" cy="151071"/>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2"/>
            <p:cNvSpPr/>
            <p:nvPr/>
          </p:nvSpPr>
          <p:spPr>
            <a:xfrm>
              <a:off x="-7170809" y="-585521"/>
              <a:ext cx="107743" cy="11348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2"/>
            <p:cNvSpPr/>
            <p:nvPr/>
          </p:nvSpPr>
          <p:spPr>
            <a:xfrm>
              <a:off x="-7218851" y="-507285"/>
              <a:ext cx="149089" cy="4523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2"/>
            <p:cNvSpPr/>
            <p:nvPr/>
          </p:nvSpPr>
          <p:spPr>
            <a:xfrm>
              <a:off x="-7221951" y="-450340"/>
              <a:ext cx="151693" cy="3537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2"/>
            <p:cNvSpPr/>
            <p:nvPr/>
          </p:nvSpPr>
          <p:spPr>
            <a:xfrm>
              <a:off x="-7179002" y="-439822"/>
              <a:ext cx="114818" cy="10606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2"/>
            <p:cNvSpPr/>
            <p:nvPr/>
          </p:nvSpPr>
          <p:spPr>
            <a:xfrm>
              <a:off x="-7100931" y="-433471"/>
              <a:ext cx="47050" cy="14846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2"/>
            <p:cNvSpPr/>
            <p:nvPr/>
          </p:nvSpPr>
          <p:spPr>
            <a:xfrm>
              <a:off x="-7044085" y="-433217"/>
              <a:ext cx="37498" cy="15119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2"/>
            <p:cNvSpPr/>
            <p:nvPr/>
          </p:nvSpPr>
          <p:spPr>
            <a:xfrm>
              <a:off x="-7033288" y="-438818"/>
              <a:ext cx="107628" cy="11348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2"/>
            <p:cNvSpPr/>
            <p:nvPr/>
          </p:nvSpPr>
          <p:spPr>
            <a:xfrm>
              <a:off x="-7026708" y="-448803"/>
              <a:ext cx="149204" cy="4523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2"/>
            <p:cNvSpPr/>
            <p:nvPr/>
          </p:nvSpPr>
          <p:spPr>
            <a:xfrm>
              <a:off x="-7026213" y="-495993"/>
              <a:ext cx="151820" cy="3547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2"/>
            <p:cNvSpPr/>
            <p:nvPr/>
          </p:nvSpPr>
          <p:spPr>
            <a:xfrm>
              <a:off x="-7032284" y="-577213"/>
              <a:ext cx="114818" cy="10616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2"/>
            <p:cNvSpPr/>
            <p:nvPr/>
          </p:nvSpPr>
          <p:spPr>
            <a:xfrm>
              <a:off x="-7042586" y="-625851"/>
              <a:ext cx="47177" cy="14846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6465"/>
        <p:cNvGrpSpPr/>
        <p:nvPr/>
      </p:nvGrpSpPr>
      <p:grpSpPr>
        <a:xfrm>
          <a:off x="0" y="0"/>
          <a:ext cx="0" cy="0"/>
          <a:chOff x="0" y="0"/>
          <a:chExt cx="0" cy="0"/>
        </a:xfrm>
      </p:grpSpPr>
      <p:pic>
        <p:nvPicPr>
          <p:cNvPr id="6466" name="Google Shape;6466;p36"/>
          <p:cNvPicPr preferRelativeResize="0"/>
          <p:nvPr/>
        </p:nvPicPr>
        <p:blipFill>
          <a:blip r:embed="rId2">
            <a:alphaModFix/>
          </a:blip>
          <a:stretch>
            <a:fillRect/>
          </a:stretch>
        </p:blipFill>
        <p:spPr>
          <a:xfrm>
            <a:off x="0" y="0"/>
            <a:ext cx="9144003" cy="2897688"/>
          </a:xfrm>
          <a:prstGeom prst="rect">
            <a:avLst/>
          </a:prstGeom>
          <a:noFill/>
          <a:ln>
            <a:noFill/>
          </a:ln>
        </p:spPr>
      </p:pic>
      <p:sp>
        <p:nvSpPr>
          <p:cNvPr id="6467" name="Google Shape;6467;p36"/>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6468"/>
        <p:cNvGrpSpPr/>
        <p:nvPr/>
      </p:nvGrpSpPr>
      <p:grpSpPr>
        <a:xfrm>
          <a:off x="0" y="0"/>
          <a:ext cx="0" cy="0"/>
          <a:chOff x="0" y="0"/>
          <a:chExt cx="0" cy="0"/>
        </a:xfrm>
      </p:grpSpPr>
      <p:grpSp>
        <p:nvGrpSpPr>
          <p:cNvPr id="6469" name="Google Shape;6469;p37"/>
          <p:cNvGrpSpPr/>
          <p:nvPr/>
        </p:nvGrpSpPr>
        <p:grpSpPr>
          <a:xfrm>
            <a:off x="0" y="4356250"/>
            <a:ext cx="9068776" cy="793081"/>
            <a:chOff x="0" y="4356250"/>
            <a:chExt cx="9068776" cy="793081"/>
          </a:xfrm>
        </p:grpSpPr>
        <p:sp>
          <p:nvSpPr>
            <p:cNvPr id="6470" name="Google Shape;6470;p37"/>
            <p:cNvSpPr/>
            <p:nvPr/>
          </p:nvSpPr>
          <p:spPr>
            <a:xfrm>
              <a:off x="0" y="4356250"/>
              <a:ext cx="9064753" cy="793081"/>
            </a:xfrm>
            <a:custGeom>
              <a:avLst/>
              <a:gdLst/>
              <a:ahLst/>
              <a:cxnLst/>
              <a:rect l="l" t="t" r="r" b="b"/>
              <a:pathLst>
                <a:path w="130522" h="16671" extrusionOk="0">
                  <a:moveTo>
                    <a:pt x="0" y="0"/>
                  </a:moveTo>
                  <a:lnTo>
                    <a:pt x="0" y="16670"/>
                  </a:lnTo>
                  <a:lnTo>
                    <a:pt x="130522" y="16670"/>
                  </a:lnTo>
                  <a:lnTo>
                    <a:pt x="1305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7"/>
            <p:cNvSpPr/>
            <p:nvPr/>
          </p:nvSpPr>
          <p:spPr>
            <a:xfrm>
              <a:off x="813675" y="4560287"/>
              <a:ext cx="3828848" cy="246283"/>
            </a:xfrm>
            <a:custGeom>
              <a:avLst/>
              <a:gdLst/>
              <a:ahLst/>
              <a:cxnLst/>
              <a:rect l="l" t="t" r="r" b="b"/>
              <a:pathLst>
                <a:path w="55131" h="5177" extrusionOk="0">
                  <a:moveTo>
                    <a:pt x="30360" y="2018"/>
                  </a:moveTo>
                  <a:cubicBezTo>
                    <a:pt x="31480" y="2018"/>
                    <a:pt x="32739" y="2287"/>
                    <a:pt x="33212" y="2460"/>
                  </a:cubicBezTo>
                  <a:cubicBezTo>
                    <a:pt x="33135" y="2661"/>
                    <a:pt x="32784" y="2729"/>
                    <a:pt x="32303" y="2729"/>
                  </a:cubicBezTo>
                  <a:cubicBezTo>
                    <a:pt x="31274" y="2729"/>
                    <a:pt x="29651" y="2418"/>
                    <a:pt x="28836" y="2418"/>
                  </a:cubicBezTo>
                  <a:cubicBezTo>
                    <a:pt x="28767" y="2418"/>
                    <a:pt x="28703" y="2420"/>
                    <a:pt x="28647" y="2425"/>
                  </a:cubicBezTo>
                  <a:cubicBezTo>
                    <a:pt x="29011" y="2124"/>
                    <a:pt x="29658" y="2018"/>
                    <a:pt x="30360" y="2018"/>
                  </a:cubicBezTo>
                  <a:close/>
                  <a:moveTo>
                    <a:pt x="30773" y="3594"/>
                  </a:moveTo>
                  <a:cubicBezTo>
                    <a:pt x="30845" y="3594"/>
                    <a:pt x="30920" y="3604"/>
                    <a:pt x="30965" y="3631"/>
                  </a:cubicBezTo>
                  <a:cubicBezTo>
                    <a:pt x="30925" y="3668"/>
                    <a:pt x="30878" y="3680"/>
                    <a:pt x="30830" y="3680"/>
                  </a:cubicBezTo>
                  <a:cubicBezTo>
                    <a:pt x="30743" y="3680"/>
                    <a:pt x="30651" y="3639"/>
                    <a:pt x="30585" y="3622"/>
                  </a:cubicBezTo>
                  <a:cubicBezTo>
                    <a:pt x="30609" y="3607"/>
                    <a:pt x="30689" y="3594"/>
                    <a:pt x="30773" y="3594"/>
                  </a:cubicBezTo>
                  <a:close/>
                  <a:moveTo>
                    <a:pt x="26824" y="3876"/>
                  </a:moveTo>
                  <a:cubicBezTo>
                    <a:pt x="26860" y="3885"/>
                    <a:pt x="26878" y="3899"/>
                    <a:pt x="26869" y="3921"/>
                  </a:cubicBezTo>
                  <a:cubicBezTo>
                    <a:pt x="26842" y="3908"/>
                    <a:pt x="26833" y="3894"/>
                    <a:pt x="26824" y="3876"/>
                  </a:cubicBezTo>
                  <a:close/>
                  <a:moveTo>
                    <a:pt x="35523" y="1"/>
                  </a:moveTo>
                  <a:cubicBezTo>
                    <a:pt x="32111" y="1"/>
                    <a:pt x="28667" y="127"/>
                    <a:pt x="25448" y="299"/>
                  </a:cubicBezTo>
                  <a:cubicBezTo>
                    <a:pt x="27367" y="742"/>
                    <a:pt x="29578" y="768"/>
                    <a:pt x="31805" y="768"/>
                  </a:cubicBezTo>
                  <a:cubicBezTo>
                    <a:pt x="32094" y="768"/>
                    <a:pt x="32382" y="767"/>
                    <a:pt x="32671" y="767"/>
                  </a:cubicBezTo>
                  <a:cubicBezTo>
                    <a:pt x="34729" y="767"/>
                    <a:pt x="36771" y="789"/>
                    <a:pt x="38577" y="1143"/>
                  </a:cubicBezTo>
                  <a:cubicBezTo>
                    <a:pt x="38491" y="1699"/>
                    <a:pt x="36050" y="1851"/>
                    <a:pt x="33214" y="1851"/>
                  </a:cubicBezTo>
                  <a:cubicBezTo>
                    <a:pt x="29819" y="1851"/>
                    <a:pt x="25859" y="1633"/>
                    <a:pt x="24700" y="1633"/>
                  </a:cubicBezTo>
                  <a:cubicBezTo>
                    <a:pt x="24035" y="1633"/>
                    <a:pt x="24290" y="1705"/>
                    <a:pt x="26096" y="1929"/>
                  </a:cubicBezTo>
                  <a:cubicBezTo>
                    <a:pt x="26035" y="1946"/>
                    <a:pt x="25962" y="1948"/>
                    <a:pt x="25887" y="1948"/>
                  </a:cubicBezTo>
                  <a:cubicBezTo>
                    <a:pt x="25860" y="1948"/>
                    <a:pt x="25833" y="1948"/>
                    <a:pt x="25805" y="1948"/>
                  </a:cubicBezTo>
                  <a:cubicBezTo>
                    <a:pt x="25636" y="1948"/>
                    <a:pt x="25475" y="1960"/>
                    <a:pt x="25431" y="2130"/>
                  </a:cubicBezTo>
                  <a:cubicBezTo>
                    <a:pt x="27101" y="2313"/>
                    <a:pt x="27003" y="2577"/>
                    <a:pt x="26150" y="2871"/>
                  </a:cubicBezTo>
                  <a:cubicBezTo>
                    <a:pt x="26199" y="3023"/>
                    <a:pt x="26257" y="3175"/>
                    <a:pt x="26306" y="3327"/>
                  </a:cubicBezTo>
                  <a:cubicBezTo>
                    <a:pt x="28321" y="3430"/>
                    <a:pt x="26793" y="3689"/>
                    <a:pt x="26824" y="3876"/>
                  </a:cubicBezTo>
                  <a:cubicBezTo>
                    <a:pt x="26802" y="3872"/>
                    <a:pt x="26773" y="3870"/>
                    <a:pt x="26737" y="3870"/>
                  </a:cubicBezTo>
                  <a:cubicBezTo>
                    <a:pt x="26353" y="3870"/>
                    <a:pt x="25208" y="4115"/>
                    <a:pt x="24292" y="4115"/>
                  </a:cubicBezTo>
                  <a:cubicBezTo>
                    <a:pt x="23897" y="4115"/>
                    <a:pt x="23544" y="4069"/>
                    <a:pt x="23313" y="3939"/>
                  </a:cubicBezTo>
                  <a:cubicBezTo>
                    <a:pt x="21317" y="3738"/>
                    <a:pt x="15108" y="3622"/>
                    <a:pt x="17011" y="2572"/>
                  </a:cubicBezTo>
                  <a:cubicBezTo>
                    <a:pt x="16751" y="2568"/>
                    <a:pt x="16501" y="2559"/>
                    <a:pt x="16247" y="2554"/>
                  </a:cubicBezTo>
                  <a:cubicBezTo>
                    <a:pt x="15406" y="2573"/>
                    <a:pt x="14576" y="2581"/>
                    <a:pt x="13752" y="2581"/>
                  </a:cubicBezTo>
                  <a:cubicBezTo>
                    <a:pt x="9154" y="2581"/>
                    <a:pt x="4770" y="2330"/>
                    <a:pt x="1" y="2322"/>
                  </a:cubicBezTo>
                  <a:lnTo>
                    <a:pt x="1" y="2322"/>
                  </a:lnTo>
                  <a:cubicBezTo>
                    <a:pt x="284" y="2794"/>
                    <a:pt x="2013" y="3046"/>
                    <a:pt x="3313" y="3046"/>
                  </a:cubicBezTo>
                  <a:cubicBezTo>
                    <a:pt x="4045" y="3046"/>
                    <a:pt x="4641" y="2966"/>
                    <a:pt x="4767" y="2800"/>
                  </a:cubicBezTo>
                  <a:cubicBezTo>
                    <a:pt x="4856" y="2811"/>
                    <a:pt x="5046" y="2815"/>
                    <a:pt x="5310" y="2815"/>
                  </a:cubicBezTo>
                  <a:cubicBezTo>
                    <a:pt x="5851" y="2815"/>
                    <a:pt x="6701" y="2799"/>
                    <a:pt x="7617" y="2799"/>
                  </a:cubicBezTo>
                  <a:cubicBezTo>
                    <a:pt x="9903" y="2799"/>
                    <a:pt x="12599" y="2900"/>
                    <a:pt x="11927" y="3608"/>
                  </a:cubicBezTo>
                  <a:cubicBezTo>
                    <a:pt x="10437" y="3640"/>
                    <a:pt x="8910" y="3951"/>
                    <a:pt x="7528" y="3951"/>
                  </a:cubicBezTo>
                  <a:cubicBezTo>
                    <a:pt x="6789" y="3951"/>
                    <a:pt x="6092" y="3863"/>
                    <a:pt x="5464" y="3595"/>
                  </a:cubicBezTo>
                  <a:cubicBezTo>
                    <a:pt x="5364" y="3494"/>
                    <a:pt x="5170" y="3446"/>
                    <a:pt x="4935" y="3446"/>
                  </a:cubicBezTo>
                  <a:cubicBezTo>
                    <a:pt x="4103" y="3446"/>
                    <a:pt x="2752" y="4040"/>
                    <a:pt x="3239" y="4935"/>
                  </a:cubicBezTo>
                  <a:cubicBezTo>
                    <a:pt x="8595" y="4314"/>
                    <a:pt x="11950" y="5176"/>
                    <a:pt x="17037" y="3930"/>
                  </a:cubicBezTo>
                  <a:cubicBezTo>
                    <a:pt x="17023" y="3829"/>
                    <a:pt x="17329" y="3734"/>
                    <a:pt x="17598" y="3734"/>
                  </a:cubicBezTo>
                  <a:cubicBezTo>
                    <a:pt x="17734" y="3734"/>
                    <a:pt x="17860" y="3758"/>
                    <a:pt x="17931" y="3818"/>
                  </a:cubicBezTo>
                  <a:cubicBezTo>
                    <a:pt x="15541" y="4283"/>
                    <a:pt x="20271" y="4274"/>
                    <a:pt x="21687" y="4381"/>
                  </a:cubicBezTo>
                  <a:cubicBezTo>
                    <a:pt x="21876" y="4382"/>
                    <a:pt x="22063" y="4383"/>
                    <a:pt x="22250" y="4383"/>
                  </a:cubicBezTo>
                  <a:cubicBezTo>
                    <a:pt x="31206" y="4383"/>
                    <a:pt x="38403" y="3099"/>
                    <a:pt x="46642" y="3099"/>
                  </a:cubicBezTo>
                  <a:cubicBezTo>
                    <a:pt x="48330" y="3099"/>
                    <a:pt x="50062" y="3152"/>
                    <a:pt x="51861" y="3282"/>
                  </a:cubicBezTo>
                  <a:cubicBezTo>
                    <a:pt x="51993" y="3288"/>
                    <a:pt x="52119" y="3291"/>
                    <a:pt x="52238" y="3291"/>
                  </a:cubicBezTo>
                  <a:cubicBezTo>
                    <a:pt x="55130" y="3291"/>
                    <a:pt x="54010" y="1683"/>
                    <a:pt x="49890" y="1683"/>
                  </a:cubicBezTo>
                  <a:cubicBezTo>
                    <a:pt x="49761" y="1683"/>
                    <a:pt x="49629" y="1684"/>
                    <a:pt x="49494" y="1688"/>
                  </a:cubicBezTo>
                  <a:cubicBezTo>
                    <a:pt x="49094" y="1692"/>
                    <a:pt x="48707" y="1695"/>
                    <a:pt x="48332" y="1695"/>
                  </a:cubicBezTo>
                  <a:cubicBezTo>
                    <a:pt x="41191" y="1695"/>
                    <a:pt x="38634" y="875"/>
                    <a:pt x="46399" y="875"/>
                  </a:cubicBezTo>
                  <a:cubicBezTo>
                    <a:pt x="47037" y="875"/>
                    <a:pt x="47744" y="881"/>
                    <a:pt x="48524" y="893"/>
                  </a:cubicBezTo>
                  <a:cubicBezTo>
                    <a:pt x="44667" y="231"/>
                    <a:pt x="40123" y="1"/>
                    <a:pt x="35523"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7"/>
            <p:cNvSpPr/>
            <p:nvPr/>
          </p:nvSpPr>
          <p:spPr>
            <a:xfrm>
              <a:off x="2676600" y="4744867"/>
              <a:ext cx="3750" cy="2426"/>
            </a:xfrm>
            <a:custGeom>
              <a:avLst/>
              <a:gdLst/>
              <a:ahLst/>
              <a:cxnLst/>
              <a:rect l="l" t="t" r="r" b="b"/>
              <a:pathLst>
                <a:path w="54" h="51" extrusionOk="0">
                  <a:moveTo>
                    <a:pt x="0" y="1"/>
                  </a:moveTo>
                  <a:cubicBezTo>
                    <a:pt x="9" y="19"/>
                    <a:pt x="18" y="37"/>
                    <a:pt x="45" y="50"/>
                  </a:cubicBezTo>
                  <a:cubicBezTo>
                    <a:pt x="54" y="28"/>
                    <a:pt x="40" y="10"/>
                    <a:pt x="0"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7"/>
            <p:cNvSpPr/>
            <p:nvPr/>
          </p:nvSpPr>
          <p:spPr>
            <a:xfrm>
              <a:off x="5545230" y="4884063"/>
              <a:ext cx="3523546" cy="242239"/>
            </a:xfrm>
            <a:custGeom>
              <a:avLst/>
              <a:gdLst/>
              <a:ahLst/>
              <a:cxnLst/>
              <a:rect l="l" t="t" r="r" b="b"/>
              <a:pathLst>
                <a:path w="50735" h="5092" extrusionOk="0">
                  <a:moveTo>
                    <a:pt x="28258" y="1171"/>
                  </a:moveTo>
                  <a:lnTo>
                    <a:pt x="28258" y="1171"/>
                  </a:lnTo>
                  <a:cubicBezTo>
                    <a:pt x="28285" y="1184"/>
                    <a:pt x="28293" y="1198"/>
                    <a:pt x="28302" y="1216"/>
                  </a:cubicBezTo>
                  <a:cubicBezTo>
                    <a:pt x="28267" y="1207"/>
                    <a:pt x="28249" y="1193"/>
                    <a:pt x="28258" y="1171"/>
                  </a:cubicBezTo>
                  <a:close/>
                  <a:moveTo>
                    <a:pt x="24300" y="1412"/>
                  </a:moveTo>
                  <a:cubicBezTo>
                    <a:pt x="24386" y="1412"/>
                    <a:pt x="24477" y="1453"/>
                    <a:pt x="24546" y="1470"/>
                  </a:cubicBezTo>
                  <a:cubicBezTo>
                    <a:pt x="24522" y="1487"/>
                    <a:pt x="24442" y="1501"/>
                    <a:pt x="24358" y="1501"/>
                  </a:cubicBezTo>
                  <a:cubicBezTo>
                    <a:pt x="24285" y="1501"/>
                    <a:pt x="24210" y="1491"/>
                    <a:pt x="24166" y="1461"/>
                  </a:cubicBezTo>
                  <a:cubicBezTo>
                    <a:pt x="24206" y="1425"/>
                    <a:pt x="24252" y="1412"/>
                    <a:pt x="24300" y="1412"/>
                  </a:cubicBezTo>
                  <a:close/>
                  <a:moveTo>
                    <a:pt x="22823" y="2365"/>
                  </a:moveTo>
                  <a:cubicBezTo>
                    <a:pt x="23851" y="2365"/>
                    <a:pt x="25474" y="2675"/>
                    <a:pt x="26289" y="2675"/>
                  </a:cubicBezTo>
                  <a:cubicBezTo>
                    <a:pt x="26359" y="2675"/>
                    <a:pt x="26423" y="2672"/>
                    <a:pt x="26480" y="2667"/>
                  </a:cubicBezTo>
                  <a:lnTo>
                    <a:pt x="26480" y="2667"/>
                  </a:lnTo>
                  <a:cubicBezTo>
                    <a:pt x="26114" y="2968"/>
                    <a:pt x="25466" y="3074"/>
                    <a:pt x="24765" y="3074"/>
                  </a:cubicBezTo>
                  <a:cubicBezTo>
                    <a:pt x="23645" y="3074"/>
                    <a:pt x="22387" y="2805"/>
                    <a:pt x="21915" y="2632"/>
                  </a:cubicBezTo>
                  <a:cubicBezTo>
                    <a:pt x="21991" y="2433"/>
                    <a:pt x="22342" y="2365"/>
                    <a:pt x="22823" y="2365"/>
                  </a:cubicBezTo>
                  <a:close/>
                  <a:moveTo>
                    <a:pt x="50735" y="269"/>
                  </a:moveTo>
                  <a:cubicBezTo>
                    <a:pt x="46036" y="662"/>
                    <a:pt x="42806" y="1"/>
                    <a:pt x="38098" y="1158"/>
                  </a:cubicBezTo>
                  <a:cubicBezTo>
                    <a:pt x="38110" y="1256"/>
                    <a:pt x="37799" y="1353"/>
                    <a:pt x="37529" y="1353"/>
                  </a:cubicBezTo>
                  <a:cubicBezTo>
                    <a:pt x="37395" y="1353"/>
                    <a:pt x="37270" y="1329"/>
                    <a:pt x="37200" y="1269"/>
                  </a:cubicBezTo>
                  <a:cubicBezTo>
                    <a:pt x="39590" y="800"/>
                    <a:pt x="34864" y="814"/>
                    <a:pt x="33444" y="707"/>
                  </a:cubicBezTo>
                  <a:cubicBezTo>
                    <a:pt x="33256" y="705"/>
                    <a:pt x="33068" y="705"/>
                    <a:pt x="32882" y="705"/>
                  </a:cubicBezTo>
                  <a:cubicBezTo>
                    <a:pt x="23929" y="705"/>
                    <a:pt x="16729" y="1989"/>
                    <a:pt x="8489" y="1989"/>
                  </a:cubicBezTo>
                  <a:cubicBezTo>
                    <a:pt x="6801" y="1989"/>
                    <a:pt x="5069" y="1935"/>
                    <a:pt x="3270" y="1805"/>
                  </a:cubicBezTo>
                  <a:cubicBezTo>
                    <a:pt x="3138" y="1800"/>
                    <a:pt x="3012" y="1797"/>
                    <a:pt x="2893" y="1797"/>
                  </a:cubicBezTo>
                  <a:cubicBezTo>
                    <a:pt x="1" y="1797"/>
                    <a:pt x="1121" y="3405"/>
                    <a:pt x="5241" y="3405"/>
                  </a:cubicBezTo>
                  <a:cubicBezTo>
                    <a:pt x="5370" y="3405"/>
                    <a:pt x="5502" y="3403"/>
                    <a:pt x="5638" y="3400"/>
                  </a:cubicBezTo>
                  <a:cubicBezTo>
                    <a:pt x="6038" y="3395"/>
                    <a:pt x="6427" y="3393"/>
                    <a:pt x="6803" y="3393"/>
                  </a:cubicBezTo>
                  <a:cubicBezTo>
                    <a:pt x="13953" y="3393"/>
                    <a:pt x="16505" y="4212"/>
                    <a:pt x="8695" y="4212"/>
                  </a:cubicBezTo>
                  <a:cubicBezTo>
                    <a:pt x="8068" y="4212"/>
                    <a:pt x="7374" y="4207"/>
                    <a:pt x="6611" y="4195"/>
                  </a:cubicBezTo>
                  <a:lnTo>
                    <a:pt x="6611" y="4195"/>
                  </a:lnTo>
                  <a:cubicBezTo>
                    <a:pt x="10465" y="4860"/>
                    <a:pt x="15012" y="5091"/>
                    <a:pt x="19617" y="5091"/>
                  </a:cubicBezTo>
                  <a:cubicBezTo>
                    <a:pt x="23025" y="5091"/>
                    <a:pt x="26464" y="4965"/>
                    <a:pt x="29678" y="4794"/>
                  </a:cubicBezTo>
                  <a:cubicBezTo>
                    <a:pt x="27765" y="4355"/>
                    <a:pt x="25558" y="4331"/>
                    <a:pt x="23336" y="4331"/>
                  </a:cubicBezTo>
                  <a:cubicBezTo>
                    <a:pt x="23061" y="4331"/>
                    <a:pt x="22785" y="4332"/>
                    <a:pt x="22510" y="4332"/>
                  </a:cubicBezTo>
                  <a:cubicBezTo>
                    <a:pt x="20432" y="4332"/>
                    <a:pt x="18370" y="4311"/>
                    <a:pt x="16550" y="3949"/>
                  </a:cubicBezTo>
                  <a:cubicBezTo>
                    <a:pt x="16635" y="3393"/>
                    <a:pt x="19077" y="3242"/>
                    <a:pt x="21913" y="3242"/>
                  </a:cubicBezTo>
                  <a:cubicBezTo>
                    <a:pt x="25307" y="3242"/>
                    <a:pt x="29267" y="3459"/>
                    <a:pt x="30427" y="3459"/>
                  </a:cubicBezTo>
                  <a:cubicBezTo>
                    <a:pt x="31092" y="3459"/>
                    <a:pt x="30837" y="3388"/>
                    <a:pt x="29030" y="3163"/>
                  </a:cubicBezTo>
                  <a:cubicBezTo>
                    <a:pt x="29092" y="3146"/>
                    <a:pt x="29165" y="3144"/>
                    <a:pt x="29239" y="3144"/>
                  </a:cubicBezTo>
                  <a:cubicBezTo>
                    <a:pt x="29267" y="3144"/>
                    <a:pt x="29294" y="3144"/>
                    <a:pt x="29321" y="3144"/>
                  </a:cubicBezTo>
                  <a:cubicBezTo>
                    <a:pt x="29490" y="3144"/>
                    <a:pt x="29651" y="3132"/>
                    <a:pt x="29696" y="2962"/>
                  </a:cubicBezTo>
                  <a:cubicBezTo>
                    <a:pt x="28025" y="2779"/>
                    <a:pt x="28124" y="2516"/>
                    <a:pt x="28977" y="2221"/>
                  </a:cubicBezTo>
                  <a:cubicBezTo>
                    <a:pt x="28928" y="2069"/>
                    <a:pt x="28870" y="1917"/>
                    <a:pt x="28821" y="1765"/>
                  </a:cubicBezTo>
                  <a:cubicBezTo>
                    <a:pt x="26806" y="1662"/>
                    <a:pt x="28334" y="1403"/>
                    <a:pt x="28302" y="1216"/>
                  </a:cubicBezTo>
                  <a:lnTo>
                    <a:pt x="28302" y="1216"/>
                  </a:lnTo>
                  <a:cubicBezTo>
                    <a:pt x="28324" y="1220"/>
                    <a:pt x="28353" y="1223"/>
                    <a:pt x="28389" y="1223"/>
                  </a:cubicBezTo>
                  <a:cubicBezTo>
                    <a:pt x="28774" y="1223"/>
                    <a:pt x="29918" y="978"/>
                    <a:pt x="30835" y="978"/>
                  </a:cubicBezTo>
                  <a:cubicBezTo>
                    <a:pt x="31230" y="978"/>
                    <a:pt x="31582" y="1023"/>
                    <a:pt x="31813" y="1153"/>
                  </a:cubicBezTo>
                  <a:cubicBezTo>
                    <a:pt x="33810" y="1354"/>
                    <a:pt x="40019" y="1470"/>
                    <a:pt x="38116" y="2520"/>
                  </a:cubicBezTo>
                  <a:cubicBezTo>
                    <a:pt x="38375" y="2525"/>
                    <a:pt x="38625" y="2533"/>
                    <a:pt x="38880" y="2538"/>
                  </a:cubicBezTo>
                  <a:cubicBezTo>
                    <a:pt x="39713" y="2520"/>
                    <a:pt x="40537" y="2512"/>
                    <a:pt x="41354" y="2512"/>
                  </a:cubicBezTo>
                  <a:cubicBezTo>
                    <a:pt x="44516" y="2512"/>
                    <a:pt x="47579" y="2629"/>
                    <a:pt x="50735" y="2703"/>
                  </a:cubicBezTo>
                  <a:lnTo>
                    <a:pt x="50735" y="2131"/>
                  </a:lnTo>
                  <a:cubicBezTo>
                    <a:pt x="50547" y="2167"/>
                    <a:pt x="50418" y="2225"/>
                    <a:pt x="50369" y="2292"/>
                  </a:cubicBezTo>
                  <a:cubicBezTo>
                    <a:pt x="50279" y="2281"/>
                    <a:pt x="50088" y="2277"/>
                    <a:pt x="49824" y="2277"/>
                  </a:cubicBezTo>
                  <a:cubicBezTo>
                    <a:pt x="49282" y="2277"/>
                    <a:pt x="48431" y="2293"/>
                    <a:pt x="47515" y="2293"/>
                  </a:cubicBezTo>
                  <a:cubicBezTo>
                    <a:pt x="45228" y="2293"/>
                    <a:pt x="42532" y="2192"/>
                    <a:pt x="43204" y="1484"/>
                  </a:cubicBezTo>
                  <a:cubicBezTo>
                    <a:pt x="44692" y="1449"/>
                    <a:pt x="46218" y="1140"/>
                    <a:pt x="47599" y="1140"/>
                  </a:cubicBezTo>
                  <a:cubicBezTo>
                    <a:pt x="48340" y="1140"/>
                    <a:pt x="49039" y="1229"/>
                    <a:pt x="49667" y="1497"/>
                  </a:cubicBezTo>
                  <a:cubicBezTo>
                    <a:pt x="49767" y="1599"/>
                    <a:pt x="49959" y="1646"/>
                    <a:pt x="50192" y="1646"/>
                  </a:cubicBezTo>
                  <a:cubicBezTo>
                    <a:pt x="50359" y="1646"/>
                    <a:pt x="50546" y="1622"/>
                    <a:pt x="50735" y="1578"/>
                  </a:cubicBezTo>
                  <a:lnTo>
                    <a:pt x="50735" y="269"/>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7"/>
            <p:cNvSpPr/>
            <p:nvPr/>
          </p:nvSpPr>
          <p:spPr>
            <a:xfrm>
              <a:off x="7507399" y="4939104"/>
              <a:ext cx="3473" cy="2188"/>
            </a:xfrm>
            <a:custGeom>
              <a:avLst/>
              <a:gdLst/>
              <a:ahLst/>
              <a:cxnLst/>
              <a:rect l="l" t="t" r="r" b="b"/>
              <a:pathLst>
                <a:path w="50" h="46" extrusionOk="0">
                  <a:moveTo>
                    <a:pt x="5" y="1"/>
                  </a:moveTo>
                  <a:cubicBezTo>
                    <a:pt x="0" y="23"/>
                    <a:pt x="9" y="41"/>
                    <a:pt x="49" y="45"/>
                  </a:cubicBezTo>
                  <a:cubicBezTo>
                    <a:pt x="45" y="36"/>
                    <a:pt x="32" y="19"/>
                    <a:pt x="5" y="1"/>
                  </a:cubicBezTo>
                  <a:close/>
                </a:path>
              </a:pathLst>
            </a:custGeom>
            <a:solidFill>
              <a:srgbClr val="FBD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7"/>
            <p:cNvSpPr/>
            <p:nvPr/>
          </p:nvSpPr>
          <p:spPr>
            <a:xfrm>
              <a:off x="4104838" y="5093190"/>
              <a:ext cx="157651" cy="37630"/>
            </a:xfrm>
            <a:custGeom>
              <a:avLst/>
              <a:gdLst/>
              <a:ahLst/>
              <a:cxnLst/>
              <a:rect l="l" t="t" r="r" b="b"/>
              <a:pathLst>
                <a:path w="2270" h="791" extrusionOk="0">
                  <a:moveTo>
                    <a:pt x="2270" y="0"/>
                  </a:moveTo>
                  <a:lnTo>
                    <a:pt x="2270" y="0"/>
                  </a:lnTo>
                  <a:cubicBezTo>
                    <a:pt x="1573" y="72"/>
                    <a:pt x="867" y="156"/>
                    <a:pt x="139" y="237"/>
                  </a:cubicBezTo>
                  <a:cubicBezTo>
                    <a:pt x="90" y="277"/>
                    <a:pt x="45" y="313"/>
                    <a:pt x="1" y="358"/>
                  </a:cubicBezTo>
                  <a:cubicBezTo>
                    <a:pt x="135" y="509"/>
                    <a:pt x="50" y="666"/>
                    <a:pt x="1117" y="791"/>
                  </a:cubicBezTo>
                  <a:lnTo>
                    <a:pt x="1792" y="791"/>
                  </a:lnTo>
                  <a:cubicBezTo>
                    <a:pt x="2078" y="527"/>
                    <a:pt x="1502" y="259"/>
                    <a:pt x="227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7"/>
            <p:cNvSpPr/>
            <p:nvPr/>
          </p:nvSpPr>
          <p:spPr>
            <a:xfrm>
              <a:off x="3681" y="4804475"/>
              <a:ext cx="4689403" cy="207797"/>
            </a:xfrm>
            <a:custGeom>
              <a:avLst/>
              <a:gdLst/>
              <a:ahLst/>
              <a:cxnLst/>
              <a:rect l="l" t="t" r="r" b="b"/>
              <a:pathLst>
                <a:path w="67522" h="4368" extrusionOk="0">
                  <a:moveTo>
                    <a:pt x="21798" y="0"/>
                  </a:moveTo>
                  <a:cubicBezTo>
                    <a:pt x="21017" y="0"/>
                    <a:pt x="20172" y="8"/>
                    <a:pt x="19248" y="25"/>
                  </a:cubicBezTo>
                  <a:cubicBezTo>
                    <a:pt x="18029" y="365"/>
                    <a:pt x="21254" y="713"/>
                    <a:pt x="18936" y="1048"/>
                  </a:cubicBezTo>
                  <a:cubicBezTo>
                    <a:pt x="19359" y="1153"/>
                    <a:pt x="19954" y="1187"/>
                    <a:pt x="20642" y="1187"/>
                  </a:cubicBezTo>
                  <a:cubicBezTo>
                    <a:pt x="21999" y="1187"/>
                    <a:pt x="23715" y="1052"/>
                    <a:pt x="25177" y="1052"/>
                  </a:cubicBezTo>
                  <a:cubicBezTo>
                    <a:pt x="26813" y="1052"/>
                    <a:pt x="28130" y="1221"/>
                    <a:pt x="28267" y="1937"/>
                  </a:cubicBezTo>
                  <a:cubicBezTo>
                    <a:pt x="25382" y="1652"/>
                    <a:pt x="23894" y="1503"/>
                    <a:pt x="22676" y="1503"/>
                  </a:cubicBezTo>
                  <a:cubicBezTo>
                    <a:pt x="20914" y="1503"/>
                    <a:pt x="19716" y="1816"/>
                    <a:pt x="15671" y="2487"/>
                  </a:cubicBezTo>
                  <a:cubicBezTo>
                    <a:pt x="11500" y="2050"/>
                    <a:pt x="7712" y="1529"/>
                    <a:pt x="3847" y="1529"/>
                  </a:cubicBezTo>
                  <a:cubicBezTo>
                    <a:pt x="2579" y="1529"/>
                    <a:pt x="1302" y="1585"/>
                    <a:pt x="1" y="1718"/>
                  </a:cubicBezTo>
                  <a:lnTo>
                    <a:pt x="1" y="2263"/>
                  </a:lnTo>
                  <a:cubicBezTo>
                    <a:pt x="7853" y="2866"/>
                    <a:pt x="13442" y="2875"/>
                    <a:pt x="20589" y="3000"/>
                  </a:cubicBezTo>
                  <a:cubicBezTo>
                    <a:pt x="21509" y="2808"/>
                    <a:pt x="22424" y="2621"/>
                    <a:pt x="23345" y="2429"/>
                  </a:cubicBezTo>
                  <a:cubicBezTo>
                    <a:pt x="22670" y="2357"/>
                    <a:pt x="21902" y="2277"/>
                    <a:pt x="23023" y="2183"/>
                  </a:cubicBezTo>
                  <a:lnTo>
                    <a:pt x="23023" y="2183"/>
                  </a:lnTo>
                  <a:cubicBezTo>
                    <a:pt x="26217" y="2268"/>
                    <a:pt x="23724" y="2808"/>
                    <a:pt x="28423" y="3054"/>
                  </a:cubicBezTo>
                  <a:cubicBezTo>
                    <a:pt x="29239" y="2712"/>
                    <a:pt x="31266" y="2568"/>
                    <a:pt x="33766" y="2568"/>
                  </a:cubicBezTo>
                  <a:cubicBezTo>
                    <a:pt x="39921" y="2568"/>
                    <a:pt x="48940" y="3440"/>
                    <a:pt x="49775" y="4367"/>
                  </a:cubicBezTo>
                  <a:cubicBezTo>
                    <a:pt x="50293" y="4291"/>
                    <a:pt x="50852" y="4233"/>
                    <a:pt x="51437" y="4193"/>
                  </a:cubicBezTo>
                  <a:cubicBezTo>
                    <a:pt x="51993" y="4015"/>
                    <a:pt x="52527" y="3924"/>
                    <a:pt x="53304" y="3924"/>
                  </a:cubicBezTo>
                  <a:cubicBezTo>
                    <a:pt x="53738" y="3924"/>
                    <a:pt x="54246" y="3952"/>
                    <a:pt x="54876" y="4010"/>
                  </a:cubicBezTo>
                  <a:cubicBezTo>
                    <a:pt x="55055" y="4003"/>
                    <a:pt x="55248" y="4000"/>
                    <a:pt x="55453" y="4000"/>
                  </a:cubicBezTo>
                  <a:cubicBezTo>
                    <a:pt x="57223" y="4000"/>
                    <a:pt x="59876" y="4221"/>
                    <a:pt x="62170" y="4221"/>
                  </a:cubicBezTo>
                  <a:cubicBezTo>
                    <a:pt x="62494" y="4221"/>
                    <a:pt x="62811" y="4217"/>
                    <a:pt x="63118" y="4206"/>
                  </a:cubicBezTo>
                  <a:cubicBezTo>
                    <a:pt x="61746" y="3971"/>
                    <a:pt x="60589" y="3752"/>
                    <a:pt x="59321" y="3752"/>
                  </a:cubicBezTo>
                  <a:cubicBezTo>
                    <a:pt x="59123" y="3752"/>
                    <a:pt x="58922" y="3757"/>
                    <a:pt x="58718" y="3769"/>
                  </a:cubicBezTo>
                  <a:cubicBezTo>
                    <a:pt x="61009" y="3635"/>
                    <a:pt x="59213" y="3268"/>
                    <a:pt x="60263" y="3076"/>
                  </a:cubicBezTo>
                  <a:cubicBezTo>
                    <a:pt x="55859" y="2889"/>
                    <a:pt x="51606" y="2737"/>
                    <a:pt x="56136" y="2464"/>
                  </a:cubicBezTo>
                  <a:cubicBezTo>
                    <a:pt x="58001" y="2413"/>
                    <a:pt x="59774" y="2386"/>
                    <a:pt x="61501" y="2386"/>
                  </a:cubicBezTo>
                  <a:cubicBezTo>
                    <a:pt x="62759" y="2386"/>
                    <a:pt x="63994" y="2400"/>
                    <a:pt x="65221" y="2429"/>
                  </a:cubicBezTo>
                  <a:cubicBezTo>
                    <a:pt x="65784" y="2246"/>
                    <a:pt x="66561" y="2062"/>
                    <a:pt x="67522" y="1843"/>
                  </a:cubicBezTo>
                  <a:cubicBezTo>
                    <a:pt x="67506" y="1442"/>
                    <a:pt x="60389" y="880"/>
                    <a:pt x="55237" y="880"/>
                  </a:cubicBezTo>
                  <a:cubicBezTo>
                    <a:pt x="51677" y="880"/>
                    <a:pt x="49056" y="1148"/>
                    <a:pt x="50365" y="1924"/>
                  </a:cubicBezTo>
                  <a:cubicBezTo>
                    <a:pt x="50875" y="1995"/>
                    <a:pt x="49461" y="2240"/>
                    <a:pt x="47326" y="2240"/>
                  </a:cubicBezTo>
                  <a:cubicBezTo>
                    <a:pt x="46771" y="2240"/>
                    <a:pt x="46167" y="2224"/>
                    <a:pt x="45536" y="2183"/>
                  </a:cubicBezTo>
                  <a:cubicBezTo>
                    <a:pt x="31178" y="1297"/>
                    <a:pt x="31693" y="0"/>
                    <a:pt x="21798"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7"/>
            <p:cNvSpPr/>
            <p:nvPr/>
          </p:nvSpPr>
          <p:spPr>
            <a:xfrm>
              <a:off x="4384027" y="5073637"/>
              <a:ext cx="307525" cy="11608"/>
            </a:xfrm>
            <a:custGeom>
              <a:avLst/>
              <a:gdLst/>
              <a:ahLst/>
              <a:cxnLst/>
              <a:rect l="l" t="t" r="r" b="b"/>
              <a:pathLst>
                <a:path w="4428" h="244" extrusionOk="0">
                  <a:moveTo>
                    <a:pt x="4428" y="0"/>
                  </a:moveTo>
                  <a:lnTo>
                    <a:pt x="4428" y="0"/>
                  </a:lnTo>
                  <a:cubicBezTo>
                    <a:pt x="2927" y="23"/>
                    <a:pt x="1779" y="54"/>
                    <a:pt x="1314" y="121"/>
                  </a:cubicBezTo>
                  <a:cubicBezTo>
                    <a:pt x="890" y="152"/>
                    <a:pt x="452" y="188"/>
                    <a:pt x="1" y="232"/>
                  </a:cubicBezTo>
                  <a:cubicBezTo>
                    <a:pt x="283" y="239"/>
                    <a:pt x="566" y="243"/>
                    <a:pt x="850" y="243"/>
                  </a:cubicBezTo>
                  <a:cubicBezTo>
                    <a:pt x="2044" y="243"/>
                    <a:pt x="3247" y="177"/>
                    <a:pt x="4428"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7"/>
            <p:cNvSpPr/>
            <p:nvPr/>
          </p:nvSpPr>
          <p:spPr>
            <a:xfrm>
              <a:off x="4760376" y="4961415"/>
              <a:ext cx="363015" cy="29828"/>
            </a:xfrm>
            <a:custGeom>
              <a:avLst/>
              <a:gdLst/>
              <a:ahLst/>
              <a:cxnLst/>
              <a:rect l="l" t="t" r="r" b="b"/>
              <a:pathLst>
                <a:path w="5227" h="627" extrusionOk="0">
                  <a:moveTo>
                    <a:pt x="5226" y="1"/>
                  </a:moveTo>
                  <a:cubicBezTo>
                    <a:pt x="4989" y="59"/>
                    <a:pt x="4672" y="78"/>
                    <a:pt x="4311" y="78"/>
                  </a:cubicBezTo>
                  <a:cubicBezTo>
                    <a:pt x="3875" y="78"/>
                    <a:pt x="3377" y="51"/>
                    <a:pt x="2881" y="36"/>
                  </a:cubicBezTo>
                  <a:lnTo>
                    <a:pt x="2881" y="36"/>
                  </a:lnTo>
                  <a:cubicBezTo>
                    <a:pt x="0" y="300"/>
                    <a:pt x="697" y="488"/>
                    <a:pt x="4266" y="626"/>
                  </a:cubicBezTo>
                  <a:cubicBezTo>
                    <a:pt x="4592" y="438"/>
                    <a:pt x="4914" y="224"/>
                    <a:pt x="5226"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7"/>
            <p:cNvSpPr/>
            <p:nvPr/>
          </p:nvSpPr>
          <p:spPr>
            <a:xfrm>
              <a:off x="4210610" y="5026874"/>
              <a:ext cx="45698" cy="12987"/>
            </a:xfrm>
            <a:custGeom>
              <a:avLst/>
              <a:gdLst/>
              <a:ahLst/>
              <a:cxnLst/>
              <a:rect l="l" t="t" r="r" b="b"/>
              <a:pathLst>
                <a:path w="658" h="273" extrusionOk="0">
                  <a:moveTo>
                    <a:pt x="99" y="0"/>
                  </a:moveTo>
                  <a:lnTo>
                    <a:pt x="99" y="0"/>
                  </a:lnTo>
                  <a:cubicBezTo>
                    <a:pt x="19" y="41"/>
                    <a:pt x="1" y="76"/>
                    <a:pt x="126" y="117"/>
                  </a:cubicBezTo>
                  <a:cubicBezTo>
                    <a:pt x="273" y="175"/>
                    <a:pt x="403" y="228"/>
                    <a:pt x="515" y="273"/>
                  </a:cubicBezTo>
                  <a:cubicBezTo>
                    <a:pt x="658" y="202"/>
                    <a:pt x="457" y="99"/>
                    <a:pt x="9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7"/>
            <p:cNvSpPr/>
            <p:nvPr/>
          </p:nvSpPr>
          <p:spPr>
            <a:xfrm>
              <a:off x="5064706" y="4695392"/>
              <a:ext cx="363015" cy="29780"/>
            </a:xfrm>
            <a:custGeom>
              <a:avLst/>
              <a:gdLst/>
              <a:ahLst/>
              <a:cxnLst/>
              <a:rect l="l" t="t" r="r" b="b"/>
              <a:pathLst>
                <a:path w="5227" h="626" extrusionOk="0">
                  <a:moveTo>
                    <a:pt x="961" y="0"/>
                  </a:moveTo>
                  <a:cubicBezTo>
                    <a:pt x="630" y="188"/>
                    <a:pt x="313" y="402"/>
                    <a:pt x="0" y="626"/>
                  </a:cubicBezTo>
                  <a:cubicBezTo>
                    <a:pt x="233" y="567"/>
                    <a:pt x="549" y="548"/>
                    <a:pt x="911" y="548"/>
                  </a:cubicBezTo>
                  <a:cubicBezTo>
                    <a:pt x="1346" y="548"/>
                    <a:pt x="1847" y="575"/>
                    <a:pt x="2345" y="590"/>
                  </a:cubicBezTo>
                  <a:cubicBezTo>
                    <a:pt x="5226" y="331"/>
                    <a:pt x="4521" y="139"/>
                    <a:pt x="961"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7"/>
            <p:cNvSpPr/>
            <p:nvPr/>
          </p:nvSpPr>
          <p:spPr>
            <a:xfrm>
              <a:off x="5494323" y="4674127"/>
              <a:ext cx="3574175" cy="207987"/>
            </a:xfrm>
            <a:custGeom>
              <a:avLst/>
              <a:gdLst/>
              <a:ahLst/>
              <a:cxnLst/>
              <a:rect l="l" t="t" r="r" b="b"/>
              <a:pathLst>
                <a:path w="51464" h="4372" extrusionOk="0">
                  <a:moveTo>
                    <a:pt x="17752" y="0"/>
                  </a:moveTo>
                  <a:cubicBezTo>
                    <a:pt x="17229" y="76"/>
                    <a:pt x="16671" y="134"/>
                    <a:pt x="16086" y="170"/>
                  </a:cubicBezTo>
                  <a:cubicBezTo>
                    <a:pt x="15528" y="351"/>
                    <a:pt x="14993" y="444"/>
                    <a:pt x="14214" y="444"/>
                  </a:cubicBezTo>
                  <a:cubicBezTo>
                    <a:pt x="13781" y="444"/>
                    <a:pt x="13274" y="415"/>
                    <a:pt x="12646" y="358"/>
                  </a:cubicBezTo>
                  <a:cubicBezTo>
                    <a:pt x="12467" y="364"/>
                    <a:pt x="12275" y="367"/>
                    <a:pt x="12070" y="367"/>
                  </a:cubicBezTo>
                  <a:cubicBezTo>
                    <a:pt x="10300" y="367"/>
                    <a:pt x="7646" y="147"/>
                    <a:pt x="5352" y="147"/>
                  </a:cubicBezTo>
                  <a:cubicBezTo>
                    <a:pt x="5028" y="147"/>
                    <a:pt x="4711" y="151"/>
                    <a:pt x="4405" y="161"/>
                  </a:cubicBezTo>
                  <a:cubicBezTo>
                    <a:pt x="5774" y="396"/>
                    <a:pt x="6929" y="612"/>
                    <a:pt x="8193" y="612"/>
                  </a:cubicBezTo>
                  <a:cubicBezTo>
                    <a:pt x="8394" y="612"/>
                    <a:pt x="8597" y="606"/>
                    <a:pt x="8805" y="595"/>
                  </a:cubicBezTo>
                  <a:lnTo>
                    <a:pt x="8805" y="595"/>
                  </a:lnTo>
                  <a:cubicBezTo>
                    <a:pt x="6518" y="729"/>
                    <a:pt x="8309" y="1099"/>
                    <a:pt x="7259" y="1287"/>
                  </a:cubicBezTo>
                  <a:cubicBezTo>
                    <a:pt x="11664" y="1479"/>
                    <a:pt x="15921" y="1631"/>
                    <a:pt x="11387" y="1903"/>
                  </a:cubicBezTo>
                  <a:cubicBezTo>
                    <a:pt x="9567" y="1954"/>
                    <a:pt x="7835" y="1979"/>
                    <a:pt x="6147" y="1979"/>
                  </a:cubicBezTo>
                  <a:cubicBezTo>
                    <a:pt x="4845" y="1979"/>
                    <a:pt x="3570" y="1964"/>
                    <a:pt x="2301" y="1935"/>
                  </a:cubicBezTo>
                  <a:cubicBezTo>
                    <a:pt x="1738" y="2122"/>
                    <a:pt x="961" y="2305"/>
                    <a:pt x="1" y="2524"/>
                  </a:cubicBezTo>
                  <a:cubicBezTo>
                    <a:pt x="17" y="2934"/>
                    <a:pt x="7130" y="3499"/>
                    <a:pt x="12282" y="3499"/>
                  </a:cubicBezTo>
                  <a:cubicBezTo>
                    <a:pt x="15846" y="3499"/>
                    <a:pt x="18471" y="3228"/>
                    <a:pt x="17158" y="2448"/>
                  </a:cubicBezTo>
                  <a:cubicBezTo>
                    <a:pt x="16648" y="2377"/>
                    <a:pt x="18061" y="2132"/>
                    <a:pt x="20196" y="2132"/>
                  </a:cubicBezTo>
                  <a:cubicBezTo>
                    <a:pt x="20751" y="2132"/>
                    <a:pt x="21355" y="2149"/>
                    <a:pt x="21987" y="2189"/>
                  </a:cubicBezTo>
                  <a:cubicBezTo>
                    <a:pt x="36345" y="3075"/>
                    <a:pt x="35829" y="4372"/>
                    <a:pt x="45724" y="4372"/>
                  </a:cubicBezTo>
                  <a:cubicBezTo>
                    <a:pt x="46505" y="4372"/>
                    <a:pt x="47351" y="4364"/>
                    <a:pt x="48274" y="4347"/>
                  </a:cubicBezTo>
                  <a:cubicBezTo>
                    <a:pt x="49494" y="4007"/>
                    <a:pt x="46273" y="3659"/>
                    <a:pt x="48587" y="3324"/>
                  </a:cubicBezTo>
                  <a:cubicBezTo>
                    <a:pt x="48163" y="3219"/>
                    <a:pt x="47568" y="3185"/>
                    <a:pt x="46880" y="3185"/>
                  </a:cubicBezTo>
                  <a:cubicBezTo>
                    <a:pt x="45526" y="3185"/>
                    <a:pt x="43815" y="3319"/>
                    <a:pt x="42356" y="3319"/>
                  </a:cubicBezTo>
                  <a:cubicBezTo>
                    <a:pt x="40716" y="3319"/>
                    <a:pt x="39395" y="3150"/>
                    <a:pt x="39260" y="2430"/>
                  </a:cubicBezTo>
                  <a:lnTo>
                    <a:pt x="39260" y="2430"/>
                  </a:lnTo>
                  <a:cubicBezTo>
                    <a:pt x="42139" y="2715"/>
                    <a:pt x="43625" y="2864"/>
                    <a:pt x="44841" y="2864"/>
                  </a:cubicBezTo>
                  <a:cubicBezTo>
                    <a:pt x="46547" y="2864"/>
                    <a:pt x="47722" y="2571"/>
                    <a:pt x="51463" y="1948"/>
                  </a:cubicBezTo>
                  <a:lnTo>
                    <a:pt x="51463" y="1439"/>
                  </a:lnTo>
                  <a:cubicBezTo>
                    <a:pt x="50003" y="1416"/>
                    <a:pt x="48511" y="1394"/>
                    <a:pt x="46934" y="1367"/>
                  </a:cubicBezTo>
                  <a:cubicBezTo>
                    <a:pt x="46014" y="1555"/>
                    <a:pt x="45098" y="1747"/>
                    <a:pt x="44178" y="1935"/>
                  </a:cubicBezTo>
                  <a:cubicBezTo>
                    <a:pt x="44853" y="2011"/>
                    <a:pt x="45625" y="2087"/>
                    <a:pt x="44500" y="2180"/>
                  </a:cubicBezTo>
                  <a:cubicBezTo>
                    <a:pt x="41306" y="2100"/>
                    <a:pt x="43798" y="1555"/>
                    <a:pt x="39104" y="1309"/>
                  </a:cubicBezTo>
                  <a:cubicBezTo>
                    <a:pt x="38286" y="1652"/>
                    <a:pt x="36251" y="1796"/>
                    <a:pt x="33745" y="1796"/>
                  </a:cubicBezTo>
                  <a:cubicBezTo>
                    <a:pt x="27589" y="1796"/>
                    <a:pt x="18584" y="927"/>
                    <a:pt x="17752" y="0"/>
                  </a:cubicBezTo>
                  <a:close/>
                </a:path>
              </a:pathLst>
            </a:custGeom>
            <a:solidFill>
              <a:srgbClr val="AD4C43">
                <a:alpha val="43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7"/>
            <p:cNvSpPr/>
            <p:nvPr/>
          </p:nvSpPr>
          <p:spPr>
            <a:xfrm>
              <a:off x="5495920" y="4601389"/>
              <a:ext cx="307455" cy="11608"/>
            </a:xfrm>
            <a:custGeom>
              <a:avLst/>
              <a:gdLst/>
              <a:ahLst/>
              <a:cxnLst/>
              <a:rect l="l" t="t" r="r" b="b"/>
              <a:pathLst>
                <a:path w="4427" h="244" extrusionOk="0">
                  <a:moveTo>
                    <a:pt x="3604" y="1"/>
                  </a:moveTo>
                  <a:cubicBezTo>
                    <a:pt x="2401" y="1"/>
                    <a:pt x="1189" y="69"/>
                    <a:pt x="0" y="243"/>
                  </a:cubicBezTo>
                  <a:cubicBezTo>
                    <a:pt x="1501" y="221"/>
                    <a:pt x="2653" y="189"/>
                    <a:pt x="3114" y="122"/>
                  </a:cubicBezTo>
                  <a:cubicBezTo>
                    <a:pt x="3538" y="87"/>
                    <a:pt x="3976" y="55"/>
                    <a:pt x="4427" y="11"/>
                  </a:cubicBezTo>
                  <a:cubicBezTo>
                    <a:pt x="4153" y="4"/>
                    <a:pt x="3879" y="1"/>
                    <a:pt x="3604" y="1"/>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7"/>
            <p:cNvSpPr/>
            <p:nvPr/>
          </p:nvSpPr>
          <p:spPr>
            <a:xfrm>
              <a:off x="5931441" y="4646725"/>
              <a:ext cx="45351" cy="12987"/>
            </a:xfrm>
            <a:custGeom>
              <a:avLst/>
              <a:gdLst/>
              <a:ahLst/>
              <a:cxnLst/>
              <a:rect l="l" t="t" r="r" b="b"/>
              <a:pathLst>
                <a:path w="653" h="273" extrusionOk="0">
                  <a:moveTo>
                    <a:pt x="139" y="0"/>
                  </a:moveTo>
                  <a:lnTo>
                    <a:pt x="139" y="0"/>
                  </a:lnTo>
                  <a:cubicBezTo>
                    <a:pt x="1" y="72"/>
                    <a:pt x="202" y="174"/>
                    <a:pt x="559" y="273"/>
                  </a:cubicBezTo>
                  <a:cubicBezTo>
                    <a:pt x="635" y="237"/>
                    <a:pt x="653" y="197"/>
                    <a:pt x="528" y="157"/>
                  </a:cubicBezTo>
                  <a:cubicBezTo>
                    <a:pt x="380" y="94"/>
                    <a:pt x="251" y="45"/>
                    <a:pt x="139"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7"/>
            <p:cNvSpPr/>
            <p:nvPr/>
          </p:nvSpPr>
          <p:spPr>
            <a:xfrm>
              <a:off x="5924913" y="4553437"/>
              <a:ext cx="157651" cy="40199"/>
            </a:xfrm>
            <a:custGeom>
              <a:avLst/>
              <a:gdLst/>
              <a:ahLst/>
              <a:cxnLst/>
              <a:rect l="l" t="t" r="r" b="b"/>
              <a:pathLst>
                <a:path w="2270" h="845" extrusionOk="0">
                  <a:moveTo>
                    <a:pt x="550" y="0"/>
                  </a:moveTo>
                  <a:cubicBezTo>
                    <a:pt x="104" y="282"/>
                    <a:pt x="823" y="572"/>
                    <a:pt x="1" y="845"/>
                  </a:cubicBezTo>
                  <a:cubicBezTo>
                    <a:pt x="698" y="773"/>
                    <a:pt x="1403" y="688"/>
                    <a:pt x="2131" y="612"/>
                  </a:cubicBezTo>
                  <a:cubicBezTo>
                    <a:pt x="2181" y="568"/>
                    <a:pt x="2225" y="527"/>
                    <a:pt x="2270" y="483"/>
                  </a:cubicBezTo>
                  <a:cubicBezTo>
                    <a:pt x="2114" y="309"/>
                    <a:pt x="2261" y="125"/>
                    <a:pt x="550" y="0"/>
                  </a:cubicBezTo>
                  <a:close/>
                </a:path>
              </a:pathLst>
            </a:custGeom>
            <a:solidFill>
              <a:srgbClr val="828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7"/>
            <p:cNvSpPr/>
            <p:nvPr/>
          </p:nvSpPr>
          <p:spPr>
            <a:xfrm>
              <a:off x="383919" y="4447161"/>
              <a:ext cx="2385816" cy="66221"/>
            </a:xfrm>
            <a:custGeom>
              <a:avLst/>
              <a:gdLst/>
              <a:ahLst/>
              <a:cxnLst/>
              <a:rect l="l" t="t" r="r" b="b"/>
              <a:pathLst>
                <a:path w="34353" h="1392" extrusionOk="0">
                  <a:moveTo>
                    <a:pt x="21585" y="102"/>
                  </a:moveTo>
                  <a:cubicBezTo>
                    <a:pt x="18164" y="102"/>
                    <a:pt x="14944" y="394"/>
                    <a:pt x="11634" y="394"/>
                  </a:cubicBezTo>
                  <a:cubicBezTo>
                    <a:pt x="10191" y="394"/>
                    <a:pt x="8731" y="339"/>
                    <a:pt x="7230" y="180"/>
                  </a:cubicBezTo>
                  <a:cubicBezTo>
                    <a:pt x="6653" y="201"/>
                    <a:pt x="5952" y="207"/>
                    <a:pt x="5228" y="207"/>
                  </a:cubicBezTo>
                  <a:cubicBezTo>
                    <a:pt x="4006" y="207"/>
                    <a:pt x="2716" y="188"/>
                    <a:pt x="1837" y="188"/>
                  </a:cubicBezTo>
                  <a:cubicBezTo>
                    <a:pt x="255" y="188"/>
                    <a:pt x="0" y="249"/>
                    <a:pt x="3857" y="590"/>
                  </a:cubicBezTo>
                  <a:cubicBezTo>
                    <a:pt x="3598" y="711"/>
                    <a:pt x="1150" y="1028"/>
                    <a:pt x="3598" y="1082"/>
                  </a:cubicBezTo>
                  <a:cubicBezTo>
                    <a:pt x="5340" y="978"/>
                    <a:pt x="7063" y="938"/>
                    <a:pt x="8774" y="938"/>
                  </a:cubicBezTo>
                  <a:cubicBezTo>
                    <a:pt x="14539" y="938"/>
                    <a:pt x="20168" y="1392"/>
                    <a:pt x="25898" y="1392"/>
                  </a:cubicBezTo>
                  <a:cubicBezTo>
                    <a:pt x="28062" y="1392"/>
                    <a:pt x="30240" y="1327"/>
                    <a:pt x="32445" y="1149"/>
                  </a:cubicBezTo>
                  <a:cubicBezTo>
                    <a:pt x="34352" y="1"/>
                    <a:pt x="25588" y="872"/>
                    <a:pt x="23811" y="148"/>
                  </a:cubicBezTo>
                  <a:cubicBezTo>
                    <a:pt x="23058" y="116"/>
                    <a:pt x="22317" y="102"/>
                    <a:pt x="21585" y="102"/>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7"/>
            <p:cNvSpPr/>
            <p:nvPr/>
          </p:nvSpPr>
          <p:spPr>
            <a:xfrm>
              <a:off x="1934111" y="4918410"/>
              <a:ext cx="4225407" cy="211793"/>
            </a:xfrm>
            <a:custGeom>
              <a:avLst/>
              <a:gdLst/>
              <a:ahLst/>
              <a:cxnLst/>
              <a:rect l="l" t="t" r="r" b="b"/>
              <a:pathLst>
                <a:path w="60841" h="4452" extrusionOk="0">
                  <a:moveTo>
                    <a:pt x="30600" y="1976"/>
                  </a:moveTo>
                  <a:cubicBezTo>
                    <a:pt x="31291" y="1976"/>
                    <a:pt x="32294" y="2125"/>
                    <a:pt x="32878" y="2285"/>
                  </a:cubicBezTo>
                  <a:cubicBezTo>
                    <a:pt x="33236" y="2379"/>
                    <a:pt x="33437" y="2482"/>
                    <a:pt x="33294" y="2553"/>
                  </a:cubicBezTo>
                  <a:cubicBezTo>
                    <a:pt x="33204" y="2598"/>
                    <a:pt x="32981" y="2629"/>
                    <a:pt x="32570" y="2647"/>
                  </a:cubicBezTo>
                  <a:cubicBezTo>
                    <a:pt x="31230" y="2598"/>
                    <a:pt x="26817" y="2379"/>
                    <a:pt x="30319" y="1986"/>
                  </a:cubicBezTo>
                  <a:cubicBezTo>
                    <a:pt x="30404" y="1979"/>
                    <a:pt x="30499" y="1976"/>
                    <a:pt x="30600" y="1976"/>
                  </a:cubicBezTo>
                  <a:close/>
                  <a:moveTo>
                    <a:pt x="30843" y="3549"/>
                  </a:moveTo>
                  <a:cubicBezTo>
                    <a:pt x="30976" y="3549"/>
                    <a:pt x="31111" y="3576"/>
                    <a:pt x="30944" y="3643"/>
                  </a:cubicBezTo>
                  <a:cubicBezTo>
                    <a:pt x="30850" y="3621"/>
                    <a:pt x="30743" y="3598"/>
                    <a:pt x="30672" y="3576"/>
                  </a:cubicBezTo>
                  <a:cubicBezTo>
                    <a:pt x="30683" y="3559"/>
                    <a:pt x="30763" y="3549"/>
                    <a:pt x="30843" y="3549"/>
                  </a:cubicBezTo>
                  <a:close/>
                  <a:moveTo>
                    <a:pt x="17638" y="3695"/>
                  </a:moveTo>
                  <a:cubicBezTo>
                    <a:pt x="17789" y="3695"/>
                    <a:pt x="17936" y="3720"/>
                    <a:pt x="18012" y="3777"/>
                  </a:cubicBezTo>
                  <a:cubicBezTo>
                    <a:pt x="17977" y="3906"/>
                    <a:pt x="17517" y="3875"/>
                    <a:pt x="17137" y="3884"/>
                  </a:cubicBezTo>
                  <a:cubicBezTo>
                    <a:pt x="17115" y="3767"/>
                    <a:pt x="17383" y="3695"/>
                    <a:pt x="17638" y="3695"/>
                  </a:cubicBezTo>
                  <a:close/>
                  <a:moveTo>
                    <a:pt x="33535" y="0"/>
                  </a:moveTo>
                  <a:cubicBezTo>
                    <a:pt x="31863" y="0"/>
                    <a:pt x="30148" y="24"/>
                    <a:pt x="28344" y="74"/>
                  </a:cubicBezTo>
                  <a:cubicBezTo>
                    <a:pt x="23801" y="342"/>
                    <a:pt x="28063" y="498"/>
                    <a:pt x="32467" y="690"/>
                  </a:cubicBezTo>
                  <a:cubicBezTo>
                    <a:pt x="35089" y="802"/>
                    <a:pt x="37760" y="923"/>
                    <a:pt x="38663" y="1092"/>
                  </a:cubicBezTo>
                  <a:cubicBezTo>
                    <a:pt x="38091" y="1570"/>
                    <a:pt x="36836" y="1762"/>
                    <a:pt x="35322" y="1816"/>
                  </a:cubicBezTo>
                  <a:cubicBezTo>
                    <a:pt x="35002" y="1827"/>
                    <a:pt x="34671" y="1832"/>
                    <a:pt x="34332" y="1832"/>
                  </a:cubicBezTo>
                  <a:cubicBezTo>
                    <a:pt x="32032" y="1832"/>
                    <a:pt x="29381" y="1611"/>
                    <a:pt x="27622" y="1611"/>
                  </a:cubicBezTo>
                  <a:cubicBezTo>
                    <a:pt x="27430" y="1611"/>
                    <a:pt x="27249" y="1614"/>
                    <a:pt x="27080" y="1619"/>
                  </a:cubicBezTo>
                  <a:cubicBezTo>
                    <a:pt x="26451" y="1562"/>
                    <a:pt x="25943" y="1534"/>
                    <a:pt x="25510" y="1534"/>
                  </a:cubicBezTo>
                  <a:cubicBezTo>
                    <a:pt x="24730" y="1534"/>
                    <a:pt x="24195" y="1626"/>
                    <a:pt x="23641" y="1807"/>
                  </a:cubicBezTo>
                  <a:cubicBezTo>
                    <a:pt x="23623" y="1811"/>
                    <a:pt x="23600" y="1816"/>
                    <a:pt x="23587" y="1820"/>
                  </a:cubicBezTo>
                  <a:cubicBezTo>
                    <a:pt x="23693" y="1840"/>
                    <a:pt x="23836" y="1848"/>
                    <a:pt x="23999" y="1848"/>
                  </a:cubicBezTo>
                  <a:cubicBezTo>
                    <a:pt x="24530" y="1848"/>
                    <a:pt x="25277" y="1767"/>
                    <a:pt x="25678" y="1767"/>
                  </a:cubicBezTo>
                  <a:cubicBezTo>
                    <a:pt x="26037" y="1767"/>
                    <a:pt x="26119" y="1832"/>
                    <a:pt x="25517" y="2079"/>
                  </a:cubicBezTo>
                  <a:cubicBezTo>
                    <a:pt x="28018" y="2432"/>
                    <a:pt x="26004" y="2397"/>
                    <a:pt x="26401" y="3281"/>
                  </a:cubicBezTo>
                  <a:cubicBezTo>
                    <a:pt x="28581" y="3393"/>
                    <a:pt x="26607" y="3688"/>
                    <a:pt x="26960" y="3875"/>
                  </a:cubicBezTo>
                  <a:cubicBezTo>
                    <a:pt x="27114" y="3896"/>
                    <a:pt x="27176" y="3905"/>
                    <a:pt x="27160" y="3905"/>
                  </a:cubicBezTo>
                  <a:cubicBezTo>
                    <a:pt x="27146" y="3905"/>
                    <a:pt x="27064" y="3897"/>
                    <a:pt x="26928" y="3884"/>
                  </a:cubicBezTo>
                  <a:cubicBezTo>
                    <a:pt x="26118" y="3906"/>
                    <a:pt x="24917" y="3970"/>
                    <a:pt x="23715" y="3970"/>
                  </a:cubicBezTo>
                  <a:cubicBezTo>
                    <a:pt x="22182" y="3970"/>
                    <a:pt x="20647" y="3866"/>
                    <a:pt x="19915" y="3437"/>
                  </a:cubicBezTo>
                  <a:cubicBezTo>
                    <a:pt x="19500" y="3456"/>
                    <a:pt x="19140" y="3465"/>
                    <a:pt x="18829" y="3465"/>
                  </a:cubicBezTo>
                  <a:cubicBezTo>
                    <a:pt x="15574" y="3465"/>
                    <a:pt x="17638" y="2529"/>
                    <a:pt x="16337" y="2508"/>
                  </a:cubicBezTo>
                  <a:lnTo>
                    <a:pt x="16337" y="2508"/>
                  </a:lnTo>
                  <a:cubicBezTo>
                    <a:pt x="16049" y="2538"/>
                    <a:pt x="15569" y="2550"/>
                    <a:pt x="14952" y="2550"/>
                  </a:cubicBezTo>
                  <a:cubicBezTo>
                    <a:pt x="12178" y="2550"/>
                    <a:pt x="6646" y="2306"/>
                    <a:pt x="3442" y="2306"/>
                  </a:cubicBezTo>
                  <a:cubicBezTo>
                    <a:pt x="1099" y="2306"/>
                    <a:pt x="0" y="2437"/>
                    <a:pt x="2137" y="2888"/>
                  </a:cubicBezTo>
                  <a:cubicBezTo>
                    <a:pt x="2363" y="2959"/>
                    <a:pt x="2760" y="2985"/>
                    <a:pt x="3269" y="2985"/>
                  </a:cubicBezTo>
                  <a:cubicBezTo>
                    <a:pt x="4804" y="2985"/>
                    <a:pt x="7358" y="2745"/>
                    <a:pt x="9315" y="2745"/>
                  </a:cubicBezTo>
                  <a:cubicBezTo>
                    <a:pt x="10979" y="2745"/>
                    <a:pt x="12211" y="2919"/>
                    <a:pt x="12018" y="3562"/>
                  </a:cubicBezTo>
                  <a:cubicBezTo>
                    <a:pt x="10530" y="3597"/>
                    <a:pt x="9002" y="3907"/>
                    <a:pt x="7620" y="3907"/>
                  </a:cubicBezTo>
                  <a:cubicBezTo>
                    <a:pt x="6878" y="3907"/>
                    <a:pt x="6179" y="3817"/>
                    <a:pt x="5550" y="3549"/>
                  </a:cubicBezTo>
                  <a:cubicBezTo>
                    <a:pt x="5432" y="3449"/>
                    <a:pt x="5228" y="3400"/>
                    <a:pt x="4987" y="3400"/>
                  </a:cubicBezTo>
                  <a:cubicBezTo>
                    <a:pt x="4328" y="3400"/>
                    <a:pt x="3395" y="3767"/>
                    <a:pt x="3205" y="4451"/>
                  </a:cubicBezTo>
                  <a:lnTo>
                    <a:pt x="8132" y="4451"/>
                  </a:lnTo>
                  <a:cubicBezTo>
                    <a:pt x="8323" y="4389"/>
                    <a:pt x="8497" y="4341"/>
                    <a:pt x="8665" y="4341"/>
                  </a:cubicBezTo>
                  <a:cubicBezTo>
                    <a:pt x="8798" y="4341"/>
                    <a:pt x="8927" y="4372"/>
                    <a:pt x="9056" y="4451"/>
                  </a:cubicBezTo>
                  <a:lnTo>
                    <a:pt x="13764" y="4451"/>
                  </a:lnTo>
                  <a:cubicBezTo>
                    <a:pt x="14734" y="4291"/>
                    <a:pt x="15645" y="4076"/>
                    <a:pt x="17110" y="3884"/>
                  </a:cubicBezTo>
                  <a:cubicBezTo>
                    <a:pt x="18674" y="4233"/>
                    <a:pt x="20326" y="4402"/>
                    <a:pt x="22010" y="4451"/>
                  </a:cubicBezTo>
                  <a:lnTo>
                    <a:pt x="24333" y="4451"/>
                  </a:lnTo>
                  <a:cubicBezTo>
                    <a:pt x="26727" y="4389"/>
                    <a:pt x="29139" y="4143"/>
                    <a:pt x="31409" y="3898"/>
                  </a:cubicBezTo>
                  <a:cubicBezTo>
                    <a:pt x="32132" y="3822"/>
                    <a:pt x="32842" y="3741"/>
                    <a:pt x="33535" y="3665"/>
                  </a:cubicBezTo>
                  <a:cubicBezTo>
                    <a:pt x="34138" y="3598"/>
                    <a:pt x="34723" y="3536"/>
                    <a:pt x="35290" y="3487"/>
                  </a:cubicBezTo>
                  <a:cubicBezTo>
                    <a:pt x="35737" y="3442"/>
                    <a:pt x="36170" y="3406"/>
                    <a:pt x="36595" y="3375"/>
                  </a:cubicBezTo>
                  <a:cubicBezTo>
                    <a:pt x="37059" y="3308"/>
                    <a:pt x="38216" y="3272"/>
                    <a:pt x="39712" y="3250"/>
                  </a:cubicBezTo>
                  <a:cubicBezTo>
                    <a:pt x="46596" y="3174"/>
                    <a:pt x="60841" y="3370"/>
                    <a:pt x="49571" y="1655"/>
                  </a:cubicBezTo>
                  <a:cubicBezTo>
                    <a:pt x="47717" y="1619"/>
                    <a:pt x="46172" y="1575"/>
                    <a:pt x="44952" y="1530"/>
                  </a:cubicBezTo>
                  <a:cubicBezTo>
                    <a:pt x="41388" y="1392"/>
                    <a:pt x="40686" y="1204"/>
                    <a:pt x="43567" y="940"/>
                  </a:cubicBezTo>
                  <a:cubicBezTo>
                    <a:pt x="44720" y="833"/>
                    <a:pt x="46435" y="722"/>
                    <a:pt x="48767" y="592"/>
                  </a:cubicBezTo>
                  <a:cubicBezTo>
                    <a:pt x="44702" y="315"/>
                    <a:pt x="41088" y="123"/>
                    <a:pt x="37425" y="43"/>
                  </a:cubicBezTo>
                  <a:cubicBezTo>
                    <a:pt x="36142" y="15"/>
                    <a:pt x="34852" y="0"/>
                    <a:pt x="33535" y="0"/>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7"/>
            <p:cNvSpPr/>
            <p:nvPr/>
          </p:nvSpPr>
          <p:spPr>
            <a:xfrm>
              <a:off x="1048555" y="5098232"/>
              <a:ext cx="1074947" cy="32159"/>
            </a:xfrm>
            <a:custGeom>
              <a:avLst/>
              <a:gdLst/>
              <a:ahLst/>
              <a:cxnLst/>
              <a:rect l="l" t="t" r="r" b="b"/>
              <a:pathLst>
                <a:path w="15478" h="676" extrusionOk="0">
                  <a:moveTo>
                    <a:pt x="9006" y="0"/>
                  </a:moveTo>
                  <a:cubicBezTo>
                    <a:pt x="6015" y="0"/>
                    <a:pt x="3079" y="281"/>
                    <a:pt x="706" y="281"/>
                  </a:cubicBezTo>
                  <a:cubicBezTo>
                    <a:pt x="488" y="281"/>
                    <a:pt x="275" y="279"/>
                    <a:pt x="67" y="274"/>
                  </a:cubicBezTo>
                  <a:lnTo>
                    <a:pt x="67" y="274"/>
                  </a:lnTo>
                  <a:cubicBezTo>
                    <a:pt x="295" y="448"/>
                    <a:pt x="268" y="578"/>
                    <a:pt x="0" y="676"/>
                  </a:cubicBezTo>
                  <a:lnTo>
                    <a:pt x="15478" y="676"/>
                  </a:lnTo>
                  <a:cubicBezTo>
                    <a:pt x="13424" y="152"/>
                    <a:pt x="11200" y="0"/>
                    <a:pt x="9006" y="0"/>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7"/>
            <p:cNvSpPr/>
            <p:nvPr/>
          </p:nvSpPr>
          <p:spPr>
            <a:xfrm>
              <a:off x="4028513" y="4372377"/>
              <a:ext cx="5039986" cy="395803"/>
            </a:xfrm>
            <a:custGeom>
              <a:avLst/>
              <a:gdLst/>
              <a:ahLst/>
              <a:cxnLst/>
              <a:rect l="l" t="t" r="r" b="b"/>
              <a:pathLst>
                <a:path w="72570" h="8320" extrusionOk="0">
                  <a:moveTo>
                    <a:pt x="54648" y="2408"/>
                  </a:moveTo>
                  <a:cubicBezTo>
                    <a:pt x="70461" y="2774"/>
                    <a:pt x="62233" y="2993"/>
                    <a:pt x="54648" y="3261"/>
                  </a:cubicBezTo>
                  <a:lnTo>
                    <a:pt x="54648" y="2408"/>
                  </a:lnTo>
                  <a:close/>
                  <a:moveTo>
                    <a:pt x="51499" y="3583"/>
                  </a:moveTo>
                  <a:cubicBezTo>
                    <a:pt x="52330" y="3596"/>
                    <a:pt x="53076" y="3605"/>
                    <a:pt x="53746" y="3619"/>
                  </a:cubicBezTo>
                  <a:cubicBezTo>
                    <a:pt x="53071" y="3659"/>
                    <a:pt x="52595" y="3971"/>
                    <a:pt x="52175" y="3971"/>
                  </a:cubicBezTo>
                  <a:cubicBezTo>
                    <a:pt x="51941" y="3971"/>
                    <a:pt x="51724" y="3875"/>
                    <a:pt x="51499" y="3583"/>
                  </a:cubicBezTo>
                  <a:close/>
                  <a:moveTo>
                    <a:pt x="43705" y="4441"/>
                  </a:moveTo>
                  <a:lnTo>
                    <a:pt x="43705" y="4441"/>
                  </a:lnTo>
                  <a:cubicBezTo>
                    <a:pt x="43724" y="4555"/>
                    <a:pt x="43455" y="4624"/>
                    <a:pt x="43201" y="4624"/>
                  </a:cubicBezTo>
                  <a:cubicBezTo>
                    <a:pt x="43048" y="4624"/>
                    <a:pt x="42900" y="4599"/>
                    <a:pt x="42825" y="4543"/>
                  </a:cubicBezTo>
                  <a:cubicBezTo>
                    <a:pt x="42848" y="4448"/>
                    <a:pt x="43125" y="4441"/>
                    <a:pt x="43423" y="4441"/>
                  </a:cubicBezTo>
                  <a:cubicBezTo>
                    <a:pt x="43478" y="4441"/>
                    <a:pt x="43532" y="4441"/>
                    <a:pt x="43587" y="4441"/>
                  </a:cubicBezTo>
                  <a:cubicBezTo>
                    <a:pt x="43626" y="4441"/>
                    <a:pt x="43666" y="4441"/>
                    <a:pt x="43705" y="4441"/>
                  </a:cubicBezTo>
                  <a:close/>
                  <a:moveTo>
                    <a:pt x="29889" y="4677"/>
                  </a:moveTo>
                  <a:cubicBezTo>
                    <a:pt x="29982" y="4700"/>
                    <a:pt x="30090" y="4722"/>
                    <a:pt x="30161" y="4744"/>
                  </a:cubicBezTo>
                  <a:cubicBezTo>
                    <a:pt x="30149" y="4761"/>
                    <a:pt x="30070" y="4771"/>
                    <a:pt x="29989" y="4771"/>
                  </a:cubicBezTo>
                  <a:cubicBezTo>
                    <a:pt x="29856" y="4771"/>
                    <a:pt x="29722" y="4744"/>
                    <a:pt x="29889" y="4677"/>
                  </a:cubicBezTo>
                  <a:close/>
                  <a:moveTo>
                    <a:pt x="28263" y="5669"/>
                  </a:moveTo>
                  <a:cubicBezTo>
                    <a:pt x="29603" y="5723"/>
                    <a:pt x="34016" y="5941"/>
                    <a:pt x="30514" y="6339"/>
                  </a:cubicBezTo>
                  <a:cubicBezTo>
                    <a:pt x="30434" y="6345"/>
                    <a:pt x="30347" y="6348"/>
                    <a:pt x="30254" y="6348"/>
                  </a:cubicBezTo>
                  <a:cubicBezTo>
                    <a:pt x="29563" y="6348"/>
                    <a:pt x="28549" y="6197"/>
                    <a:pt x="27959" y="6035"/>
                  </a:cubicBezTo>
                  <a:cubicBezTo>
                    <a:pt x="27593" y="5933"/>
                    <a:pt x="27401" y="5834"/>
                    <a:pt x="27539" y="5763"/>
                  </a:cubicBezTo>
                  <a:cubicBezTo>
                    <a:pt x="27628" y="5718"/>
                    <a:pt x="27852" y="5682"/>
                    <a:pt x="28263" y="5669"/>
                  </a:cubicBezTo>
                  <a:close/>
                  <a:moveTo>
                    <a:pt x="39845" y="1"/>
                  </a:moveTo>
                  <a:cubicBezTo>
                    <a:pt x="39845" y="411"/>
                    <a:pt x="42177" y="831"/>
                    <a:pt x="39247" y="1211"/>
                  </a:cubicBezTo>
                  <a:cubicBezTo>
                    <a:pt x="35669" y="1676"/>
                    <a:pt x="45089" y="2265"/>
                    <a:pt x="26833" y="2596"/>
                  </a:cubicBezTo>
                  <a:cubicBezTo>
                    <a:pt x="18040" y="3373"/>
                    <a:pt x="41574" y="3580"/>
                    <a:pt x="48719" y="3580"/>
                  </a:cubicBezTo>
                  <a:cubicBezTo>
                    <a:pt x="49414" y="3580"/>
                    <a:pt x="49953" y="3578"/>
                    <a:pt x="50293" y="3574"/>
                  </a:cubicBezTo>
                  <a:lnTo>
                    <a:pt x="50293" y="3574"/>
                  </a:lnTo>
                  <a:cubicBezTo>
                    <a:pt x="47287" y="3628"/>
                    <a:pt x="46510" y="4061"/>
                    <a:pt x="43731" y="4427"/>
                  </a:cubicBezTo>
                  <a:cubicBezTo>
                    <a:pt x="41823" y="3999"/>
                    <a:pt x="39777" y="3843"/>
                    <a:pt x="37699" y="3843"/>
                  </a:cubicBezTo>
                  <a:cubicBezTo>
                    <a:pt x="34918" y="3843"/>
                    <a:pt x="32081" y="4123"/>
                    <a:pt x="29437" y="4409"/>
                  </a:cubicBezTo>
                  <a:cubicBezTo>
                    <a:pt x="28709" y="4490"/>
                    <a:pt x="28004" y="4566"/>
                    <a:pt x="27311" y="4646"/>
                  </a:cubicBezTo>
                  <a:cubicBezTo>
                    <a:pt x="26708" y="4713"/>
                    <a:pt x="26119" y="4776"/>
                    <a:pt x="25556" y="4825"/>
                  </a:cubicBezTo>
                  <a:cubicBezTo>
                    <a:pt x="25109" y="4869"/>
                    <a:pt x="24676" y="4901"/>
                    <a:pt x="24251" y="4936"/>
                  </a:cubicBezTo>
                  <a:cubicBezTo>
                    <a:pt x="23787" y="5003"/>
                    <a:pt x="22630" y="5035"/>
                    <a:pt x="21134" y="5057"/>
                  </a:cubicBezTo>
                  <a:cubicBezTo>
                    <a:pt x="14241" y="5146"/>
                    <a:pt x="1" y="4950"/>
                    <a:pt x="11266" y="6665"/>
                  </a:cubicBezTo>
                  <a:cubicBezTo>
                    <a:pt x="13120" y="6701"/>
                    <a:pt x="14670" y="6746"/>
                    <a:pt x="15885" y="6790"/>
                  </a:cubicBezTo>
                  <a:cubicBezTo>
                    <a:pt x="19454" y="6929"/>
                    <a:pt x="20151" y="7116"/>
                    <a:pt x="17270" y="7380"/>
                  </a:cubicBezTo>
                  <a:cubicBezTo>
                    <a:pt x="16122" y="7487"/>
                    <a:pt x="14406" y="7599"/>
                    <a:pt x="12070" y="7728"/>
                  </a:cubicBezTo>
                  <a:cubicBezTo>
                    <a:pt x="16135" y="8005"/>
                    <a:pt x="19749" y="8197"/>
                    <a:pt x="23412" y="8278"/>
                  </a:cubicBezTo>
                  <a:cubicBezTo>
                    <a:pt x="24697" y="8305"/>
                    <a:pt x="25987" y="8320"/>
                    <a:pt x="27305" y="8320"/>
                  </a:cubicBezTo>
                  <a:cubicBezTo>
                    <a:pt x="28976" y="8320"/>
                    <a:pt x="30691" y="8296"/>
                    <a:pt x="32497" y="8246"/>
                  </a:cubicBezTo>
                  <a:cubicBezTo>
                    <a:pt x="37036" y="7978"/>
                    <a:pt x="32774" y="7822"/>
                    <a:pt x="28370" y="7630"/>
                  </a:cubicBezTo>
                  <a:cubicBezTo>
                    <a:pt x="25752" y="7518"/>
                    <a:pt x="23077" y="7398"/>
                    <a:pt x="22179" y="7228"/>
                  </a:cubicBezTo>
                  <a:cubicBezTo>
                    <a:pt x="22746" y="6750"/>
                    <a:pt x="24001" y="6558"/>
                    <a:pt x="25516" y="6504"/>
                  </a:cubicBezTo>
                  <a:cubicBezTo>
                    <a:pt x="25835" y="6493"/>
                    <a:pt x="26166" y="6488"/>
                    <a:pt x="26505" y="6488"/>
                  </a:cubicBezTo>
                  <a:cubicBezTo>
                    <a:pt x="28805" y="6488"/>
                    <a:pt x="31456" y="6709"/>
                    <a:pt x="33215" y="6709"/>
                  </a:cubicBezTo>
                  <a:cubicBezTo>
                    <a:pt x="33407" y="6709"/>
                    <a:pt x="33588" y="6707"/>
                    <a:pt x="33757" y="6701"/>
                  </a:cubicBezTo>
                  <a:cubicBezTo>
                    <a:pt x="34386" y="6758"/>
                    <a:pt x="34895" y="6787"/>
                    <a:pt x="35328" y="6787"/>
                  </a:cubicBezTo>
                  <a:cubicBezTo>
                    <a:pt x="36110" y="6787"/>
                    <a:pt x="36645" y="6694"/>
                    <a:pt x="37196" y="6513"/>
                  </a:cubicBezTo>
                  <a:cubicBezTo>
                    <a:pt x="37214" y="6509"/>
                    <a:pt x="37237" y="6504"/>
                    <a:pt x="37254" y="6500"/>
                  </a:cubicBezTo>
                  <a:cubicBezTo>
                    <a:pt x="37148" y="6480"/>
                    <a:pt x="37005" y="6472"/>
                    <a:pt x="36842" y="6472"/>
                  </a:cubicBezTo>
                  <a:cubicBezTo>
                    <a:pt x="36311" y="6472"/>
                    <a:pt x="35563" y="6553"/>
                    <a:pt x="35161" y="6553"/>
                  </a:cubicBezTo>
                  <a:cubicBezTo>
                    <a:pt x="34801" y="6553"/>
                    <a:pt x="34718" y="6488"/>
                    <a:pt x="35320" y="6241"/>
                  </a:cubicBezTo>
                  <a:cubicBezTo>
                    <a:pt x="32819" y="5888"/>
                    <a:pt x="34838" y="5924"/>
                    <a:pt x="34440" y="5039"/>
                  </a:cubicBezTo>
                  <a:cubicBezTo>
                    <a:pt x="32256" y="4927"/>
                    <a:pt x="34230" y="4633"/>
                    <a:pt x="33882" y="4445"/>
                  </a:cubicBezTo>
                  <a:cubicBezTo>
                    <a:pt x="33725" y="4424"/>
                    <a:pt x="33662" y="4415"/>
                    <a:pt x="33677" y="4415"/>
                  </a:cubicBezTo>
                  <a:cubicBezTo>
                    <a:pt x="33691" y="4415"/>
                    <a:pt x="33773" y="4423"/>
                    <a:pt x="33909" y="4436"/>
                  </a:cubicBezTo>
                  <a:cubicBezTo>
                    <a:pt x="34721" y="4415"/>
                    <a:pt x="35923" y="4351"/>
                    <a:pt x="37125" y="4351"/>
                  </a:cubicBezTo>
                  <a:cubicBezTo>
                    <a:pt x="38659" y="4351"/>
                    <a:pt x="40193" y="4455"/>
                    <a:pt x="40922" y="4883"/>
                  </a:cubicBezTo>
                  <a:cubicBezTo>
                    <a:pt x="41337" y="4864"/>
                    <a:pt x="41697" y="4856"/>
                    <a:pt x="42008" y="4856"/>
                  </a:cubicBezTo>
                  <a:cubicBezTo>
                    <a:pt x="45263" y="4856"/>
                    <a:pt x="43199" y="5792"/>
                    <a:pt x="44500" y="5812"/>
                  </a:cubicBezTo>
                  <a:cubicBezTo>
                    <a:pt x="44788" y="5782"/>
                    <a:pt x="45268" y="5770"/>
                    <a:pt x="45885" y="5770"/>
                  </a:cubicBezTo>
                  <a:cubicBezTo>
                    <a:pt x="48659" y="5770"/>
                    <a:pt x="54192" y="6014"/>
                    <a:pt x="57397" y="6014"/>
                  </a:cubicBezTo>
                  <a:cubicBezTo>
                    <a:pt x="59741" y="6014"/>
                    <a:pt x="60838" y="5884"/>
                    <a:pt x="58700" y="5432"/>
                  </a:cubicBezTo>
                  <a:cubicBezTo>
                    <a:pt x="58475" y="5362"/>
                    <a:pt x="58078" y="5335"/>
                    <a:pt x="57569" y="5335"/>
                  </a:cubicBezTo>
                  <a:cubicBezTo>
                    <a:pt x="56036" y="5335"/>
                    <a:pt x="53481" y="5576"/>
                    <a:pt x="51524" y="5576"/>
                  </a:cubicBezTo>
                  <a:cubicBezTo>
                    <a:pt x="49861" y="5576"/>
                    <a:pt x="48629" y="5402"/>
                    <a:pt x="48824" y="4758"/>
                  </a:cubicBezTo>
                  <a:cubicBezTo>
                    <a:pt x="50309" y="4723"/>
                    <a:pt x="51838" y="4414"/>
                    <a:pt x="53219" y="4414"/>
                  </a:cubicBezTo>
                  <a:cubicBezTo>
                    <a:pt x="53961" y="4414"/>
                    <a:pt x="54660" y="4503"/>
                    <a:pt x="55287" y="4771"/>
                  </a:cubicBezTo>
                  <a:cubicBezTo>
                    <a:pt x="55405" y="4872"/>
                    <a:pt x="55608" y="4920"/>
                    <a:pt x="55848" y="4920"/>
                  </a:cubicBezTo>
                  <a:cubicBezTo>
                    <a:pt x="56546" y="4920"/>
                    <a:pt x="57556" y="4505"/>
                    <a:pt x="57659" y="3744"/>
                  </a:cubicBezTo>
                  <a:cubicBezTo>
                    <a:pt x="59841" y="4371"/>
                    <a:pt x="62238" y="4546"/>
                    <a:pt x="64602" y="4546"/>
                  </a:cubicBezTo>
                  <a:cubicBezTo>
                    <a:pt x="67455" y="4546"/>
                    <a:pt x="70258" y="4291"/>
                    <a:pt x="72569" y="4266"/>
                  </a:cubicBezTo>
                  <a:lnTo>
                    <a:pt x="72569" y="2734"/>
                  </a:lnTo>
                  <a:cubicBezTo>
                    <a:pt x="64636" y="2042"/>
                    <a:pt x="60223" y="1336"/>
                    <a:pt x="62805" y="581"/>
                  </a:cubicBezTo>
                  <a:cubicBezTo>
                    <a:pt x="58401" y="376"/>
                    <a:pt x="41775" y="554"/>
                    <a:pt x="39845" y="1"/>
                  </a:cubicBezTo>
                  <a:close/>
                </a:path>
              </a:pathLst>
            </a:custGeom>
            <a:solidFill>
              <a:srgbClr val="FFCE00">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89" name="Google Shape;6489;p37"/>
          <p:cNvPicPr preferRelativeResize="0"/>
          <p:nvPr/>
        </p:nvPicPr>
        <p:blipFill>
          <a:blip r:embed="rId2">
            <a:alphaModFix/>
          </a:blip>
          <a:stretch>
            <a:fillRect/>
          </a:stretch>
        </p:blipFill>
        <p:spPr>
          <a:xfrm>
            <a:off x="0" y="0"/>
            <a:ext cx="9144003" cy="2897688"/>
          </a:xfrm>
          <a:prstGeom prst="rect">
            <a:avLst/>
          </a:prstGeom>
          <a:noFill/>
          <a:ln>
            <a:noFill/>
          </a:ln>
        </p:spPr>
      </p:pic>
      <p:sp>
        <p:nvSpPr>
          <p:cNvPr id="6490" name="Google Shape;6490;p37"/>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7"/>
          <p:cNvSpPr/>
          <p:nvPr/>
        </p:nvSpPr>
        <p:spPr>
          <a:xfrm>
            <a:off x="1937125" y="187338"/>
            <a:ext cx="4728766" cy="3761914"/>
          </a:xfrm>
          <a:custGeom>
            <a:avLst/>
            <a:gdLst/>
            <a:ahLst/>
            <a:cxnLst/>
            <a:rect l="l" t="t" r="r" b="b"/>
            <a:pathLst>
              <a:path w="37031" h="29459" extrusionOk="0">
                <a:moveTo>
                  <a:pt x="29034" y="0"/>
                </a:moveTo>
                <a:cubicBezTo>
                  <a:pt x="28964" y="0"/>
                  <a:pt x="28881" y="18"/>
                  <a:pt x="28785" y="54"/>
                </a:cubicBezTo>
                <a:cubicBezTo>
                  <a:pt x="27748" y="433"/>
                  <a:pt x="27038" y="1443"/>
                  <a:pt x="27025" y="2551"/>
                </a:cubicBezTo>
                <a:cubicBezTo>
                  <a:pt x="27020" y="3109"/>
                  <a:pt x="27025" y="3672"/>
                  <a:pt x="27025" y="4230"/>
                </a:cubicBezTo>
                <a:cubicBezTo>
                  <a:pt x="27025" y="4351"/>
                  <a:pt x="27020" y="4471"/>
                  <a:pt x="26967" y="4583"/>
                </a:cubicBezTo>
                <a:cubicBezTo>
                  <a:pt x="26654" y="5231"/>
                  <a:pt x="26346" y="5883"/>
                  <a:pt x="26033" y="6535"/>
                </a:cubicBezTo>
                <a:cubicBezTo>
                  <a:pt x="25943" y="6721"/>
                  <a:pt x="25853" y="6810"/>
                  <a:pt x="25733" y="6810"/>
                </a:cubicBezTo>
                <a:cubicBezTo>
                  <a:pt x="25657" y="6810"/>
                  <a:pt x="25569" y="6774"/>
                  <a:pt x="25461" y="6705"/>
                </a:cubicBezTo>
                <a:cubicBezTo>
                  <a:pt x="24054" y="5780"/>
                  <a:pt x="22647" y="4855"/>
                  <a:pt x="21249" y="3926"/>
                </a:cubicBezTo>
                <a:cubicBezTo>
                  <a:pt x="20986" y="3757"/>
                  <a:pt x="20959" y="3649"/>
                  <a:pt x="21102" y="3368"/>
                </a:cubicBezTo>
                <a:cubicBezTo>
                  <a:pt x="21410" y="2761"/>
                  <a:pt x="21723" y="2157"/>
                  <a:pt x="22031" y="1550"/>
                </a:cubicBezTo>
                <a:cubicBezTo>
                  <a:pt x="22218" y="1170"/>
                  <a:pt x="22098" y="969"/>
                  <a:pt x="21665" y="969"/>
                </a:cubicBezTo>
                <a:cubicBezTo>
                  <a:pt x="20079" y="969"/>
                  <a:pt x="18493" y="969"/>
                  <a:pt x="16907" y="965"/>
                </a:cubicBezTo>
                <a:cubicBezTo>
                  <a:pt x="16671" y="965"/>
                  <a:pt x="16523" y="1045"/>
                  <a:pt x="16416" y="1260"/>
                </a:cubicBezTo>
                <a:cubicBezTo>
                  <a:pt x="16005" y="2086"/>
                  <a:pt x="15576" y="2899"/>
                  <a:pt x="15161" y="3721"/>
                </a:cubicBezTo>
                <a:cubicBezTo>
                  <a:pt x="15067" y="3909"/>
                  <a:pt x="14944" y="4003"/>
                  <a:pt x="14738" y="4003"/>
                </a:cubicBezTo>
                <a:cubicBezTo>
                  <a:pt x="14729" y="4003"/>
                  <a:pt x="14719" y="4003"/>
                  <a:pt x="14710" y="4002"/>
                </a:cubicBezTo>
                <a:cubicBezTo>
                  <a:pt x="14569" y="3996"/>
                  <a:pt x="14429" y="3992"/>
                  <a:pt x="14289" y="3992"/>
                </a:cubicBezTo>
                <a:cubicBezTo>
                  <a:pt x="14149" y="3992"/>
                  <a:pt x="14008" y="3996"/>
                  <a:pt x="13865" y="4002"/>
                </a:cubicBezTo>
                <a:cubicBezTo>
                  <a:pt x="13859" y="4002"/>
                  <a:pt x="13853" y="4003"/>
                  <a:pt x="13847" y="4003"/>
                </a:cubicBezTo>
                <a:cubicBezTo>
                  <a:pt x="13682" y="4003"/>
                  <a:pt x="13553" y="3945"/>
                  <a:pt x="13432" y="3837"/>
                </a:cubicBezTo>
                <a:cubicBezTo>
                  <a:pt x="13128" y="3578"/>
                  <a:pt x="12816" y="3323"/>
                  <a:pt x="12516" y="3064"/>
                </a:cubicBezTo>
                <a:cubicBezTo>
                  <a:pt x="12432" y="2988"/>
                  <a:pt x="12343" y="2949"/>
                  <a:pt x="12248" y="2949"/>
                </a:cubicBezTo>
                <a:cubicBezTo>
                  <a:pt x="12192" y="2949"/>
                  <a:pt x="12135" y="2962"/>
                  <a:pt x="12074" y="2988"/>
                </a:cubicBezTo>
                <a:cubicBezTo>
                  <a:pt x="11279" y="3319"/>
                  <a:pt x="10488" y="3636"/>
                  <a:pt x="9693" y="3962"/>
                </a:cubicBezTo>
                <a:cubicBezTo>
                  <a:pt x="9595" y="4002"/>
                  <a:pt x="9506" y="4051"/>
                  <a:pt x="9457" y="4150"/>
                </a:cubicBezTo>
                <a:cubicBezTo>
                  <a:pt x="9193" y="4672"/>
                  <a:pt x="8929" y="5195"/>
                  <a:pt x="8666" y="5722"/>
                </a:cubicBezTo>
                <a:cubicBezTo>
                  <a:pt x="8630" y="5780"/>
                  <a:pt x="8590" y="5843"/>
                  <a:pt x="8554" y="5905"/>
                </a:cubicBezTo>
                <a:cubicBezTo>
                  <a:pt x="8058" y="6866"/>
                  <a:pt x="7563" y="7826"/>
                  <a:pt x="7071" y="8791"/>
                </a:cubicBezTo>
                <a:cubicBezTo>
                  <a:pt x="6982" y="8969"/>
                  <a:pt x="6857" y="9103"/>
                  <a:pt x="6678" y="9193"/>
                </a:cubicBezTo>
                <a:cubicBezTo>
                  <a:pt x="5695" y="9720"/>
                  <a:pt x="4713" y="10243"/>
                  <a:pt x="3739" y="10770"/>
                </a:cubicBezTo>
                <a:cubicBezTo>
                  <a:pt x="3038" y="11140"/>
                  <a:pt x="2345" y="11529"/>
                  <a:pt x="1649" y="11909"/>
                </a:cubicBezTo>
                <a:cubicBezTo>
                  <a:pt x="1430" y="12020"/>
                  <a:pt x="1220" y="12159"/>
                  <a:pt x="992" y="12244"/>
                </a:cubicBezTo>
                <a:cubicBezTo>
                  <a:pt x="581" y="12387"/>
                  <a:pt x="469" y="12690"/>
                  <a:pt x="460" y="13079"/>
                </a:cubicBezTo>
                <a:lnTo>
                  <a:pt x="166" y="15397"/>
                </a:lnTo>
                <a:cubicBezTo>
                  <a:pt x="130" y="15732"/>
                  <a:pt x="99" y="16067"/>
                  <a:pt x="40" y="16398"/>
                </a:cubicBezTo>
                <a:cubicBezTo>
                  <a:pt x="0" y="16617"/>
                  <a:pt x="45" y="16800"/>
                  <a:pt x="152" y="16988"/>
                </a:cubicBezTo>
                <a:cubicBezTo>
                  <a:pt x="1068" y="18622"/>
                  <a:pt x="1979" y="20266"/>
                  <a:pt x="2895" y="21897"/>
                </a:cubicBezTo>
                <a:cubicBezTo>
                  <a:pt x="3002" y="22089"/>
                  <a:pt x="3024" y="22258"/>
                  <a:pt x="2962" y="22464"/>
                </a:cubicBezTo>
                <a:cubicBezTo>
                  <a:pt x="2810" y="22955"/>
                  <a:pt x="2680" y="23456"/>
                  <a:pt x="2537" y="23947"/>
                </a:cubicBezTo>
                <a:cubicBezTo>
                  <a:pt x="2479" y="24130"/>
                  <a:pt x="2497" y="24286"/>
                  <a:pt x="2609" y="24443"/>
                </a:cubicBezTo>
                <a:cubicBezTo>
                  <a:pt x="2832" y="24769"/>
                  <a:pt x="3051" y="25090"/>
                  <a:pt x="3257" y="25425"/>
                </a:cubicBezTo>
                <a:cubicBezTo>
                  <a:pt x="3364" y="25591"/>
                  <a:pt x="3502" y="25662"/>
                  <a:pt x="3699" y="25662"/>
                </a:cubicBezTo>
                <a:cubicBezTo>
                  <a:pt x="3949" y="25658"/>
                  <a:pt x="4201" y="25655"/>
                  <a:pt x="4454" y="25655"/>
                </a:cubicBezTo>
                <a:cubicBezTo>
                  <a:pt x="4707" y="25655"/>
                  <a:pt x="4961" y="25658"/>
                  <a:pt x="5213" y="25662"/>
                </a:cubicBezTo>
                <a:cubicBezTo>
                  <a:pt x="5396" y="25662"/>
                  <a:pt x="5530" y="25591"/>
                  <a:pt x="5660" y="25466"/>
                </a:cubicBezTo>
                <a:cubicBezTo>
                  <a:pt x="6004" y="25108"/>
                  <a:pt x="6361" y="24769"/>
                  <a:pt x="6709" y="24407"/>
                </a:cubicBezTo>
                <a:cubicBezTo>
                  <a:pt x="6843" y="24269"/>
                  <a:pt x="6986" y="24219"/>
                  <a:pt x="7178" y="24219"/>
                </a:cubicBezTo>
                <a:cubicBezTo>
                  <a:pt x="7565" y="24222"/>
                  <a:pt x="7952" y="24222"/>
                  <a:pt x="8341" y="24222"/>
                </a:cubicBezTo>
                <a:cubicBezTo>
                  <a:pt x="8730" y="24222"/>
                  <a:pt x="9119" y="24222"/>
                  <a:pt x="9510" y="24224"/>
                </a:cubicBezTo>
                <a:cubicBezTo>
                  <a:pt x="9716" y="24224"/>
                  <a:pt x="9903" y="24179"/>
                  <a:pt x="10086" y="24090"/>
                </a:cubicBezTo>
                <a:cubicBezTo>
                  <a:pt x="12056" y="23107"/>
                  <a:pt x="14035" y="22138"/>
                  <a:pt x="16005" y="21155"/>
                </a:cubicBezTo>
                <a:cubicBezTo>
                  <a:pt x="16134" y="21087"/>
                  <a:pt x="16264" y="21056"/>
                  <a:pt x="16399" y="21056"/>
                </a:cubicBezTo>
                <a:cubicBezTo>
                  <a:pt x="16460" y="21056"/>
                  <a:pt x="16522" y="21062"/>
                  <a:pt x="16586" y="21075"/>
                </a:cubicBezTo>
                <a:cubicBezTo>
                  <a:pt x="17238" y="21204"/>
                  <a:pt x="17890" y="21334"/>
                  <a:pt x="18547" y="21450"/>
                </a:cubicBezTo>
                <a:cubicBezTo>
                  <a:pt x="18748" y="21481"/>
                  <a:pt x="18891" y="21571"/>
                  <a:pt x="19016" y="21745"/>
                </a:cubicBezTo>
                <a:cubicBezTo>
                  <a:pt x="19498" y="22459"/>
                  <a:pt x="20003" y="23165"/>
                  <a:pt x="20494" y="23880"/>
                </a:cubicBezTo>
                <a:cubicBezTo>
                  <a:pt x="20601" y="24027"/>
                  <a:pt x="20722" y="24134"/>
                  <a:pt x="20896" y="24202"/>
                </a:cubicBezTo>
                <a:cubicBezTo>
                  <a:pt x="21723" y="24532"/>
                  <a:pt x="22544" y="24872"/>
                  <a:pt x="23371" y="25198"/>
                </a:cubicBezTo>
                <a:cubicBezTo>
                  <a:pt x="23599" y="25287"/>
                  <a:pt x="23710" y="25425"/>
                  <a:pt x="23755" y="25658"/>
                </a:cubicBezTo>
                <a:cubicBezTo>
                  <a:pt x="23840" y="26118"/>
                  <a:pt x="23965" y="26564"/>
                  <a:pt x="24045" y="27020"/>
                </a:cubicBezTo>
                <a:cubicBezTo>
                  <a:pt x="24090" y="27284"/>
                  <a:pt x="24224" y="27418"/>
                  <a:pt x="24470" y="27511"/>
                </a:cubicBezTo>
                <a:cubicBezTo>
                  <a:pt x="26051" y="28132"/>
                  <a:pt x="27623" y="28771"/>
                  <a:pt x="29200" y="29401"/>
                </a:cubicBezTo>
                <a:cubicBezTo>
                  <a:pt x="29300" y="29440"/>
                  <a:pt x="29392" y="29459"/>
                  <a:pt x="29487" y="29459"/>
                </a:cubicBezTo>
                <a:cubicBezTo>
                  <a:pt x="29567" y="29459"/>
                  <a:pt x="29648" y="29445"/>
                  <a:pt x="29736" y="29419"/>
                </a:cubicBezTo>
                <a:cubicBezTo>
                  <a:pt x="30656" y="29097"/>
                  <a:pt x="31581" y="28780"/>
                  <a:pt x="32515" y="28481"/>
                </a:cubicBezTo>
                <a:cubicBezTo>
                  <a:pt x="32765" y="28396"/>
                  <a:pt x="32894" y="28266"/>
                  <a:pt x="32952" y="28003"/>
                </a:cubicBezTo>
                <a:cubicBezTo>
                  <a:pt x="33185" y="26882"/>
                  <a:pt x="33439" y="25765"/>
                  <a:pt x="33671" y="24644"/>
                </a:cubicBezTo>
                <a:cubicBezTo>
                  <a:pt x="33734" y="24353"/>
                  <a:pt x="33859" y="24197"/>
                  <a:pt x="34145" y="24117"/>
                </a:cubicBezTo>
                <a:cubicBezTo>
                  <a:pt x="34484" y="24023"/>
                  <a:pt x="34810" y="23884"/>
                  <a:pt x="35150" y="23791"/>
                </a:cubicBezTo>
                <a:cubicBezTo>
                  <a:pt x="35329" y="23737"/>
                  <a:pt x="35400" y="23639"/>
                  <a:pt x="35440" y="23460"/>
                </a:cubicBezTo>
                <a:cubicBezTo>
                  <a:pt x="35954" y="21052"/>
                  <a:pt x="36481" y="18654"/>
                  <a:pt x="37004" y="16250"/>
                </a:cubicBezTo>
                <a:cubicBezTo>
                  <a:pt x="37031" y="16023"/>
                  <a:pt x="37004" y="15844"/>
                  <a:pt x="36874" y="15661"/>
                </a:cubicBezTo>
                <a:cubicBezTo>
                  <a:pt x="35565" y="13713"/>
                  <a:pt x="34252" y="11770"/>
                  <a:pt x="32961" y="9805"/>
                </a:cubicBezTo>
                <a:cubicBezTo>
                  <a:pt x="32732" y="9452"/>
                  <a:pt x="32500" y="9216"/>
                  <a:pt x="32115" y="9216"/>
                </a:cubicBezTo>
                <a:cubicBezTo>
                  <a:pt x="32057" y="9216"/>
                  <a:pt x="31995" y="9222"/>
                  <a:pt x="31929" y="9233"/>
                </a:cubicBezTo>
                <a:cubicBezTo>
                  <a:pt x="31904" y="9238"/>
                  <a:pt x="31879" y="9240"/>
                  <a:pt x="31855" y="9240"/>
                </a:cubicBezTo>
                <a:cubicBezTo>
                  <a:pt x="31676" y="9240"/>
                  <a:pt x="31569" y="9108"/>
                  <a:pt x="31545" y="8902"/>
                </a:cubicBezTo>
                <a:cubicBezTo>
                  <a:pt x="31380" y="7625"/>
                  <a:pt x="31215" y="6347"/>
                  <a:pt x="31058" y="5065"/>
                </a:cubicBezTo>
                <a:cubicBezTo>
                  <a:pt x="31036" y="4864"/>
                  <a:pt x="30956" y="4726"/>
                  <a:pt x="30786" y="4619"/>
                </a:cubicBezTo>
                <a:cubicBezTo>
                  <a:pt x="30384" y="4369"/>
                  <a:pt x="29995" y="4096"/>
                  <a:pt x="29593" y="3846"/>
                </a:cubicBezTo>
                <a:cubicBezTo>
                  <a:pt x="29406" y="3725"/>
                  <a:pt x="29321" y="3582"/>
                  <a:pt x="29325" y="3355"/>
                </a:cubicBezTo>
                <a:cubicBezTo>
                  <a:pt x="29339" y="2376"/>
                  <a:pt x="29334" y="1398"/>
                  <a:pt x="29325" y="420"/>
                </a:cubicBezTo>
                <a:cubicBezTo>
                  <a:pt x="29325" y="138"/>
                  <a:pt x="29229" y="0"/>
                  <a:pt x="29034" y="0"/>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2" name="Google Shape;6492;p37"/>
          <p:cNvGrpSpPr/>
          <p:nvPr/>
        </p:nvGrpSpPr>
        <p:grpSpPr>
          <a:xfrm>
            <a:off x="612550" y="223075"/>
            <a:ext cx="851187" cy="850991"/>
            <a:chOff x="612550" y="223075"/>
            <a:chExt cx="851187" cy="850991"/>
          </a:xfrm>
        </p:grpSpPr>
        <p:sp>
          <p:nvSpPr>
            <p:cNvPr id="6493" name="Google Shape;6493;p37"/>
            <p:cNvSpPr/>
            <p:nvPr/>
          </p:nvSpPr>
          <p:spPr>
            <a:xfrm>
              <a:off x="1033629" y="223075"/>
              <a:ext cx="9230" cy="3707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7"/>
            <p:cNvSpPr/>
            <p:nvPr/>
          </p:nvSpPr>
          <p:spPr>
            <a:xfrm>
              <a:off x="823354" y="280041"/>
              <a:ext cx="189618" cy="32096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7"/>
            <p:cNvSpPr/>
            <p:nvPr/>
          </p:nvSpPr>
          <p:spPr>
            <a:xfrm>
              <a:off x="668422" y="435802"/>
              <a:ext cx="323706" cy="185390"/>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7"/>
            <p:cNvSpPr/>
            <p:nvPr/>
          </p:nvSpPr>
          <p:spPr>
            <a:xfrm>
              <a:off x="612550"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7"/>
            <p:cNvSpPr/>
            <p:nvPr/>
          </p:nvSpPr>
          <p:spPr>
            <a:xfrm>
              <a:off x="668422" y="675954"/>
              <a:ext cx="323706" cy="185390"/>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7"/>
            <p:cNvSpPr/>
            <p:nvPr/>
          </p:nvSpPr>
          <p:spPr>
            <a:xfrm>
              <a:off x="823354" y="695943"/>
              <a:ext cx="189618" cy="32096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7"/>
            <p:cNvSpPr/>
            <p:nvPr/>
          </p:nvSpPr>
          <p:spPr>
            <a:xfrm>
              <a:off x="1033629" y="703343"/>
              <a:ext cx="9230" cy="3707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7"/>
            <p:cNvSpPr/>
            <p:nvPr/>
          </p:nvSpPr>
          <p:spPr>
            <a:xfrm>
              <a:off x="1063321" y="696132"/>
              <a:ext cx="189788" cy="32096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7"/>
            <p:cNvSpPr/>
            <p:nvPr/>
          </p:nvSpPr>
          <p:spPr>
            <a:xfrm>
              <a:off x="1084348" y="675954"/>
              <a:ext cx="323687" cy="185390"/>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7"/>
            <p:cNvSpPr/>
            <p:nvPr/>
          </p:nvSpPr>
          <p:spPr>
            <a:xfrm>
              <a:off x="1093012" y="643772"/>
              <a:ext cx="370724" cy="924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7"/>
            <p:cNvSpPr/>
            <p:nvPr/>
          </p:nvSpPr>
          <p:spPr>
            <a:xfrm>
              <a:off x="1084160" y="435802"/>
              <a:ext cx="323876" cy="185390"/>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7"/>
            <p:cNvSpPr/>
            <p:nvPr/>
          </p:nvSpPr>
          <p:spPr>
            <a:xfrm>
              <a:off x="1063321" y="280041"/>
              <a:ext cx="189788" cy="32096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7"/>
            <p:cNvSpPr/>
            <p:nvPr/>
          </p:nvSpPr>
          <p:spPr>
            <a:xfrm>
              <a:off x="976266" y="390727"/>
              <a:ext cx="55719" cy="22448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7"/>
            <p:cNvSpPr/>
            <p:nvPr/>
          </p:nvSpPr>
          <p:spPr>
            <a:xfrm>
              <a:off x="856009" y="455262"/>
              <a:ext cx="160098" cy="16862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7"/>
            <p:cNvSpPr/>
            <p:nvPr/>
          </p:nvSpPr>
          <p:spPr>
            <a:xfrm>
              <a:off x="784621" y="571516"/>
              <a:ext cx="221536" cy="6721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7"/>
            <p:cNvSpPr/>
            <p:nvPr/>
          </p:nvSpPr>
          <p:spPr>
            <a:xfrm>
              <a:off x="780015" y="656135"/>
              <a:ext cx="225405" cy="52567"/>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7"/>
            <p:cNvSpPr/>
            <p:nvPr/>
          </p:nvSpPr>
          <p:spPr>
            <a:xfrm>
              <a:off x="843834" y="671764"/>
              <a:ext cx="170611" cy="15760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7"/>
            <p:cNvSpPr/>
            <p:nvPr/>
          </p:nvSpPr>
          <p:spPr>
            <a:xfrm>
              <a:off x="959844" y="681202"/>
              <a:ext cx="69913" cy="22061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7"/>
            <p:cNvSpPr/>
            <p:nvPr/>
          </p:nvSpPr>
          <p:spPr>
            <a:xfrm>
              <a:off x="1044313" y="681579"/>
              <a:ext cx="55719" cy="22466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7"/>
            <p:cNvSpPr/>
            <p:nvPr/>
          </p:nvSpPr>
          <p:spPr>
            <a:xfrm>
              <a:off x="1060357" y="673255"/>
              <a:ext cx="159928" cy="16862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7"/>
            <p:cNvSpPr/>
            <p:nvPr/>
          </p:nvSpPr>
          <p:spPr>
            <a:xfrm>
              <a:off x="1070135" y="658419"/>
              <a:ext cx="221706" cy="6721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7"/>
            <p:cNvSpPr/>
            <p:nvPr/>
          </p:nvSpPr>
          <p:spPr>
            <a:xfrm>
              <a:off x="1070871" y="588297"/>
              <a:ext cx="225594" cy="5271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7"/>
            <p:cNvSpPr/>
            <p:nvPr/>
          </p:nvSpPr>
          <p:spPr>
            <a:xfrm>
              <a:off x="1061849" y="467607"/>
              <a:ext cx="170611" cy="1577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7"/>
            <p:cNvSpPr/>
            <p:nvPr/>
          </p:nvSpPr>
          <p:spPr>
            <a:xfrm>
              <a:off x="1046540" y="395333"/>
              <a:ext cx="70102" cy="22061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7" name="Google Shape;6517;p37"/>
          <p:cNvGrpSpPr/>
          <p:nvPr/>
        </p:nvGrpSpPr>
        <p:grpSpPr>
          <a:xfrm>
            <a:off x="120583" y="1481292"/>
            <a:ext cx="754537" cy="754369"/>
            <a:chOff x="844633" y="68992"/>
            <a:chExt cx="754537" cy="754369"/>
          </a:xfrm>
        </p:grpSpPr>
        <p:sp>
          <p:nvSpPr>
            <p:cNvPr id="6518" name="Google Shape;6518;p37"/>
            <p:cNvSpPr/>
            <p:nvPr/>
          </p:nvSpPr>
          <p:spPr>
            <a:xfrm>
              <a:off x="1217888" y="68992"/>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7"/>
            <p:cNvSpPr/>
            <p:nvPr/>
          </p:nvSpPr>
          <p:spPr>
            <a:xfrm>
              <a:off x="1031495" y="119489"/>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7"/>
            <p:cNvSpPr/>
            <p:nvPr/>
          </p:nvSpPr>
          <p:spPr>
            <a:xfrm>
              <a:off x="894160" y="257561"/>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7"/>
            <p:cNvSpPr/>
            <p:nvPr/>
          </p:nvSpPr>
          <p:spPr>
            <a:xfrm>
              <a:off x="844633"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7"/>
            <p:cNvSpPr/>
            <p:nvPr/>
          </p:nvSpPr>
          <p:spPr>
            <a:xfrm>
              <a:off x="894160" y="470441"/>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7"/>
            <p:cNvSpPr/>
            <p:nvPr/>
          </p:nvSpPr>
          <p:spPr>
            <a:xfrm>
              <a:off x="1031495" y="488160"/>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7"/>
            <p:cNvSpPr/>
            <p:nvPr/>
          </p:nvSpPr>
          <p:spPr>
            <a:xfrm>
              <a:off x="1217888" y="494719"/>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7"/>
            <p:cNvSpPr/>
            <p:nvPr/>
          </p:nvSpPr>
          <p:spPr>
            <a:xfrm>
              <a:off x="1244208" y="488327"/>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7"/>
            <p:cNvSpPr/>
            <p:nvPr/>
          </p:nvSpPr>
          <p:spPr>
            <a:xfrm>
              <a:off x="1262847" y="470441"/>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7"/>
            <p:cNvSpPr/>
            <p:nvPr/>
          </p:nvSpPr>
          <p:spPr>
            <a:xfrm>
              <a:off x="1270527" y="441913"/>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7"/>
            <p:cNvSpPr/>
            <p:nvPr/>
          </p:nvSpPr>
          <p:spPr>
            <a:xfrm>
              <a:off x="1262680" y="257561"/>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7"/>
            <p:cNvSpPr/>
            <p:nvPr/>
          </p:nvSpPr>
          <p:spPr>
            <a:xfrm>
              <a:off x="1244208" y="119489"/>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7"/>
            <p:cNvSpPr/>
            <p:nvPr/>
          </p:nvSpPr>
          <p:spPr>
            <a:xfrm>
              <a:off x="1167040" y="217605"/>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7"/>
            <p:cNvSpPr/>
            <p:nvPr/>
          </p:nvSpPr>
          <p:spPr>
            <a:xfrm>
              <a:off x="1060441" y="274811"/>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7"/>
            <p:cNvSpPr/>
            <p:nvPr/>
          </p:nvSpPr>
          <p:spPr>
            <a:xfrm>
              <a:off x="997161" y="37786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7"/>
            <p:cNvSpPr/>
            <p:nvPr/>
          </p:nvSpPr>
          <p:spPr>
            <a:xfrm>
              <a:off x="993079" y="452872"/>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7"/>
            <p:cNvSpPr/>
            <p:nvPr/>
          </p:nvSpPr>
          <p:spPr>
            <a:xfrm>
              <a:off x="1049649" y="466726"/>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7"/>
            <p:cNvSpPr/>
            <p:nvPr/>
          </p:nvSpPr>
          <p:spPr>
            <a:xfrm>
              <a:off x="1152483" y="475092"/>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7"/>
            <p:cNvSpPr/>
            <p:nvPr/>
          </p:nvSpPr>
          <p:spPr>
            <a:xfrm>
              <a:off x="1227359" y="475427"/>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7"/>
            <p:cNvSpPr/>
            <p:nvPr/>
          </p:nvSpPr>
          <p:spPr>
            <a:xfrm>
              <a:off x="1241581" y="468048"/>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7"/>
            <p:cNvSpPr/>
            <p:nvPr/>
          </p:nvSpPr>
          <p:spPr>
            <a:xfrm>
              <a:off x="1250248" y="454897"/>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7"/>
            <p:cNvSpPr/>
            <p:nvPr/>
          </p:nvSpPr>
          <p:spPr>
            <a:xfrm>
              <a:off x="1250900" y="39273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7"/>
            <p:cNvSpPr/>
            <p:nvPr/>
          </p:nvSpPr>
          <p:spPr>
            <a:xfrm>
              <a:off x="1242903" y="285754"/>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7"/>
            <p:cNvSpPr/>
            <p:nvPr/>
          </p:nvSpPr>
          <p:spPr>
            <a:xfrm>
              <a:off x="1229333" y="221688"/>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2" name="Google Shape;6542;p37"/>
          <p:cNvGrpSpPr/>
          <p:nvPr/>
        </p:nvGrpSpPr>
        <p:grpSpPr>
          <a:xfrm>
            <a:off x="555775" y="2673061"/>
            <a:ext cx="1126800" cy="1126562"/>
            <a:chOff x="55150" y="914636"/>
            <a:chExt cx="1126800" cy="1126562"/>
          </a:xfrm>
        </p:grpSpPr>
        <p:sp>
          <p:nvSpPr>
            <p:cNvPr id="6543" name="Google Shape;6543;p37"/>
            <p:cNvSpPr/>
            <p:nvPr/>
          </p:nvSpPr>
          <p:spPr>
            <a:xfrm>
              <a:off x="612561" y="914636"/>
              <a:ext cx="12219" cy="49077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7"/>
            <p:cNvSpPr/>
            <p:nvPr/>
          </p:nvSpPr>
          <p:spPr>
            <a:xfrm>
              <a:off x="334205" y="990048"/>
              <a:ext cx="251024" cy="424912"/>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7"/>
            <p:cNvSpPr/>
            <p:nvPr/>
          </p:nvSpPr>
          <p:spPr>
            <a:xfrm>
              <a:off x="129112" y="1196245"/>
              <a:ext cx="428536" cy="24542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7"/>
            <p:cNvSpPr/>
            <p:nvPr/>
          </p:nvSpPr>
          <p:spPr>
            <a:xfrm>
              <a:off x="5515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7"/>
            <p:cNvSpPr/>
            <p:nvPr/>
          </p:nvSpPr>
          <p:spPr>
            <a:xfrm>
              <a:off x="129112" y="1514161"/>
              <a:ext cx="428536" cy="24542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7"/>
            <p:cNvSpPr/>
            <p:nvPr/>
          </p:nvSpPr>
          <p:spPr>
            <a:xfrm>
              <a:off x="334205" y="1540622"/>
              <a:ext cx="251024" cy="424912"/>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7"/>
            <p:cNvSpPr/>
            <p:nvPr/>
          </p:nvSpPr>
          <p:spPr>
            <a:xfrm>
              <a:off x="612561" y="1550418"/>
              <a:ext cx="12219" cy="49077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37"/>
            <p:cNvSpPr/>
            <p:nvPr/>
          </p:nvSpPr>
          <p:spPr>
            <a:xfrm>
              <a:off x="651866" y="1540872"/>
              <a:ext cx="251249" cy="424912"/>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37"/>
            <p:cNvSpPr/>
            <p:nvPr/>
          </p:nvSpPr>
          <p:spPr>
            <a:xfrm>
              <a:off x="679701" y="1514161"/>
              <a:ext cx="428511" cy="24542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37"/>
            <p:cNvSpPr/>
            <p:nvPr/>
          </p:nvSpPr>
          <p:spPr>
            <a:xfrm>
              <a:off x="691170" y="1471557"/>
              <a:ext cx="490779" cy="1224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37"/>
            <p:cNvSpPr/>
            <p:nvPr/>
          </p:nvSpPr>
          <p:spPr>
            <a:xfrm>
              <a:off x="679452" y="1196245"/>
              <a:ext cx="428761" cy="24542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7"/>
            <p:cNvSpPr/>
            <p:nvPr/>
          </p:nvSpPr>
          <p:spPr>
            <a:xfrm>
              <a:off x="651866" y="990048"/>
              <a:ext cx="251249" cy="424912"/>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7"/>
            <p:cNvSpPr/>
            <p:nvPr/>
          </p:nvSpPr>
          <p:spPr>
            <a:xfrm>
              <a:off x="536626" y="1136575"/>
              <a:ext cx="73763" cy="29717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7"/>
            <p:cNvSpPr/>
            <p:nvPr/>
          </p:nvSpPr>
          <p:spPr>
            <a:xfrm>
              <a:off x="377433" y="1222007"/>
              <a:ext cx="211944" cy="22323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7"/>
            <p:cNvSpPr/>
            <p:nvPr/>
          </p:nvSpPr>
          <p:spPr>
            <a:xfrm>
              <a:off x="282932" y="1375905"/>
              <a:ext cx="293278" cy="8898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7"/>
            <p:cNvSpPr/>
            <p:nvPr/>
          </p:nvSpPr>
          <p:spPr>
            <a:xfrm>
              <a:off x="276835" y="1487924"/>
              <a:ext cx="298401" cy="6959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7"/>
            <p:cNvSpPr/>
            <p:nvPr/>
          </p:nvSpPr>
          <p:spPr>
            <a:xfrm>
              <a:off x="361316" y="1508614"/>
              <a:ext cx="225862" cy="20864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7"/>
            <p:cNvSpPr/>
            <p:nvPr/>
          </p:nvSpPr>
          <p:spPr>
            <a:xfrm>
              <a:off x="514887" y="1521107"/>
              <a:ext cx="92554" cy="292054"/>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7"/>
            <p:cNvSpPr/>
            <p:nvPr/>
          </p:nvSpPr>
          <p:spPr>
            <a:xfrm>
              <a:off x="626704" y="1521607"/>
              <a:ext cx="73763" cy="297426"/>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7"/>
            <p:cNvSpPr/>
            <p:nvPr/>
          </p:nvSpPr>
          <p:spPr>
            <a:xfrm>
              <a:off x="647943" y="1510588"/>
              <a:ext cx="211719" cy="22323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7"/>
            <p:cNvSpPr/>
            <p:nvPr/>
          </p:nvSpPr>
          <p:spPr>
            <a:xfrm>
              <a:off x="660886" y="1490947"/>
              <a:ext cx="293503" cy="8898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7"/>
            <p:cNvSpPr/>
            <p:nvPr/>
          </p:nvSpPr>
          <p:spPr>
            <a:xfrm>
              <a:off x="661861" y="1398119"/>
              <a:ext cx="298651" cy="6979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7"/>
            <p:cNvSpPr/>
            <p:nvPr/>
          </p:nvSpPr>
          <p:spPr>
            <a:xfrm>
              <a:off x="649917" y="1238349"/>
              <a:ext cx="225862" cy="20884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7"/>
            <p:cNvSpPr/>
            <p:nvPr/>
          </p:nvSpPr>
          <p:spPr>
            <a:xfrm>
              <a:off x="629652" y="1142672"/>
              <a:ext cx="92804" cy="292054"/>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7" name="Google Shape;6567;p37"/>
          <p:cNvGrpSpPr/>
          <p:nvPr/>
        </p:nvGrpSpPr>
        <p:grpSpPr>
          <a:xfrm>
            <a:off x="7172799" y="160475"/>
            <a:ext cx="1178998" cy="1178749"/>
            <a:chOff x="731474" y="615200"/>
            <a:chExt cx="1178998" cy="1178749"/>
          </a:xfrm>
        </p:grpSpPr>
        <p:sp>
          <p:nvSpPr>
            <p:cNvPr id="6568" name="Google Shape;6568;p37"/>
            <p:cNvSpPr/>
            <p:nvPr/>
          </p:nvSpPr>
          <p:spPr>
            <a:xfrm>
              <a:off x="1314707" y="615200"/>
              <a:ext cx="12785" cy="51351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7"/>
            <p:cNvSpPr/>
            <p:nvPr/>
          </p:nvSpPr>
          <p:spPr>
            <a:xfrm>
              <a:off x="1023456" y="694106"/>
              <a:ext cx="262653" cy="44459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7"/>
            <p:cNvSpPr/>
            <p:nvPr/>
          </p:nvSpPr>
          <p:spPr>
            <a:xfrm>
              <a:off x="808862" y="909855"/>
              <a:ext cx="448387" cy="25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7"/>
            <p:cNvSpPr/>
            <p:nvPr/>
          </p:nvSpPr>
          <p:spPr>
            <a:xfrm>
              <a:off x="731474"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7"/>
            <p:cNvSpPr/>
            <p:nvPr/>
          </p:nvSpPr>
          <p:spPr>
            <a:xfrm>
              <a:off x="808862" y="1242498"/>
              <a:ext cx="448387" cy="25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7"/>
            <p:cNvSpPr/>
            <p:nvPr/>
          </p:nvSpPr>
          <p:spPr>
            <a:xfrm>
              <a:off x="1023456" y="1270186"/>
              <a:ext cx="262653" cy="44459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7"/>
            <p:cNvSpPr/>
            <p:nvPr/>
          </p:nvSpPr>
          <p:spPr>
            <a:xfrm>
              <a:off x="1314707" y="1280435"/>
              <a:ext cx="12785" cy="51351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7"/>
            <p:cNvSpPr/>
            <p:nvPr/>
          </p:nvSpPr>
          <p:spPr>
            <a:xfrm>
              <a:off x="1355833" y="1270447"/>
              <a:ext cx="262888" cy="44459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7"/>
            <p:cNvSpPr/>
            <p:nvPr/>
          </p:nvSpPr>
          <p:spPr>
            <a:xfrm>
              <a:off x="1384958" y="1242498"/>
              <a:ext cx="448361" cy="25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7"/>
            <p:cNvSpPr/>
            <p:nvPr/>
          </p:nvSpPr>
          <p:spPr>
            <a:xfrm>
              <a:off x="1396958" y="1197921"/>
              <a:ext cx="513514" cy="12811"/>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7"/>
            <p:cNvSpPr/>
            <p:nvPr/>
          </p:nvSpPr>
          <p:spPr>
            <a:xfrm>
              <a:off x="1384696" y="909855"/>
              <a:ext cx="448622" cy="25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7"/>
            <p:cNvSpPr/>
            <p:nvPr/>
          </p:nvSpPr>
          <p:spPr>
            <a:xfrm>
              <a:off x="1355833" y="694106"/>
              <a:ext cx="262888" cy="44459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7"/>
            <p:cNvSpPr/>
            <p:nvPr/>
          </p:nvSpPr>
          <p:spPr>
            <a:xfrm>
              <a:off x="1235254" y="847420"/>
              <a:ext cx="77180" cy="310942"/>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7"/>
            <p:cNvSpPr/>
            <p:nvPr/>
          </p:nvSpPr>
          <p:spPr>
            <a:xfrm>
              <a:off x="1068687" y="936810"/>
              <a:ext cx="221762" cy="233579"/>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7"/>
            <p:cNvSpPr/>
            <p:nvPr/>
          </p:nvSpPr>
          <p:spPr>
            <a:xfrm>
              <a:off x="969808" y="1097838"/>
              <a:ext cx="306864" cy="9310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7"/>
            <p:cNvSpPr/>
            <p:nvPr/>
          </p:nvSpPr>
          <p:spPr>
            <a:xfrm>
              <a:off x="963429" y="1215046"/>
              <a:ext cx="312224" cy="72814"/>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7"/>
            <p:cNvSpPr/>
            <p:nvPr/>
          </p:nvSpPr>
          <p:spPr>
            <a:xfrm>
              <a:off x="1051823" y="1236694"/>
              <a:ext cx="236325" cy="21831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7"/>
            <p:cNvSpPr/>
            <p:nvPr/>
          </p:nvSpPr>
          <p:spPr>
            <a:xfrm>
              <a:off x="1212508" y="1249767"/>
              <a:ext cx="96841" cy="305583"/>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7"/>
            <p:cNvSpPr/>
            <p:nvPr/>
          </p:nvSpPr>
          <p:spPr>
            <a:xfrm>
              <a:off x="1329505" y="1250289"/>
              <a:ext cx="77180" cy="311204"/>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7"/>
            <p:cNvSpPr/>
            <p:nvPr/>
          </p:nvSpPr>
          <p:spPr>
            <a:xfrm>
              <a:off x="1351728" y="1238760"/>
              <a:ext cx="221527" cy="233579"/>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7"/>
            <p:cNvSpPr/>
            <p:nvPr/>
          </p:nvSpPr>
          <p:spPr>
            <a:xfrm>
              <a:off x="1365271" y="1218210"/>
              <a:ext cx="307099" cy="9310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7"/>
            <p:cNvSpPr/>
            <p:nvPr/>
          </p:nvSpPr>
          <p:spPr>
            <a:xfrm>
              <a:off x="1366290" y="1121081"/>
              <a:ext cx="312485" cy="7302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7"/>
            <p:cNvSpPr/>
            <p:nvPr/>
          </p:nvSpPr>
          <p:spPr>
            <a:xfrm>
              <a:off x="1353793" y="953909"/>
              <a:ext cx="236325" cy="21852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7"/>
            <p:cNvSpPr/>
            <p:nvPr/>
          </p:nvSpPr>
          <p:spPr>
            <a:xfrm>
              <a:off x="1332590" y="853800"/>
              <a:ext cx="97103" cy="305583"/>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2" name="Google Shape;6592;p37"/>
          <p:cNvGrpSpPr/>
          <p:nvPr/>
        </p:nvGrpSpPr>
        <p:grpSpPr>
          <a:xfrm>
            <a:off x="8196508" y="1284600"/>
            <a:ext cx="754537" cy="754379"/>
            <a:chOff x="853533" y="157475"/>
            <a:chExt cx="754537" cy="754379"/>
          </a:xfrm>
        </p:grpSpPr>
        <p:sp>
          <p:nvSpPr>
            <p:cNvPr id="6593" name="Google Shape;6593;p37"/>
            <p:cNvSpPr/>
            <p:nvPr/>
          </p:nvSpPr>
          <p:spPr>
            <a:xfrm>
              <a:off x="1226789" y="157475"/>
              <a:ext cx="8182" cy="32864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7"/>
            <p:cNvSpPr/>
            <p:nvPr/>
          </p:nvSpPr>
          <p:spPr>
            <a:xfrm>
              <a:off x="1040395" y="207973"/>
              <a:ext cx="168095" cy="284536"/>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7"/>
            <p:cNvSpPr/>
            <p:nvPr/>
          </p:nvSpPr>
          <p:spPr>
            <a:xfrm>
              <a:off x="903060" y="346048"/>
              <a:ext cx="286962" cy="16434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7"/>
            <p:cNvSpPr/>
            <p:nvPr/>
          </p:nvSpPr>
          <p:spPr>
            <a:xfrm>
              <a:off x="853533"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7"/>
            <p:cNvSpPr/>
            <p:nvPr/>
          </p:nvSpPr>
          <p:spPr>
            <a:xfrm>
              <a:off x="903060" y="558933"/>
              <a:ext cx="286962" cy="16434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7"/>
            <p:cNvSpPr/>
            <p:nvPr/>
          </p:nvSpPr>
          <p:spPr>
            <a:xfrm>
              <a:off x="1040395" y="576652"/>
              <a:ext cx="168095" cy="284536"/>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7"/>
            <p:cNvSpPr/>
            <p:nvPr/>
          </p:nvSpPr>
          <p:spPr>
            <a:xfrm>
              <a:off x="1226789" y="583211"/>
              <a:ext cx="8182" cy="32864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7"/>
            <p:cNvSpPr/>
            <p:nvPr/>
          </p:nvSpPr>
          <p:spPr>
            <a:xfrm>
              <a:off x="1253108" y="576819"/>
              <a:ext cx="168245" cy="284536"/>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7"/>
            <p:cNvSpPr/>
            <p:nvPr/>
          </p:nvSpPr>
          <p:spPr>
            <a:xfrm>
              <a:off x="1271747" y="558933"/>
              <a:ext cx="286946" cy="16434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7"/>
            <p:cNvSpPr/>
            <p:nvPr/>
          </p:nvSpPr>
          <p:spPr>
            <a:xfrm>
              <a:off x="1279427" y="530404"/>
              <a:ext cx="328643" cy="819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7"/>
            <p:cNvSpPr/>
            <p:nvPr/>
          </p:nvSpPr>
          <p:spPr>
            <a:xfrm>
              <a:off x="1271580" y="346048"/>
              <a:ext cx="287113" cy="16434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7"/>
            <p:cNvSpPr/>
            <p:nvPr/>
          </p:nvSpPr>
          <p:spPr>
            <a:xfrm>
              <a:off x="1253108" y="207973"/>
              <a:ext cx="168245" cy="284536"/>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7"/>
            <p:cNvSpPr/>
            <p:nvPr/>
          </p:nvSpPr>
          <p:spPr>
            <a:xfrm>
              <a:off x="1175940" y="306091"/>
              <a:ext cx="49394" cy="19900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7"/>
            <p:cNvSpPr/>
            <p:nvPr/>
          </p:nvSpPr>
          <p:spPr>
            <a:xfrm>
              <a:off x="1069341" y="363299"/>
              <a:ext cx="141925" cy="14948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7"/>
            <p:cNvSpPr/>
            <p:nvPr/>
          </p:nvSpPr>
          <p:spPr>
            <a:xfrm>
              <a:off x="1006061" y="466353"/>
              <a:ext cx="196389" cy="59584"/>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7"/>
            <p:cNvSpPr/>
            <p:nvPr/>
          </p:nvSpPr>
          <p:spPr>
            <a:xfrm>
              <a:off x="1001979" y="541364"/>
              <a:ext cx="199820" cy="46600"/>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7"/>
            <p:cNvSpPr/>
            <p:nvPr/>
          </p:nvSpPr>
          <p:spPr>
            <a:xfrm>
              <a:off x="1058549" y="555218"/>
              <a:ext cx="151245" cy="139716"/>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7"/>
            <p:cNvSpPr/>
            <p:nvPr/>
          </p:nvSpPr>
          <p:spPr>
            <a:xfrm>
              <a:off x="1161384" y="563584"/>
              <a:ext cx="61977" cy="195569"/>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7"/>
            <p:cNvSpPr/>
            <p:nvPr/>
          </p:nvSpPr>
          <p:spPr>
            <a:xfrm>
              <a:off x="1236259" y="563919"/>
              <a:ext cx="49394" cy="199167"/>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7"/>
            <p:cNvSpPr/>
            <p:nvPr/>
          </p:nvSpPr>
          <p:spPr>
            <a:xfrm>
              <a:off x="1250481" y="556540"/>
              <a:ext cx="141774" cy="14948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7"/>
            <p:cNvSpPr/>
            <p:nvPr/>
          </p:nvSpPr>
          <p:spPr>
            <a:xfrm>
              <a:off x="1259148" y="543388"/>
              <a:ext cx="196540" cy="59584"/>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7"/>
            <p:cNvSpPr/>
            <p:nvPr/>
          </p:nvSpPr>
          <p:spPr>
            <a:xfrm>
              <a:off x="1259801" y="481228"/>
              <a:ext cx="199987" cy="46734"/>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7"/>
            <p:cNvSpPr/>
            <p:nvPr/>
          </p:nvSpPr>
          <p:spPr>
            <a:xfrm>
              <a:off x="1251803" y="374242"/>
              <a:ext cx="151245" cy="139850"/>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7"/>
            <p:cNvSpPr/>
            <p:nvPr/>
          </p:nvSpPr>
          <p:spPr>
            <a:xfrm>
              <a:off x="1238233" y="310174"/>
              <a:ext cx="62145" cy="195569"/>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56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7" name="Google Shape;6617;p37"/>
          <p:cNvGrpSpPr/>
          <p:nvPr/>
        </p:nvGrpSpPr>
        <p:grpSpPr>
          <a:xfrm>
            <a:off x="8140027" y="2540228"/>
            <a:ext cx="565731" cy="565591"/>
            <a:chOff x="1011402" y="58453"/>
            <a:chExt cx="565731" cy="565591"/>
          </a:xfrm>
        </p:grpSpPr>
        <p:sp>
          <p:nvSpPr>
            <p:cNvPr id="6618" name="Google Shape;6618;p37"/>
            <p:cNvSpPr/>
            <p:nvPr/>
          </p:nvSpPr>
          <p:spPr>
            <a:xfrm>
              <a:off x="1291268" y="58453"/>
              <a:ext cx="6135" cy="246396"/>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7"/>
            <p:cNvSpPr/>
            <p:nvPr/>
          </p:nvSpPr>
          <p:spPr>
            <a:xfrm>
              <a:off x="1151510" y="96313"/>
              <a:ext cx="126027" cy="213328"/>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7"/>
            <p:cNvSpPr/>
            <p:nvPr/>
          </p:nvSpPr>
          <p:spPr>
            <a:xfrm>
              <a:off x="1048537" y="199835"/>
              <a:ext cx="215147" cy="123217"/>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7"/>
            <p:cNvSpPr/>
            <p:nvPr/>
          </p:nvSpPr>
          <p:spPr>
            <a:xfrm>
              <a:off x="1011402"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7"/>
            <p:cNvSpPr/>
            <p:nvPr/>
          </p:nvSpPr>
          <p:spPr>
            <a:xfrm>
              <a:off x="1048537" y="359445"/>
              <a:ext cx="215147" cy="123217"/>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7"/>
            <p:cNvSpPr/>
            <p:nvPr/>
          </p:nvSpPr>
          <p:spPr>
            <a:xfrm>
              <a:off x="1151510" y="372730"/>
              <a:ext cx="126027" cy="213328"/>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7"/>
            <p:cNvSpPr/>
            <p:nvPr/>
          </p:nvSpPr>
          <p:spPr>
            <a:xfrm>
              <a:off x="1291268" y="377647"/>
              <a:ext cx="6135" cy="246396"/>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7"/>
            <p:cNvSpPr/>
            <p:nvPr/>
          </p:nvSpPr>
          <p:spPr>
            <a:xfrm>
              <a:off x="1311002" y="372855"/>
              <a:ext cx="126140" cy="213328"/>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7"/>
            <p:cNvSpPr/>
            <p:nvPr/>
          </p:nvSpPr>
          <p:spPr>
            <a:xfrm>
              <a:off x="1324978" y="359445"/>
              <a:ext cx="215134" cy="123217"/>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7"/>
            <p:cNvSpPr/>
            <p:nvPr/>
          </p:nvSpPr>
          <p:spPr>
            <a:xfrm>
              <a:off x="1330736" y="338055"/>
              <a:ext cx="246396" cy="6147"/>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7"/>
            <p:cNvSpPr/>
            <p:nvPr/>
          </p:nvSpPr>
          <p:spPr>
            <a:xfrm>
              <a:off x="1324852" y="199835"/>
              <a:ext cx="215260" cy="123217"/>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7"/>
            <p:cNvSpPr/>
            <p:nvPr/>
          </p:nvSpPr>
          <p:spPr>
            <a:xfrm>
              <a:off x="1311002" y="96313"/>
              <a:ext cx="126140" cy="213328"/>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7"/>
            <p:cNvSpPr/>
            <p:nvPr/>
          </p:nvSpPr>
          <p:spPr>
            <a:xfrm>
              <a:off x="1253142" y="169877"/>
              <a:ext cx="37033" cy="149198"/>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7"/>
            <p:cNvSpPr/>
            <p:nvPr/>
          </p:nvSpPr>
          <p:spPr>
            <a:xfrm>
              <a:off x="1173214" y="212769"/>
              <a:ext cx="106407" cy="11207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7"/>
            <p:cNvSpPr/>
            <p:nvPr/>
          </p:nvSpPr>
          <p:spPr>
            <a:xfrm>
              <a:off x="1125767" y="290033"/>
              <a:ext cx="147241" cy="44673"/>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7"/>
            <p:cNvSpPr/>
            <p:nvPr/>
          </p:nvSpPr>
          <p:spPr>
            <a:xfrm>
              <a:off x="1122706" y="346272"/>
              <a:ext cx="149812" cy="3493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7"/>
            <p:cNvSpPr/>
            <p:nvPr/>
          </p:nvSpPr>
          <p:spPr>
            <a:xfrm>
              <a:off x="1165122" y="356660"/>
              <a:ext cx="113394" cy="104751"/>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7"/>
            <p:cNvSpPr/>
            <p:nvPr/>
          </p:nvSpPr>
          <p:spPr>
            <a:xfrm>
              <a:off x="1242227" y="362932"/>
              <a:ext cx="46467" cy="146626"/>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7"/>
            <p:cNvSpPr/>
            <p:nvPr/>
          </p:nvSpPr>
          <p:spPr>
            <a:xfrm>
              <a:off x="1298368" y="363183"/>
              <a:ext cx="37033" cy="14932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7"/>
            <p:cNvSpPr/>
            <p:nvPr/>
          </p:nvSpPr>
          <p:spPr>
            <a:xfrm>
              <a:off x="1309032" y="357651"/>
              <a:ext cx="106294" cy="11207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7"/>
            <p:cNvSpPr/>
            <p:nvPr/>
          </p:nvSpPr>
          <p:spPr>
            <a:xfrm>
              <a:off x="1315531" y="347790"/>
              <a:ext cx="147354" cy="44673"/>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7"/>
            <p:cNvSpPr/>
            <p:nvPr/>
          </p:nvSpPr>
          <p:spPr>
            <a:xfrm>
              <a:off x="1316020" y="301186"/>
              <a:ext cx="149938" cy="35038"/>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7"/>
            <p:cNvSpPr/>
            <p:nvPr/>
          </p:nvSpPr>
          <p:spPr>
            <a:xfrm>
              <a:off x="1310023" y="220973"/>
              <a:ext cx="113394" cy="104851"/>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7"/>
            <p:cNvSpPr/>
            <p:nvPr/>
          </p:nvSpPr>
          <p:spPr>
            <a:xfrm>
              <a:off x="1299849" y="172938"/>
              <a:ext cx="46592" cy="146626"/>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_1">
    <p:spTree>
      <p:nvGrpSpPr>
        <p:cNvPr id="1" name="Shape 6642"/>
        <p:cNvGrpSpPr/>
        <p:nvPr/>
      </p:nvGrpSpPr>
      <p:grpSpPr>
        <a:xfrm>
          <a:off x="0" y="0"/>
          <a:ext cx="0" cy="0"/>
          <a:chOff x="0" y="0"/>
          <a:chExt cx="0" cy="0"/>
        </a:xfrm>
      </p:grpSpPr>
      <p:sp>
        <p:nvSpPr>
          <p:cNvPr id="6643" name="Google Shape;6643;p38"/>
          <p:cNvSpPr/>
          <p:nvPr/>
        </p:nvSpPr>
        <p:spPr>
          <a:xfrm>
            <a:off x="6032222" y="575229"/>
            <a:ext cx="3108818" cy="3858252"/>
          </a:xfrm>
          <a:custGeom>
            <a:avLst/>
            <a:gdLst/>
            <a:ahLst/>
            <a:cxnLst/>
            <a:rect l="l" t="t" r="r" b="b"/>
            <a:pathLst>
              <a:path w="19353" h="24018" extrusionOk="0">
                <a:moveTo>
                  <a:pt x="16389" y="0"/>
                </a:moveTo>
                <a:cubicBezTo>
                  <a:pt x="16384" y="0"/>
                  <a:pt x="16378" y="2"/>
                  <a:pt x="16373" y="6"/>
                </a:cubicBezTo>
                <a:cubicBezTo>
                  <a:pt x="16315" y="64"/>
                  <a:pt x="16105" y="100"/>
                  <a:pt x="16061" y="100"/>
                </a:cubicBezTo>
                <a:cubicBezTo>
                  <a:pt x="16042" y="100"/>
                  <a:pt x="15994" y="92"/>
                  <a:pt x="15953" y="92"/>
                </a:cubicBezTo>
                <a:cubicBezTo>
                  <a:pt x="15895" y="92"/>
                  <a:pt x="15850" y="109"/>
                  <a:pt x="15918" y="190"/>
                </a:cubicBezTo>
                <a:cubicBezTo>
                  <a:pt x="16034" y="337"/>
                  <a:pt x="16257" y="341"/>
                  <a:pt x="16324" y="391"/>
                </a:cubicBezTo>
                <a:cubicBezTo>
                  <a:pt x="16391" y="444"/>
                  <a:pt x="16784" y="676"/>
                  <a:pt x="16606" y="833"/>
                </a:cubicBezTo>
                <a:cubicBezTo>
                  <a:pt x="16449" y="970"/>
                  <a:pt x="16399" y="1128"/>
                  <a:pt x="16265" y="1128"/>
                </a:cubicBezTo>
                <a:cubicBezTo>
                  <a:pt x="16246" y="1128"/>
                  <a:pt x="16226" y="1125"/>
                  <a:pt x="16204" y="1119"/>
                </a:cubicBezTo>
                <a:cubicBezTo>
                  <a:pt x="16064" y="1075"/>
                  <a:pt x="16021" y="1012"/>
                  <a:pt x="15966" y="1012"/>
                </a:cubicBezTo>
                <a:cubicBezTo>
                  <a:pt x="15947" y="1012"/>
                  <a:pt x="15926" y="1020"/>
                  <a:pt x="15900" y="1038"/>
                </a:cubicBezTo>
                <a:cubicBezTo>
                  <a:pt x="15831" y="1094"/>
                  <a:pt x="15742" y="1136"/>
                  <a:pt x="15679" y="1136"/>
                </a:cubicBezTo>
                <a:cubicBezTo>
                  <a:pt x="15656" y="1136"/>
                  <a:pt x="15637" y="1130"/>
                  <a:pt x="15623" y="1119"/>
                </a:cubicBezTo>
                <a:cubicBezTo>
                  <a:pt x="15569" y="1077"/>
                  <a:pt x="15489" y="964"/>
                  <a:pt x="15428" y="964"/>
                </a:cubicBezTo>
                <a:cubicBezTo>
                  <a:pt x="15423" y="964"/>
                  <a:pt x="15418" y="965"/>
                  <a:pt x="15413" y="967"/>
                </a:cubicBezTo>
                <a:cubicBezTo>
                  <a:pt x="15346" y="989"/>
                  <a:pt x="15310" y="1016"/>
                  <a:pt x="15167" y="1038"/>
                </a:cubicBezTo>
                <a:cubicBezTo>
                  <a:pt x="15154" y="1040"/>
                  <a:pt x="15142" y="1041"/>
                  <a:pt x="15130" y="1041"/>
                </a:cubicBezTo>
                <a:cubicBezTo>
                  <a:pt x="15065" y="1041"/>
                  <a:pt x="15015" y="1016"/>
                  <a:pt x="14979" y="1016"/>
                </a:cubicBezTo>
                <a:cubicBezTo>
                  <a:pt x="14950" y="1016"/>
                  <a:pt x="14931" y="1032"/>
                  <a:pt x="14922" y="1092"/>
                </a:cubicBezTo>
                <a:cubicBezTo>
                  <a:pt x="14899" y="1235"/>
                  <a:pt x="14850" y="1297"/>
                  <a:pt x="14801" y="1302"/>
                </a:cubicBezTo>
                <a:cubicBezTo>
                  <a:pt x="14796" y="1303"/>
                  <a:pt x="14791" y="1304"/>
                  <a:pt x="14786" y="1304"/>
                </a:cubicBezTo>
                <a:cubicBezTo>
                  <a:pt x="14768" y="1304"/>
                  <a:pt x="14749" y="1297"/>
                  <a:pt x="14730" y="1297"/>
                </a:cubicBezTo>
                <a:cubicBezTo>
                  <a:pt x="14701" y="1297"/>
                  <a:pt x="14673" y="1313"/>
                  <a:pt x="14654" y="1391"/>
                </a:cubicBezTo>
                <a:cubicBezTo>
                  <a:pt x="14627" y="1538"/>
                  <a:pt x="14551" y="1583"/>
                  <a:pt x="14448" y="1659"/>
                </a:cubicBezTo>
                <a:cubicBezTo>
                  <a:pt x="14350" y="1740"/>
                  <a:pt x="14185" y="1784"/>
                  <a:pt x="14207" y="1860"/>
                </a:cubicBezTo>
                <a:cubicBezTo>
                  <a:pt x="14238" y="1941"/>
                  <a:pt x="14377" y="2253"/>
                  <a:pt x="14305" y="2298"/>
                </a:cubicBezTo>
                <a:cubicBezTo>
                  <a:pt x="14229" y="2343"/>
                  <a:pt x="13993" y="2302"/>
                  <a:pt x="13979" y="2432"/>
                </a:cubicBezTo>
                <a:cubicBezTo>
                  <a:pt x="13970" y="2566"/>
                  <a:pt x="14024" y="2847"/>
                  <a:pt x="13872" y="2887"/>
                </a:cubicBezTo>
                <a:cubicBezTo>
                  <a:pt x="13725" y="2932"/>
                  <a:pt x="13528" y="3200"/>
                  <a:pt x="13591" y="3361"/>
                </a:cubicBezTo>
                <a:cubicBezTo>
                  <a:pt x="13658" y="3526"/>
                  <a:pt x="13796" y="3727"/>
                  <a:pt x="13756" y="3808"/>
                </a:cubicBezTo>
                <a:lnTo>
                  <a:pt x="13751" y="3817"/>
                </a:lnTo>
                <a:lnTo>
                  <a:pt x="13747" y="3817"/>
                </a:lnTo>
                <a:cubicBezTo>
                  <a:pt x="13747" y="3817"/>
                  <a:pt x="13738" y="3817"/>
                  <a:pt x="13738" y="3821"/>
                </a:cubicBezTo>
                <a:lnTo>
                  <a:pt x="13613" y="3821"/>
                </a:lnTo>
                <a:cubicBezTo>
                  <a:pt x="13604" y="3821"/>
                  <a:pt x="13599" y="3821"/>
                  <a:pt x="13595" y="3817"/>
                </a:cubicBezTo>
                <a:lnTo>
                  <a:pt x="13582" y="3817"/>
                </a:lnTo>
                <a:cubicBezTo>
                  <a:pt x="13577" y="3817"/>
                  <a:pt x="13573" y="3817"/>
                  <a:pt x="13568" y="3808"/>
                </a:cubicBezTo>
                <a:lnTo>
                  <a:pt x="13555" y="3808"/>
                </a:lnTo>
                <a:cubicBezTo>
                  <a:pt x="13550" y="3808"/>
                  <a:pt x="13546" y="3808"/>
                  <a:pt x="13537" y="3803"/>
                </a:cubicBezTo>
                <a:lnTo>
                  <a:pt x="13528" y="3803"/>
                </a:lnTo>
                <a:cubicBezTo>
                  <a:pt x="13524" y="3803"/>
                  <a:pt x="13515" y="3799"/>
                  <a:pt x="13510" y="3799"/>
                </a:cubicBezTo>
                <a:cubicBezTo>
                  <a:pt x="13506" y="3799"/>
                  <a:pt x="13501" y="3799"/>
                  <a:pt x="13492" y="3794"/>
                </a:cubicBezTo>
                <a:cubicBezTo>
                  <a:pt x="13488" y="3794"/>
                  <a:pt x="13483" y="3794"/>
                  <a:pt x="13479" y="3790"/>
                </a:cubicBezTo>
                <a:cubicBezTo>
                  <a:pt x="13470" y="3790"/>
                  <a:pt x="13465" y="3781"/>
                  <a:pt x="13457" y="3781"/>
                </a:cubicBezTo>
                <a:lnTo>
                  <a:pt x="13390" y="3767"/>
                </a:lnTo>
                <a:cubicBezTo>
                  <a:pt x="13381" y="3767"/>
                  <a:pt x="13372" y="3759"/>
                  <a:pt x="13367" y="3759"/>
                </a:cubicBezTo>
                <a:lnTo>
                  <a:pt x="13358" y="3759"/>
                </a:lnTo>
                <a:cubicBezTo>
                  <a:pt x="13349" y="3759"/>
                  <a:pt x="13345" y="3754"/>
                  <a:pt x="13331" y="3754"/>
                </a:cubicBezTo>
                <a:lnTo>
                  <a:pt x="13323" y="3754"/>
                </a:lnTo>
                <a:cubicBezTo>
                  <a:pt x="13309" y="3754"/>
                  <a:pt x="13305" y="3750"/>
                  <a:pt x="13291" y="3750"/>
                </a:cubicBezTo>
                <a:lnTo>
                  <a:pt x="13282" y="3750"/>
                </a:lnTo>
                <a:cubicBezTo>
                  <a:pt x="13278" y="3750"/>
                  <a:pt x="13264" y="3745"/>
                  <a:pt x="13260" y="3745"/>
                </a:cubicBezTo>
                <a:lnTo>
                  <a:pt x="13247" y="3745"/>
                </a:lnTo>
                <a:cubicBezTo>
                  <a:pt x="13242" y="3745"/>
                  <a:pt x="13233" y="3736"/>
                  <a:pt x="13224" y="3736"/>
                </a:cubicBezTo>
                <a:lnTo>
                  <a:pt x="13211" y="3736"/>
                </a:lnTo>
                <a:cubicBezTo>
                  <a:pt x="13202" y="3736"/>
                  <a:pt x="13193" y="3736"/>
                  <a:pt x="13189" y="3732"/>
                </a:cubicBezTo>
                <a:lnTo>
                  <a:pt x="13171" y="3732"/>
                </a:lnTo>
                <a:cubicBezTo>
                  <a:pt x="13166" y="3732"/>
                  <a:pt x="13153" y="3732"/>
                  <a:pt x="13148" y="3727"/>
                </a:cubicBezTo>
                <a:lnTo>
                  <a:pt x="12912" y="3727"/>
                </a:lnTo>
                <a:cubicBezTo>
                  <a:pt x="12907" y="3727"/>
                  <a:pt x="12903" y="3727"/>
                  <a:pt x="12894" y="3732"/>
                </a:cubicBezTo>
                <a:lnTo>
                  <a:pt x="12885" y="3732"/>
                </a:lnTo>
                <a:cubicBezTo>
                  <a:pt x="12880" y="3732"/>
                  <a:pt x="12871" y="3736"/>
                  <a:pt x="12867" y="3736"/>
                </a:cubicBezTo>
                <a:lnTo>
                  <a:pt x="12862" y="3736"/>
                </a:lnTo>
                <a:cubicBezTo>
                  <a:pt x="12858" y="3745"/>
                  <a:pt x="12845" y="3745"/>
                  <a:pt x="12840" y="3750"/>
                </a:cubicBezTo>
                <a:cubicBezTo>
                  <a:pt x="12682" y="3839"/>
                  <a:pt x="12514" y="3975"/>
                  <a:pt x="12448" y="3975"/>
                </a:cubicBezTo>
                <a:cubicBezTo>
                  <a:pt x="12429" y="3975"/>
                  <a:pt x="12418" y="3963"/>
                  <a:pt x="12420" y="3933"/>
                </a:cubicBezTo>
                <a:cubicBezTo>
                  <a:pt x="12434" y="3803"/>
                  <a:pt x="12527" y="3665"/>
                  <a:pt x="12492" y="3602"/>
                </a:cubicBezTo>
                <a:cubicBezTo>
                  <a:pt x="12460" y="3535"/>
                  <a:pt x="11554" y="2928"/>
                  <a:pt x="11554" y="2928"/>
                </a:cubicBezTo>
                <a:cubicBezTo>
                  <a:pt x="11554" y="2928"/>
                  <a:pt x="11432" y="2697"/>
                  <a:pt x="11286" y="2697"/>
                </a:cubicBezTo>
                <a:cubicBezTo>
                  <a:pt x="11260" y="2697"/>
                  <a:pt x="11233" y="2704"/>
                  <a:pt x="11205" y="2722"/>
                </a:cubicBezTo>
                <a:cubicBezTo>
                  <a:pt x="11031" y="2838"/>
                  <a:pt x="11053" y="2990"/>
                  <a:pt x="10973" y="3039"/>
                </a:cubicBezTo>
                <a:cubicBezTo>
                  <a:pt x="10966" y="3044"/>
                  <a:pt x="10959" y="3046"/>
                  <a:pt x="10953" y="3046"/>
                </a:cubicBezTo>
                <a:cubicBezTo>
                  <a:pt x="10906" y="3046"/>
                  <a:pt x="10866" y="2943"/>
                  <a:pt x="10773" y="2943"/>
                </a:cubicBezTo>
                <a:cubicBezTo>
                  <a:pt x="10739" y="2943"/>
                  <a:pt x="10698" y="2957"/>
                  <a:pt x="10647" y="2995"/>
                </a:cubicBezTo>
                <a:cubicBezTo>
                  <a:pt x="10432" y="3151"/>
                  <a:pt x="10401" y="3218"/>
                  <a:pt x="10365" y="3321"/>
                </a:cubicBezTo>
                <a:cubicBezTo>
                  <a:pt x="10334" y="3424"/>
                  <a:pt x="10209" y="3374"/>
                  <a:pt x="10057" y="3437"/>
                </a:cubicBezTo>
                <a:cubicBezTo>
                  <a:pt x="9910" y="3499"/>
                  <a:pt x="9575" y="3678"/>
                  <a:pt x="9628" y="3781"/>
                </a:cubicBezTo>
                <a:cubicBezTo>
                  <a:pt x="9686" y="3888"/>
                  <a:pt x="9812" y="4013"/>
                  <a:pt x="9762" y="4058"/>
                </a:cubicBezTo>
                <a:cubicBezTo>
                  <a:pt x="9752" y="4068"/>
                  <a:pt x="9734" y="4071"/>
                  <a:pt x="9711" y="4071"/>
                </a:cubicBezTo>
                <a:cubicBezTo>
                  <a:pt x="9684" y="4071"/>
                  <a:pt x="9651" y="4067"/>
                  <a:pt x="9616" y="4067"/>
                </a:cubicBezTo>
                <a:cubicBezTo>
                  <a:pt x="9548" y="4067"/>
                  <a:pt x="9471" y="4081"/>
                  <a:pt x="9418" y="4161"/>
                </a:cubicBezTo>
                <a:cubicBezTo>
                  <a:pt x="9311" y="4317"/>
                  <a:pt x="9217" y="4312"/>
                  <a:pt x="9128" y="4353"/>
                </a:cubicBezTo>
                <a:cubicBezTo>
                  <a:pt x="9039" y="4393"/>
                  <a:pt x="8905" y="4424"/>
                  <a:pt x="9003" y="4558"/>
                </a:cubicBezTo>
                <a:cubicBezTo>
                  <a:pt x="9097" y="4692"/>
                  <a:pt x="9048" y="4750"/>
                  <a:pt x="9048" y="4795"/>
                </a:cubicBezTo>
                <a:cubicBezTo>
                  <a:pt x="9048" y="4840"/>
                  <a:pt x="9209" y="4982"/>
                  <a:pt x="9177" y="5076"/>
                </a:cubicBezTo>
                <a:cubicBezTo>
                  <a:pt x="9146" y="5170"/>
                  <a:pt x="9057" y="5108"/>
                  <a:pt x="9048" y="5210"/>
                </a:cubicBezTo>
                <a:cubicBezTo>
                  <a:pt x="9043" y="5322"/>
                  <a:pt x="9012" y="5380"/>
                  <a:pt x="8958" y="5380"/>
                </a:cubicBezTo>
                <a:cubicBezTo>
                  <a:pt x="8920" y="5380"/>
                  <a:pt x="8749" y="5350"/>
                  <a:pt x="8604" y="5350"/>
                </a:cubicBezTo>
                <a:cubicBezTo>
                  <a:pt x="8564" y="5350"/>
                  <a:pt x="8526" y="5352"/>
                  <a:pt x="8494" y="5358"/>
                </a:cubicBezTo>
                <a:cubicBezTo>
                  <a:pt x="8463" y="5364"/>
                  <a:pt x="8434" y="5367"/>
                  <a:pt x="8406" y="5367"/>
                </a:cubicBezTo>
                <a:cubicBezTo>
                  <a:pt x="8299" y="5367"/>
                  <a:pt x="8211" y="5328"/>
                  <a:pt x="8154" y="5317"/>
                </a:cubicBezTo>
                <a:cubicBezTo>
                  <a:pt x="8128" y="5314"/>
                  <a:pt x="8081" y="5308"/>
                  <a:pt x="8042" y="5308"/>
                </a:cubicBezTo>
                <a:cubicBezTo>
                  <a:pt x="7977" y="5308"/>
                  <a:pt x="7935" y="5326"/>
                  <a:pt x="8047" y="5407"/>
                </a:cubicBezTo>
                <a:cubicBezTo>
                  <a:pt x="8235" y="5536"/>
                  <a:pt x="8293" y="5447"/>
                  <a:pt x="8262" y="5603"/>
                </a:cubicBezTo>
                <a:cubicBezTo>
                  <a:pt x="8230" y="5760"/>
                  <a:pt x="8503" y="5827"/>
                  <a:pt x="8525" y="5956"/>
                </a:cubicBezTo>
                <a:cubicBezTo>
                  <a:pt x="8547" y="6081"/>
                  <a:pt x="8552" y="6193"/>
                  <a:pt x="8471" y="6224"/>
                </a:cubicBezTo>
                <a:cubicBezTo>
                  <a:pt x="8408" y="6247"/>
                  <a:pt x="8413" y="6313"/>
                  <a:pt x="8351" y="6313"/>
                </a:cubicBezTo>
                <a:cubicBezTo>
                  <a:pt x="8339" y="6313"/>
                  <a:pt x="8324" y="6310"/>
                  <a:pt x="8306" y="6305"/>
                </a:cubicBezTo>
                <a:cubicBezTo>
                  <a:pt x="8195" y="6273"/>
                  <a:pt x="8034" y="6251"/>
                  <a:pt x="7989" y="6055"/>
                </a:cubicBezTo>
                <a:cubicBezTo>
                  <a:pt x="7952" y="5890"/>
                  <a:pt x="7902" y="5582"/>
                  <a:pt x="7813" y="5582"/>
                </a:cubicBezTo>
                <a:cubicBezTo>
                  <a:pt x="7796" y="5582"/>
                  <a:pt x="7777" y="5594"/>
                  <a:pt x="7757" y="5621"/>
                </a:cubicBezTo>
                <a:cubicBezTo>
                  <a:pt x="7636" y="5782"/>
                  <a:pt x="7029" y="6515"/>
                  <a:pt x="7082" y="6716"/>
                </a:cubicBezTo>
                <a:cubicBezTo>
                  <a:pt x="7140" y="6917"/>
                  <a:pt x="7324" y="7109"/>
                  <a:pt x="7234" y="7229"/>
                </a:cubicBezTo>
                <a:cubicBezTo>
                  <a:pt x="7145" y="7345"/>
                  <a:pt x="6890" y="7569"/>
                  <a:pt x="6761" y="7868"/>
                </a:cubicBezTo>
                <a:cubicBezTo>
                  <a:pt x="6631" y="8176"/>
                  <a:pt x="6470" y="8641"/>
                  <a:pt x="6091" y="8864"/>
                </a:cubicBezTo>
                <a:cubicBezTo>
                  <a:pt x="5711" y="9092"/>
                  <a:pt x="5188" y="9306"/>
                  <a:pt x="5023" y="9338"/>
                </a:cubicBezTo>
                <a:cubicBezTo>
                  <a:pt x="4996" y="9343"/>
                  <a:pt x="4969" y="9345"/>
                  <a:pt x="4942" y="9345"/>
                </a:cubicBezTo>
                <a:cubicBezTo>
                  <a:pt x="4842" y="9345"/>
                  <a:pt x="4740" y="9316"/>
                  <a:pt x="4654" y="9316"/>
                </a:cubicBezTo>
                <a:cubicBezTo>
                  <a:pt x="4614" y="9316"/>
                  <a:pt x="4577" y="9323"/>
                  <a:pt x="4545" y="9342"/>
                </a:cubicBezTo>
                <a:cubicBezTo>
                  <a:pt x="4425" y="9418"/>
                  <a:pt x="4331" y="9632"/>
                  <a:pt x="4125" y="9686"/>
                </a:cubicBezTo>
                <a:cubicBezTo>
                  <a:pt x="4102" y="9691"/>
                  <a:pt x="4078" y="9693"/>
                  <a:pt x="4054" y="9693"/>
                </a:cubicBezTo>
                <a:cubicBezTo>
                  <a:pt x="3947" y="9693"/>
                  <a:pt x="3836" y="9652"/>
                  <a:pt x="3742" y="9652"/>
                </a:cubicBezTo>
                <a:cubicBezTo>
                  <a:pt x="3674" y="9652"/>
                  <a:pt x="3616" y="9674"/>
                  <a:pt x="3576" y="9749"/>
                </a:cubicBezTo>
                <a:cubicBezTo>
                  <a:pt x="3469" y="9950"/>
                  <a:pt x="3344" y="10034"/>
                  <a:pt x="3344" y="10075"/>
                </a:cubicBezTo>
                <a:cubicBezTo>
                  <a:pt x="3344" y="10080"/>
                  <a:pt x="3334" y="10082"/>
                  <a:pt x="3318" y="10082"/>
                </a:cubicBezTo>
                <a:cubicBezTo>
                  <a:pt x="3286" y="10082"/>
                  <a:pt x="3227" y="10075"/>
                  <a:pt x="3152" y="10075"/>
                </a:cubicBezTo>
                <a:cubicBezTo>
                  <a:pt x="2994" y="10075"/>
                  <a:pt x="2768" y="10106"/>
                  <a:pt x="2584" y="10298"/>
                </a:cubicBezTo>
                <a:cubicBezTo>
                  <a:pt x="2267" y="10624"/>
                  <a:pt x="2102" y="10682"/>
                  <a:pt x="1758" y="11013"/>
                </a:cubicBezTo>
                <a:cubicBezTo>
                  <a:pt x="1409" y="11343"/>
                  <a:pt x="1280" y="11218"/>
                  <a:pt x="1119" y="11522"/>
                </a:cubicBezTo>
                <a:cubicBezTo>
                  <a:pt x="975" y="11791"/>
                  <a:pt x="679" y="12279"/>
                  <a:pt x="598" y="12279"/>
                </a:cubicBezTo>
                <a:cubicBezTo>
                  <a:pt x="588" y="12279"/>
                  <a:pt x="582" y="12273"/>
                  <a:pt x="579" y="12259"/>
                </a:cubicBezTo>
                <a:cubicBezTo>
                  <a:pt x="551" y="12141"/>
                  <a:pt x="641" y="11800"/>
                  <a:pt x="569" y="11800"/>
                </a:cubicBezTo>
                <a:cubicBezTo>
                  <a:pt x="559" y="11800"/>
                  <a:pt x="546" y="11807"/>
                  <a:pt x="529" y="11821"/>
                </a:cubicBezTo>
                <a:cubicBezTo>
                  <a:pt x="382" y="11946"/>
                  <a:pt x="132" y="12290"/>
                  <a:pt x="226" y="12581"/>
                </a:cubicBezTo>
                <a:cubicBezTo>
                  <a:pt x="319" y="12871"/>
                  <a:pt x="373" y="12938"/>
                  <a:pt x="275" y="13175"/>
                </a:cubicBezTo>
                <a:cubicBezTo>
                  <a:pt x="190" y="13407"/>
                  <a:pt x="87" y="13809"/>
                  <a:pt x="141" y="14059"/>
                </a:cubicBezTo>
                <a:cubicBezTo>
                  <a:pt x="194" y="14305"/>
                  <a:pt x="404" y="14501"/>
                  <a:pt x="552" y="14738"/>
                </a:cubicBezTo>
                <a:cubicBezTo>
                  <a:pt x="699" y="14970"/>
                  <a:pt x="1249" y="15810"/>
                  <a:pt x="1132" y="15868"/>
                </a:cubicBezTo>
                <a:cubicBezTo>
                  <a:pt x="1115" y="15877"/>
                  <a:pt x="1098" y="15881"/>
                  <a:pt x="1080" y="15881"/>
                </a:cubicBezTo>
                <a:cubicBezTo>
                  <a:pt x="978" y="15881"/>
                  <a:pt x="871" y="15756"/>
                  <a:pt x="784" y="15703"/>
                </a:cubicBezTo>
                <a:cubicBezTo>
                  <a:pt x="686" y="15636"/>
                  <a:pt x="623" y="15529"/>
                  <a:pt x="601" y="15462"/>
                </a:cubicBezTo>
                <a:cubicBezTo>
                  <a:pt x="589" y="15417"/>
                  <a:pt x="544" y="15363"/>
                  <a:pt x="514" y="15363"/>
                </a:cubicBezTo>
                <a:cubicBezTo>
                  <a:pt x="500" y="15363"/>
                  <a:pt x="489" y="15377"/>
                  <a:pt x="489" y="15413"/>
                </a:cubicBezTo>
                <a:cubicBezTo>
                  <a:pt x="489" y="15520"/>
                  <a:pt x="704" y="15855"/>
                  <a:pt x="780" y="15989"/>
                </a:cubicBezTo>
                <a:cubicBezTo>
                  <a:pt x="840" y="16086"/>
                  <a:pt x="840" y="16229"/>
                  <a:pt x="804" y="16229"/>
                </a:cubicBezTo>
                <a:cubicBezTo>
                  <a:pt x="792" y="16229"/>
                  <a:pt x="776" y="16214"/>
                  <a:pt x="757" y="16176"/>
                </a:cubicBezTo>
                <a:cubicBezTo>
                  <a:pt x="677" y="16029"/>
                  <a:pt x="596" y="15886"/>
                  <a:pt x="471" y="15815"/>
                </a:cubicBezTo>
                <a:cubicBezTo>
                  <a:pt x="351" y="15743"/>
                  <a:pt x="284" y="15694"/>
                  <a:pt x="266" y="15600"/>
                </a:cubicBezTo>
                <a:cubicBezTo>
                  <a:pt x="252" y="15529"/>
                  <a:pt x="85" y="15270"/>
                  <a:pt x="24" y="15270"/>
                </a:cubicBezTo>
                <a:cubicBezTo>
                  <a:pt x="9" y="15270"/>
                  <a:pt x="1" y="15285"/>
                  <a:pt x="2" y="15323"/>
                </a:cubicBezTo>
                <a:cubicBezTo>
                  <a:pt x="16" y="15511"/>
                  <a:pt x="293" y="15926"/>
                  <a:pt x="413" y="16136"/>
                </a:cubicBezTo>
                <a:cubicBezTo>
                  <a:pt x="529" y="16346"/>
                  <a:pt x="570" y="16400"/>
                  <a:pt x="914" y="16690"/>
                </a:cubicBezTo>
                <a:cubicBezTo>
                  <a:pt x="1262" y="16980"/>
                  <a:pt x="1244" y="17315"/>
                  <a:pt x="1396" y="17588"/>
                </a:cubicBezTo>
                <a:cubicBezTo>
                  <a:pt x="1543" y="17865"/>
                  <a:pt x="1820" y="17959"/>
                  <a:pt x="1869" y="18204"/>
                </a:cubicBezTo>
                <a:cubicBezTo>
                  <a:pt x="1919" y="18446"/>
                  <a:pt x="2146" y="18504"/>
                  <a:pt x="2155" y="18749"/>
                </a:cubicBezTo>
                <a:cubicBezTo>
                  <a:pt x="2160" y="18995"/>
                  <a:pt x="2231" y="19366"/>
                  <a:pt x="2347" y="19629"/>
                </a:cubicBezTo>
                <a:cubicBezTo>
                  <a:pt x="2468" y="19897"/>
                  <a:pt x="2758" y="20514"/>
                  <a:pt x="2942" y="20639"/>
                </a:cubicBezTo>
                <a:cubicBezTo>
                  <a:pt x="3125" y="20759"/>
                  <a:pt x="3187" y="20706"/>
                  <a:pt x="3192" y="20800"/>
                </a:cubicBezTo>
                <a:cubicBezTo>
                  <a:pt x="3196" y="20893"/>
                  <a:pt x="3084" y="21340"/>
                  <a:pt x="3120" y="21617"/>
                </a:cubicBezTo>
                <a:cubicBezTo>
                  <a:pt x="3151" y="21890"/>
                  <a:pt x="3352" y="22247"/>
                  <a:pt x="3277" y="22435"/>
                </a:cubicBezTo>
                <a:cubicBezTo>
                  <a:pt x="3196" y="22627"/>
                  <a:pt x="2973" y="22676"/>
                  <a:pt x="2915" y="22720"/>
                </a:cubicBezTo>
                <a:cubicBezTo>
                  <a:pt x="2848" y="22765"/>
                  <a:pt x="2718" y="23337"/>
                  <a:pt x="2915" y="23471"/>
                </a:cubicBezTo>
                <a:cubicBezTo>
                  <a:pt x="2972" y="23511"/>
                  <a:pt x="3030" y="23520"/>
                  <a:pt x="3089" y="23520"/>
                </a:cubicBezTo>
                <a:cubicBezTo>
                  <a:pt x="3142" y="23520"/>
                  <a:pt x="3195" y="23512"/>
                  <a:pt x="3244" y="23512"/>
                </a:cubicBezTo>
                <a:cubicBezTo>
                  <a:pt x="3323" y="23512"/>
                  <a:pt x="3395" y="23532"/>
                  <a:pt x="3451" y="23636"/>
                </a:cubicBezTo>
                <a:cubicBezTo>
                  <a:pt x="3544" y="23823"/>
                  <a:pt x="4207" y="24017"/>
                  <a:pt x="4690" y="24017"/>
                </a:cubicBezTo>
                <a:cubicBezTo>
                  <a:pt x="4832" y="24017"/>
                  <a:pt x="4958" y="24001"/>
                  <a:pt x="5050" y="23962"/>
                </a:cubicBezTo>
                <a:cubicBezTo>
                  <a:pt x="5452" y="23792"/>
                  <a:pt x="5876" y="23449"/>
                  <a:pt x="5925" y="23341"/>
                </a:cubicBezTo>
                <a:cubicBezTo>
                  <a:pt x="5979" y="23234"/>
                  <a:pt x="6073" y="23207"/>
                  <a:pt x="6180" y="23207"/>
                </a:cubicBezTo>
                <a:cubicBezTo>
                  <a:pt x="6292" y="23207"/>
                  <a:pt x="6430" y="22895"/>
                  <a:pt x="6519" y="22738"/>
                </a:cubicBezTo>
                <a:cubicBezTo>
                  <a:pt x="6590" y="22608"/>
                  <a:pt x="6850" y="22589"/>
                  <a:pt x="7018" y="22589"/>
                </a:cubicBezTo>
                <a:cubicBezTo>
                  <a:pt x="7051" y="22589"/>
                  <a:pt x="7081" y="22590"/>
                  <a:pt x="7105" y="22591"/>
                </a:cubicBezTo>
                <a:cubicBezTo>
                  <a:pt x="7112" y="22591"/>
                  <a:pt x="7119" y="22592"/>
                  <a:pt x="7126" y="22592"/>
                </a:cubicBezTo>
                <a:cubicBezTo>
                  <a:pt x="7253" y="22592"/>
                  <a:pt x="7265" y="22515"/>
                  <a:pt x="7422" y="22515"/>
                </a:cubicBezTo>
                <a:cubicBezTo>
                  <a:pt x="7587" y="22515"/>
                  <a:pt x="7926" y="22354"/>
                  <a:pt x="8088" y="22354"/>
                </a:cubicBezTo>
                <a:cubicBezTo>
                  <a:pt x="8093" y="22354"/>
                  <a:pt x="8097" y="22354"/>
                  <a:pt x="8101" y="22354"/>
                </a:cubicBezTo>
                <a:cubicBezTo>
                  <a:pt x="8111" y="22354"/>
                  <a:pt x="8121" y="22355"/>
                  <a:pt x="8129" y="22355"/>
                </a:cubicBezTo>
                <a:cubicBezTo>
                  <a:pt x="8170" y="22355"/>
                  <a:pt x="8197" y="22352"/>
                  <a:pt x="8219" y="22352"/>
                </a:cubicBezTo>
                <a:cubicBezTo>
                  <a:pt x="8266" y="22352"/>
                  <a:pt x="8291" y="22363"/>
                  <a:pt x="8373" y="22435"/>
                </a:cubicBezTo>
                <a:cubicBezTo>
                  <a:pt x="8404" y="22461"/>
                  <a:pt x="8439" y="22471"/>
                  <a:pt x="8476" y="22471"/>
                </a:cubicBezTo>
                <a:cubicBezTo>
                  <a:pt x="8597" y="22471"/>
                  <a:pt x="8746" y="22365"/>
                  <a:pt x="8882" y="22359"/>
                </a:cubicBezTo>
                <a:cubicBezTo>
                  <a:pt x="8896" y="22358"/>
                  <a:pt x="8909" y="22357"/>
                  <a:pt x="8922" y="22357"/>
                </a:cubicBezTo>
                <a:cubicBezTo>
                  <a:pt x="9074" y="22357"/>
                  <a:pt x="9150" y="22426"/>
                  <a:pt x="9249" y="22426"/>
                </a:cubicBezTo>
                <a:cubicBezTo>
                  <a:pt x="9360" y="22426"/>
                  <a:pt x="9284" y="22368"/>
                  <a:pt x="9499" y="22359"/>
                </a:cubicBezTo>
                <a:cubicBezTo>
                  <a:pt x="9722" y="22354"/>
                  <a:pt x="9856" y="21930"/>
                  <a:pt x="9865" y="21800"/>
                </a:cubicBezTo>
                <a:cubicBezTo>
                  <a:pt x="9870" y="21671"/>
                  <a:pt x="9968" y="21443"/>
                  <a:pt x="10013" y="21416"/>
                </a:cubicBezTo>
                <a:cubicBezTo>
                  <a:pt x="10057" y="21385"/>
                  <a:pt x="10459" y="21202"/>
                  <a:pt x="10611" y="21072"/>
                </a:cubicBezTo>
                <a:cubicBezTo>
                  <a:pt x="10754" y="20958"/>
                  <a:pt x="11021" y="20653"/>
                  <a:pt x="11396" y="20653"/>
                </a:cubicBezTo>
                <a:cubicBezTo>
                  <a:pt x="11419" y="20653"/>
                  <a:pt x="11441" y="20654"/>
                  <a:pt x="11464" y="20657"/>
                </a:cubicBezTo>
                <a:cubicBezTo>
                  <a:pt x="11518" y="20661"/>
                  <a:pt x="11572" y="20663"/>
                  <a:pt x="11627" y="20663"/>
                </a:cubicBezTo>
                <a:cubicBezTo>
                  <a:pt x="11998" y="20663"/>
                  <a:pt x="12391" y="20569"/>
                  <a:pt x="12527" y="20523"/>
                </a:cubicBezTo>
                <a:cubicBezTo>
                  <a:pt x="12664" y="20472"/>
                  <a:pt x="12702" y="20411"/>
                  <a:pt x="12827" y="20411"/>
                </a:cubicBezTo>
                <a:cubicBezTo>
                  <a:pt x="12846" y="20411"/>
                  <a:pt x="12866" y="20413"/>
                  <a:pt x="12889" y="20416"/>
                </a:cubicBezTo>
                <a:cubicBezTo>
                  <a:pt x="12898" y="20417"/>
                  <a:pt x="12907" y="20417"/>
                  <a:pt x="12916" y="20417"/>
                </a:cubicBezTo>
                <a:cubicBezTo>
                  <a:pt x="13090" y="20417"/>
                  <a:pt x="13255" y="20182"/>
                  <a:pt x="13416" y="20076"/>
                </a:cubicBezTo>
                <a:cubicBezTo>
                  <a:pt x="13425" y="20063"/>
                  <a:pt x="13443" y="20058"/>
                  <a:pt x="13452" y="20054"/>
                </a:cubicBezTo>
                <a:cubicBezTo>
                  <a:pt x="13461" y="20054"/>
                  <a:pt x="13461" y="20045"/>
                  <a:pt x="13465" y="20045"/>
                </a:cubicBezTo>
                <a:lnTo>
                  <a:pt x="13497" y="20031"/>
                </a:lnTo>
                <a:cubicBezTo>
                  <a:pt x="13506" y="20031"/>
                  <a:pt x="13506" y="20022"/>
                  <a:pt x="13510" y="20022"/>
                </a:cubicBezTo>
                <a:cubicBezTo>
                  <a:pt x="13537" y="20013"/>
                  <a:pt x="13573" y="19996"/>
                  <a:pt x="13604" y="19987"/>
                </a:cubicBezTo>
                <a:cubicBezTo>
                  <a:pt x="13608" y="19987"/>
                  <a:pt x="13608" y="19987"/>
                  <a:pt x="13617" y="19978"/>
                </a:cubicBezTo>
                <a:cubicBezTo>
                  <a:pt x="13626" y="19973"/>
                  <a:pt x="13644" y="19969"/>
                  <a:pt x="13653" y="19969"/>
                </a:cubicBezTo>
                <a:lnTo>
                  <a:pt x="13662" y="19969"/>
                </a:lnTo>
                <a:cubicBezTo>
                  <a:pt x="13675" y="19964"/>
                  <a:pt x="13693" y="19955"/>
                  <a:pt x="13711" y="19955"/>
                </a:cubicBezTo>
                <a:cubicBezTo>
                  <a:pt x="13729" y="19951"/>
                  <a:pt x="13742" y="19951"/>
                  <a:pt x="13756" y="19946"/>
                </a:cubicBezTo>
                <a:lnTo>
                  <a:pt x="13765" y="19946"/>
                </a:lnTo>
                <a:cubicBezTo>
                  <a:pt x="13778" y="19946"/>
                  <a:pt x="13787" y="19942"/>
                  <a:pt x="13805" y="19942"/>
                </a:cubicBezTo>
                <a:lnTo>
                  <a:pt x="13818" y="19942"/>
                </a:lnTo>
                <a:cubicBezTo>
                  <a:pt x="13832" y="19942"/>
                  <a:pt x="13845" y="19938"/>
                  <a:pt x="13854" y="19938"/>
                </a:cubicBezTo>
                <a:lnTo>
                  <a:pt x="14051" y="19938"/>
                </a:lnTo>
                <a:cubicBezTo>
                  <a:pt x="14243" y="19938"/>
                  <a:pt x="14605" y="19888"/>
                  <a:pt x="14743" y="19848"/>
                </a:cubicBezTo>
                <a:cubicBezTo>
                  <a:pt x="14783" y="19835"/>
                  <a:pt x="14814" y="19830"/>
                  <a:pt x="14846" y="19830"/>
                </a:cubicBezTo>
                <a:cubicBezTo>
                  <a:pt x="14890" y="19830"/>
                  <a:pt x="14922" y="19835"/>
                  <a:pt x="14957" y="19835"/>
                </a:cubicBezTo>
                <a:cubicBezTo>
                  <a:pt x="14980" y="19835"/>
                  <a:pt x="15007" y="19830"/>
                  <a:pt x="15038" y="19817"/>
                </a:cubicBezTo>
                <a:cubicBezTo>
                  <a:pt x="15056" y="19812"/>
                  <a:pt x="15074" y="19799"/>
                  <a:pt x="15091" y="19790"/>
                </a:cubicBezTo>
                <a:cubicBezTo>
                  <a:pt x="15232" y="19705"/>
                  <a:pt x="15340" y="19660"/>
                  <a:pt x="15404" y="19660"/>
                </a:cubicBezTo>
                <a:cubicBezTo>
                  <a:pt x="15407" y="19660"/>
                  <a:pt x="15410" y="19660"/>
                  <a:pt x="15413" y="19661"/>
                </a:cubicBezTo>
                <a:cubicBezTo>
                  <a:pt x="15476" y="19665"/>
                  <a:pt x="15949" y="19906"/>
                  <a:pt x="16065" y="20018"/>
                </a:cubicBezTo>
                <a:cubicBezTo>
                  <a:pt x="16177" y="20130"/>
                  <a:pt x="16356" y="20152"/>
                  <a:pt x="16414" y="20152"/>
                </a:cubicBezTo>
                <a:cubicBezTo>
                  <a:pt x="16445" y="20149"/>
                  <a:pt x="16517" y="20109"/>
                  <a:pt x="16592" y="20109"/>
                </a:cubicBezTo>
                <a:cubicBezTo>
                  <a:pt x="16646" y="20109"/>
                  <a:pt x="16701" y="20130"/>
                  <a:pt x="16744" y="20201"/>
                </a:cubicBezTo>
                <a:cubicBezTo>
                  <a:pt x="16830" y="20354"/>
                  <a:pt x="16896" y="20400"/>
                  <a:pt x="17089" y="20400"/>
                </a:cubicBezTo>
                <a:cubicBezTo>
                  <a:pt x="17116" y="20400"/>
                  <a:pt x="17145" y="20399"/>
                  <a:pt x="17177" y="20398"/>
                </a:cubicBezTo>
                <a:cubicBezTo>
                  <a:pt x="17252" y="20395"/>
                  <a:pt x="17299" y="20391"/>
                  <a:pt x="17331" y="20391"/>
                </a:cubicBezTo>
                <a:cubicBezTo>
                  <a:pt x="17410" y="20391"/>
                  <a:pt x="17388" y="20415"/>
                  <a:pt x="17459" y="20536"/>
                </a:cubicBezTo>
                <a:cubicBezTo>
                  <a:pt x="17553" y="20710"/>
                  <a:pt x="17638" y="20688"/>
                  <a:pt x="17660" y="20746"/>
                </a:cubicBezTo>
                <a:cubicBezTo>
                  <a:pt x="17682" y="20795"/>
                  <a:pt x="17539" y="20934"/>
                  <a:pt x="17687" y="21108"/>
                </a:cubicBezTo>
                <a:cubicBezTo>
                  <a:pt x="17830" y="21282"/>
                  <a:pt x="17798" y="21331"/>
                  <a:pt x="17932" y="21371"/>
                </a:cubicBezTo>
                <a:cubicBezTo>
                  <a:pt x="17972" y="21381"/>
                  <a:pt x="18004" y="21382"/>
                  <a:pt x="18030" y="21382"/>
                </a:cubicBezTo>
                <a:cubicBezTo>
                  <a:pt x="18038" y="21382"/>
                  <a:pt x="18045" y="21382"/>
                  <a:pt x="18051" y="21382"/>
                </a:cubicBezTo>
                <a:cubicBezTo>
                  <a:pt x="18099" y="21382"/>
                  <a:pt x="18121" y="21386"/>
                  <a:pt x="18129" y="21461"/>
                </a:cubicBezTo>
                <a:cubicBezTo>
                  <a:pt x="18138" y="21577"/>
                  <a:pt x="18044" y="21662"/>
                  <a:pt x="18276" y="21840"/>
                </a:cubicBezTo>
                <a:cubicBezTo>
                  <a:pt x="18513" y="22010"/>
                  <a:pt x="18584" y="22010"/>
                  <a:pt x="18598" y="22086"/>
                </a:cubicBezTo>
                <a:cubicBezTo>
                  <a:pt x="18607" y="22158"/>
                  <a:pt x="18602" y="22251"/>
                  <a:pt x="18669" y="22341"/>
                </a:cubicBezTo>
                <a:cubicBezTo>
                  <a:pt x="18736" y="22430"/>
                  <a:pt x="18620" y="22881"/>
                  <a:pt x="18844" y="22890"/>
                </a:cubicBezTo>
                <a:cubicBezTo>
                  <a:pt x="18853" y="22890"/>
                  <a:pt x="18862" y="22890"/>
                  <a:pt x="18871" y="22890"/>
                </a:cubicBezTo>
                <a:cubicBezTo>
                  <a:pt x="19078" y="22890"/>
                  <a:pt x="19201" y="22842"/>
                  <a:pt x="19201" y="22761"/>
                </a:cubicBezTo>
                <a:cubicBezTo>
                  <a:pt x="19201" y="22720"/>
                  <a:pt x="19250" y="22649"/>
                  <a:pt x="19304" y="22569"/>
                </a:cubicBezTo>
                <a:lnTo>
                  <a:pt x="19304" y="3817"/>
                </a:lnTo>
                <a:cubicBezTo>
                  <a:pt x="19335" y="3772"/>
                  <a:pt x="19322" y="3741"/>
                  <a:pt x="19322" y="3709"/>
                </a:cubicBezTo>
                <a:cubicBezTo>
                  <a:pt x="19322" y="3683"/>
                  <a:pt x="19335" y="3647"/>
                  <a:pt x="19353" y="3602"/>
                </a:cubicBezTo>
                <a:lnTo>
                  <a:pt x="19353" y="935"/>
                </a:lnTo>
                <a:cubicBezTo>
                  <a:pt x="19339" y="944"/>
                  <a:pt x="19322" y="958"/>
                  <a:pt x="19317" y="967"/>
                </a:cubicBezTo>
                <a:cubicBezTo>
                  <a:pt x="19251" y="1023"/>
                  <a:pt x="19067" y="1067"/>
                  <a:pt x="18982" y="1067"/>
                </a:cubicBezTo>
                <a:cubicBezTo>
                  <a:pt x="18958" y="1067"/>
                  <a:pt x="18941" y="1064"/>
                  <a:pt x="18937" y="1056"/>
                </a:cubicBezTo>
                <a:cubicBezTo>
                  <a:pt x="18919" y="1029"/>
                  <a:pt x="18875" y="846"/>
                  <a:pt x="18763" y="833"/>
                </a:cubicBezTo>
                <a:cubicBezTo>
                  <a:pt x="18751" y="832"/>
                  <a:pt x="18740" y="831"/>
                  <a:pt x="18728" y="831"/>
                </a:cubicBezTo>
                <a:cubicBezTo>
                  <a:pt x="18632" y="831"/>
                  <a:pt x="18552" y="863"/>
                  <a:pt x="18504" y="895"/>
                </a:cubicBezTo>
                <a:cubicBezTo>
                  <a:pt x="18482" y="907"/>
                  <a:pt x="18439" y="915"/>
                  <a:pt x="18386" y="915"/>
                </a:cubicBezTo>
                <a:cubicBezTo>
                  <a:pt x="18301" y="915"/>
                  <a:pt x="18189" y="896"/>
                  <a:pt x="18093" y="846"/>
                </a:cubicBezTo>
                <a:cubicBezTo>
                  <a:pt x="17954" y="773"/>
                  <a:pt x="17969" y="570"/>
                  <a:pt x="17835" y="570"/>
                </a:cubicBezTo>
                <a:cubicBezTo>
                  <a:pt x="17813" y="570"/>
                  <a:pt x="17788" y="575"/>
                  <a:pt x="17758" y="587"/>
                </a:cubicBezTo>
                <a:cubicBezTo>
                  <a:pt x="17613" y="644"/>
                  <a:pt x="17526" y="685"/>
                  <a:pt x="17467" y="685"/>
                </a:cubicBezTo>
                <a:cubicBezTo>
                  <a:pt x="17439" y="685"/>
                  <a:pt x="17418" y="676"/>
                  <a:pt x="17401" y="654"/>
                </a:cubicBezTo>
                <a:cubicBezTo>
                  <a:pt x="17359" y="591"/>
                  <a:pt x="17333" y="533"/>
                  <a:pt x="17249" y="533"/>
                </a:cubicBezTo>
                <a:cubicBezTo>
                  <a:pt x="17243" y="533"/>
                  <a:pt x="17237" y="533"/>
                  <a:pt x="17231" y="533"/>
                </a:cubicBezTo>
                <a:cubicBezTo>
                  <a:pt x="17222" y="534"/>
                  <a:pt x="17212" y="535"/>
                  <a:pt x="17203" y="535"/>
                </a:cubicBezTo>
                <a:cubicBezTo>
                  <a:pt x="17110" y="535"/>
                  <a:pt x="17039" y="494"/>
                  <a:pt x="17034" y="458"/>
                </a:cubicBezTo>
                <a:cubicBezTo>
                  <a:pt x="17030" y="430"/>
                  <a:pt x="17019" y="309"/>
                  <a:pt x="16918" y="309"/>
                </a:cubicBezTo>
                <a:cubicBezTo>
                  <a:pt x="16906" y="309"/>
                  <a:pt x="16893" y="311"/>
                  <a:pt x="16878" y="315"/>
                </a:cubicBezTo>
                <a:cubicBezTo>
                  <a:pt x="16780" y="337"/>
                  <a:pt x="16695" y="395"/>
                  <a:pt x="16648" y="395"/>
                </a:cubicBezTo>
                <a:cubicBezTo>
                  <a:pt x="16628" y="395"/>
                  <a:pt x="16615" y="385"/>
                  <a:pt x="16610" y="359"/>
                </a:cubicBezTo>
                <a:cubicBezTo>
                  <a:pt x="16594" y="277"/>
                  <a:pt x="16459" y="0"/>
                  <a:pt x="16389"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44" name="Google Shape;6644;p38"/>
          <p:cNvPicPr preferRelativeResize="0"/>
          <p:nvPr/>
        </p:nvPicPr>
        <p:blipFill>
          <a:blip r:embed="rId2">
            <a:alphaModFix/>
          </a:blip>
          <a:stretch>
            <a:fillRect/>
          </a:stretch>
        </p:blipFill>
        <p:spPr>
          <a:xfrm>
            <a:off x="0" y="0"/>
            <a:ext cx="9144003" cy="2897688"/>
          </a:xfrm>
          <a:prstGeom prst="rect">
            <a:avLst/>
          </a:prstGeom>
          <a:noFill/>
          <a:ln>
            <a:noFill/>
          </a:ln>
        </p:spPr>
      </p:pic>
      <p:grpSp>
        <p:nvGrpSpPr>
          <p:cNvPr id="6645" name="Google Shape;6645;p38"/>
          <p:cNvGrpSpPr/>
          <p:nvPr/>
        </p:nvGrpSpPr>
        <p:grpSpPr>
          <a:xfrm>
            <a:off x="175874" y="149801"/>
            <a:ext cx="1695319" cy="1694943"/>
            <a:chOff x="3914849" y="-1234549"/>
            <a:chExt cx="1695319" cy="1694943"/>
          </a:xfrm>
        </p:grpSpPr>
        <p:sp>
          <p:nvSpPr>
            <p:cNvPr id="6646" name="Google Shape;6646;p38"/>
            <p:cNvSpPr/>
            <p:nvPr/>
          </p:nvSpPr>
          <p:spPr>
            <a:xfrm>
              <a:off x="4753494" y="-1234549"/>
              <a:ext cx="18384" cy="738403"/>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8"/>
            <p:cNvSpPr/>
            <p:nvPr/>
          </p:nvSpPr>
          <p:spPr>
            <a:xfrm>
              <a:off x="4334698" y="-1121091"/>
              <a:ext cx="377679" cy="639303"/>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8"/>
            <p:cNvSpPr/>
            <p:nvPr/>
          </p:nvSpPr>
          <p:spPr>
            <a:xfrm>
              <a:off x="4026127" y="-810866"/>
              <a:ext cx="644754" cy="369258"/>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8"/>
            <p:cNvSpPr/>
            <p:nvPr/>
          </p:nvSpPr>
          <p:spPr>
            <a:xfrm>
              <a:off x="3914849" y="-396656"/>
              <a:ext cx="738403" cy="1842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8"/>
            <p:cNvSpPr/>
            <p:nvPr/>
          </p:nvSpPr>
          <p:spPr>
            <a:xfrm>
              <a:off x="4026127" y="-332559"/>
              <a:ext cx="644754" cy="369258"/>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8"/>
            <p:cNvSpPr/>
            <p:nvPr/>
          </p:nvSpPr>
          <p:spPr>
            <a:xfrm>
              <a:off x="4334698" y="-292747"/>
              <a:ext cx="377679" cy="639303"/>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8"/>
            <p:cNvSpPr/>
            <p:nvPr/>
          </p:nvSpPr>
          <p:spPr>
            <a:xfrm>
              <a:off x="4753494" y="-278010"/>
              <a:ext cx="18384" cy="738403"/>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8"/>
            <p:cNvSpPr/>
            <p:nvPr/>
          </p:nvSpPr>
          <p:spPr>
            <a:xfrm>
              <a:off x="4812630" y="-292371"/>
              <a:ext cx="378018" cy="639303"/>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8"/>
            <p:cNvSpPr/>
            <p:nvPr/>
          </p:nvSpPr>
          <p:spPr>
            <a:xfrm>
              <a:off x="4854509" y="-332559"/>
              <a:ext cx="644717" cy="369258"/>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8"/>
            <p:cNvSpPr/>
            <p:nvPr/>
          </p:nvSpPr>
          <p:spPr>
            <a:xfrm>
              <a:off x="4871765" y="-396656"/>
              <a:ext cx="738403" cy="18422"/>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8"/>
            <p:cNvSpPr/>
            <p:nvPr/>
          </p:nvSpPr>
          <p:spPr>
            <a:xfrm>
              <a:off x="4854133" y="-810866"/>
              <a:ext cx="645093" cy="369258"/>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8"/>
            <p:cNvSpPr/>
            <p:nvPr/>
          </p:nvSpPr>
          <p:spPr>
            <a:xfrm>
              <a:off x="4812630" y="-1121091"/>
              <a:ext cx="378018" cy="639303"/>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8"/>
            <p:cNvSpPr/>
            <p:nvPr/>
          </p:nvSpPr>
          <p:spPr>
            <a:xfrm>
              <a:off x="4639246" y="-900640"/>
              <a:ext cx="110980" cy="447117"/>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8"/>
            <p:cNvSpPr/>
            <p:nvPr/>
          </p:nvSpPr>
          <p:spPr>
            <a:xfrm>
              <a:off x="4399736" y="-772107"/>
              <a:ext cx="318881" cy="335874"/>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8"/>
            <p:cNvSpPr/>
            <p:nvPr/>
          </p:nvSpPr>
          <p:spPr>
            <a:xfrm>
              <a:off x="4257555" y="-540566"/>
              <a:ext cx="441253" cy="13387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8"/>
            <p:cNvSpPr/>
            <p:nvPr/>
          </p:nvSpPr>
          <p:spPr>
            <a:xfrm>
              <a:off x="4248382" y="-372032"/>
              <a:ext cx="448959" cy="104702"/>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8"/>
            <p:cNvSpPr/>
            <p:nvPr/>
          </p:nvSpPr>
          <p:spPr>
            <a:xfrm>
              <a:off x="4375487" y="-340904"/>
              <a:ext cx="339821" cy="31391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8"/>
            <p:cNvSpPr/>
            <p:nvPr/>
          </p:nvSpPr>
          <p:spPr>
            <a:xfrm>
              <a:off x="4606540" y="-322107"/>
              <a:ext cx="139252" cy="439410"/>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8"/>
            <p:cNvSpPr/>
            <p:nvPr/>
          </p:nvSpPr>
          <p:spPr>
            <a:xfrm>
              <a:off x="4774773" y="-321356"/>
              <a:ext cx="110980" cy="447493"/>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8"/>
            <p:cNvSpPr/>
            <p:nvPr/>
          </p:nvSpPr>
          <p:spPr>
            <a:xfrm>
              <a:off x="4806727" y="-337934"/>
              <a:ext cx="318542" cy="335874"/>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8"/>
            <p:cNvSpPr/>
            <p:nvPr/>
          </p:nvSpPr>
          <p:spPr>
            <a:xfrm>
              <a:off x="4826201" y="-367483"/>
              <a:ext cx="441591" cy="13387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8"/>
            <p:cNvSpPr/>
            <p:nvPr/>
          </p:nvSpPr>
          <p:spPr>
            <a:xfrm>
              <a:off x="4827667" y="-507145"/>
              <a:ext cx="449335" cy="105003"/>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8"/>
            <p:cNvSpPr/>
            <p:nvPr/>
          </p:nvSpPr>
          <p:spPr>
            <a:xfrm>
              <a:off x="4809697" y="-747520"/>
              <a:ext cx="339821" cy="314219"/>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8"/>
            <p:cNvSpPr/>
            <p:nvPr/>
          </p:nvSpPr>
          <p:spPr>
            <a:xfrm>
              <a:off x="4779209" y="-891467"/>
              <a:ext cx="139628" cy="439410"/>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0" name="Google Shape;6670;p38"/>
          <p:cNvGrpSpPr/>
          <p:nvPr/>
        </p:nvGrpSpPr>
        <p:grpSpPr>
          <a:xfrm>
            <a:off x="1871200" y="174676"/>
            <a:ext cx="628084" cy="627941"/>
            <a:chOff x="3886700" y="3372501"/>
            <a:chExt cx="628084" cy="627941"/>
          </a:xfrm>
        </p:grpSpPr>
        <p:sp>
          <p:nvSpPr>
            <p:cNvPr id="6671" name="Google Shape;6671;p38"/>
            <p:cNvSpPr/>
            <p:nvPr/>
          </p:nvSpPr>
          <p:spPr>
            <a:xfrm>
              <a:off x="4197415" y="3372501"/>
              <a:ext cx="6811" cy="27355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8"/>
            <p:cNvSpPr/>
            <p:nvPr/>
          </p:nvSpPr>
          <p:spPr>
            <a:xfrm>
              <a:off x="4042253" y="3414536"/>
              <a:ext cx="139916" cy="23683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8"/>
            <p:cNvSpPr/>
            <p:nvPr/>
          </p:nvSpPr>
          <p:spPr>
            <a:xfrm>
              <a:off x="3927928" y="3529472"/>
              <a:ext cx="238857" cy="13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8"/>
            <p:cNvSpPr/>
            <p:nvPr/>
          </p:nvSpPr>
          <p:spPr>
            <a:xfrm>
              <a:off x="3886700"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8"/>
            <p:cNvSpPr/>
            <p:nvPr/>
          </p:nvSpPr>
          <p:spPr>
            <a:xfrm>
              <a:off x="3927928" y="3706682"/>
              <a:ext cx="238857" cy="13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8"/>
            <p:cNvSpPr/>
            <p:nvPr/>
          </p:nvSpPr>
          <p:spPr>
            <a:xfrm>
              <a:off x="4042253" y="3721432"/>
              <a:ext cx="139916" cy="23683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8"/>
            <p:cNvSpPr/>
            <p:nvPr/>
          </p:nvSpPr>
          <p:spPr>
            <a:xfrm>
              <a:off x="4197415" y="3726892"/>
              <a:ext cx="6811" cy="27355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8"/>
            <p:cNvSpPr/>
            <p:nvPr/>
          </p:nvSpPr>
          <p:spPr>
            <a:xfrm>
              <a:off x="4219324" y="3721571"/>
              <a:ext cx="140041" cy="23683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8"/>
            <p:cNvSpPr/>
            <p:nvPr/>
          </p:nvSpPr>
          <p:spPr>
            <a:xfrm>
              <a:off x="4234841" y="3706682"/>
              <a:ext cx="238843" cy="13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8"/>
            <p:cNvSpPr/>
            <p:nvPr/>
          </p:nvSpPr>
          <p:spPr>
            <a:xfrm>
              <a:off x="4241234"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8"/>
            <p:cNvSpPr/>
            <p:nvPr/>
          </p:nvSpPr>
          <p:spPr>
            <a:xfrm>
              <a:off x="4234701" y="3529472"/>
              <a:ext cx="238982" cy="13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8"/>
            <p:cNvSpPr/>
            <p:nvPr/>
          </p:nvSpPr>
          <p:spPr>
            <a:xfrm>
              <a:off x="4219324" y="3414536"/>
              <a:ext cx="140041" cy="23683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8"/>
            <p:cNvSpPr/>
            <p:nvPr/>
          </p:nvSpPr>
          <p:spPr>
            <a:xfrm>
              <a:off x="4155087" y="3496212"/>
              <a:ext cx="41114" cy="16564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8"/>
            <p:cNvSpPr/>
            <p:nvPr/>
          </p:nvSpPr>
          <p:spPr>
            <a:xfrm>
              <a:off x="4066349" y="3543832"/>
              <a:ext cx="118133" cy="12442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8"/>
            <p:cNvSpPr/>
            <p:nvPr/>
          </p:nvSpPr>
          <p:spPr>
            <a:xfrm>
              <a:off x="4013671" y="3629617"/>
              <a:ext cx="163467" cy="4959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8"/>
            <p:cNvSpPr/>
            <p:nvPr/>
          </p:nvSpPr>
          <p:spPr>
            <a:xfrm>
              <a:off x="4010273" y="3692057"/>
              <a:ext cx="166322" cy="3878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8"/>
            <p:cNvSpPr/>
            <p:nvPr/>
          </p:nvSpPr>
          <p:spPr>
            <a:xfrm>
              <a:off x="4057365" y="3703590"/>
              <a:ext cx="125891" cy="11629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8"/>
            <p:cNvSpPr/>
            <p:nvPr/>
          </p:nvSpPr>
          <p:spPr>
            <a:xfrm>
              <a:off x="4142969" y="3710554"/>
              <a:ext cx="51587" cy="1627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8"/>
            <p:cNvSpPr/>
            <p:nvPr/>
          </p:nvSpPr>
          <p:spPr>
            <a:xfrm>
              <a:off x="4205298" y="3710832"/>
              <a:ext cx="41114" cy="16577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8"/>
            <p:cNvSpPr/>
            <p:nvPr/>
          </p:nvSpPr>
          <p:spPr>
            <a:xfrm>
              <a:off x="4217138" y="3704690"/>
              <a:ext cx="118008" cy="12442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8"/>
            <p:cNvSpPr/>
            <p:nvPr/>
          </p:nvSpPr>
          <p:spPr>
            <a:xfrm>
              <a:off x="4224353" y="3693742"/>
              <a:ext cx="163592" cy="4959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8"/>
            <p:cNvSpPr/>
            <p:nvPr/>
          </p:nvSpPr>
          <p:spPr>
            <a:xfrm>
              <a:off x="4224896" y="3641999"/>
              <a:ext cx="166461" cy="3890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8"/>
            <p:cNvSpPr/>
            <p:nvPr/>
          </p:nvSpPr>
          <p:spPr>
            <a:xfrm>
              <a:off x="4218238" y="3552941"/>
              <a:ext cx="125891" cy="11640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8"/>
            <p:cNvSpPr/>
            <p:nvPr/>
          </p:nvSpPr>
          <p:spPr>
            <a:xfrm>
              <a:off x="4206942" y="3499610"/>
              <a:ext cx="51727" cy="1627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5" name="Google Shape;6695;p38"/>
          <p:cNvGrpSpPr/>
          <p:nvPr/>
        </p:nvGrpSpPr>
        <p:grpSpPr>
          <a:xfrm>
            <a:off x="4940300" y="310998"/>
            <a:ext cx="1125777" cy="1125527"/>
            <a:chOff x="3273350" y="-1073352"/>
            <a:chExt cx="1125777" cy="1125527"/>
          </a:xfrm>
        </p:grpSpPr>
        <p:sp>
          <p:nvSpPr>
            <p:cNvPr id="6696" name="Google Shape;6696;p38"/>
            <p:cNvSpPr/>
            <p:nvPr/>
          </p:nvSpPr>
          <p:spPr>
            <a:xfrm>
              <a:off x="3830251" y="-1073352"/>
              <a:ext cx="12208" cy="490338"/>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8"/>
            <p:cNvSpPr/>
            <p:nvPr/>
          </p:nvSpPr>
          <p:spPr>
            <a:xfrm>
              <a:off x="3552150" y="-998010"/>
              <a:ext cx="250798" cy="424530"/>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8"/>
            <p:cNvSpPr/>
            <p:nvPr/>
          </p:nvSpPr>
          <p:spPr>
            <a:xfrm>
              <a:off x="3347244" y="-792006"/>
              <a:ext cx="428150" cy="24520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8"/>
            <p:cNvSpPr/>
            <p:nvPr/>
          </p:nvSpPr>
          <p:spPr>
            <a:xfrm>
              <a:off x="3273350" y="-516950"/>
              <a:ext cx="490338" cy="1223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8"/>
            <p:cNvSpPr/>
            <p:nvPr/>
          </p:nvSpPr>
          <p:spPr>
            <a:xfrm>
              <a:off x="3347244" y="-474386"/>
              <a:ext cx="428150" cy="24520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8"/>
            <p:cNvSpPr/>
            <p:nvPr/>
          </p:nvSpPr>
          <p:spPr>
            <a:xfrm>
              <a:off x="3552150" y="-447949"/>
              <a:ext cx="250798" cy="424530"/>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8"/>
            <p:cNvSpPr/>
            <p:nvPr/>
          </p:nvSpPr>
          <p:spPr>
            <a:xfrm>
              <a:off x="3830251" y="-438163"/>
              <a:ext cx="12208" cy="490338"/>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8"/>
            <p:cNvSpPr/>
            <p:nvPr/>
          </p:nvSpPr>
          <p:spPr>
            <a:xfrm>
              <a:off x="3869520" y="-447699"/>
              <a:ext cx="251023" cy="424530"/>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8"/>
            <p:cNvSpPr/>
            <p:nvPr/>
          </p:nvSpPr>
          <p:spPr>
            <a:xfrm>
              <a:off x="3897330" y="-474386"/>
              <a:ext cx="428125" cy="24520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8"/>
            <p:cNvSpPr/>
            <p:nvPr/>
          </p:nvSpPr>
          <p:spPr>
            <a:xfrm>
              <a:off x="3908789" y="-516950"/>
              <a:ext cx="490338" cy="12233"/>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8"/>
            <p:cNvSpPr/>
            <p:nvPr/>
          </p:nvSpPr>
          <p:spPr>
            <a:xfrm>
              <a:off x="3897080" y="-792006"/>
              <a:ext cx="428374" cy="24520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8"/>
            <p:cNvSpPr/>
            <p:nvPr/>
          </p:nvSpPr>
          <p:spPr>
            <a:xfrm>
              <a:off x="3869520" y="-998010"/>
              <a:ext cx="251023" cy="424530"/>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8"/>
            <p:cNvSpPr/>
            <p:nvPr/>
          </p:nvSpPr>
          <p:spPr>
            <a:xfrm>
              <a:off x="3754385" y="-851620"/>
              <a:ext cx="73697" cy="296909"/>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8"/>
            <p:cNvSpPr/>
            <p:nvPr/>
          </p:nvSpPr>
          <p:spPr>
            <a:xfrm>
              <a:off x="3595338" y="-766268"/>
              <a:ext cx="211753" cy="223037"/>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8"/>
            <p:cNvSpPr/>
            <p:nvPr/>
          </p:nvSpPr>
          <p:spPr>
            <a:xfrm>
              <a:off x="3500923" y="-612513"/>
              <a:ext cx="293014" cy="88900"/>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8"/>
            <p:cNvSpPr/>
            <p:nvPr/>
          </p:nvSpPr>
          <p:spPr>
            <a:xfrm>
              <a:off x="3494832" y="-500599"/>
              <a:ext cx="298132" cy="6952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8"/>
            <p:cNvSpPr/>
            <p:nvPr/>
          </p:nvSpPr>
          <p:spPr>
            <a:xfrm>
              <a:off x="3579236" y="-479928"/>
              <a:ext cx="225659" cy="208458"/>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8"/>
            <p:cNvSpPr/>
            <p:nvPr/>
          </p:nvSpPr>
          <p:spPr>
            <a:xfrm>
              <a:off x="3732666" y="-467446"/>
              <a:ext cx="92470" cy="291791"/>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8"/>
            <p:cNvSpPr/>
            <p:nvPr/>
          </p:nvSpPr>
          <p:spPr>
            <a:xfrm>
              <a:off x="3844381" y="-466947"/>
              <a:ext cx="73697" cy="29715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8"/>
            <p:cNvSpPr/>
            <p:nvPr/>
          </p:nvSpPr>
          <p:spPr>
            <a:xfrm>
              <a:off x="3865601" y="-477956"/>
              <a:ext cx="211528" cy="223037"/>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8"/>
            <p:cNvSpPr/>
            <p:nvPr/>
          </p:nvSpPr>
          <p:spPr>
            <a:xfrm>
              <a:off x="3878532" y="-497578"/>
              <a:ext cx="293239" cy="88900"/>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8"/>
            <p:cNvSpPr/>
            <p:nvPr/>
          </p:nvSpPr>
          <p:spPr>
            <a:xfrm>
              <a:off x="3879506" y="-590320"/>
              <a:ext cx="298382" cy="69727"/>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8"/>
            <p:cNvSpPr/>
            <p:nvPr/>
          </p:nvSpPr>
          <p:spPr>
            <a:xfrm>
              <a:off x="3867573" y="-749941"/>
              <a:ext cx="225659" cy="208657"/>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8"/>
            <p:cNvSpPr/>
            <p:nvPr/>
          </p:nvSpPr>
          <p:spPr>
            <a:xfrm>
              <a:off x="3847327" y="-845529"/>
              <a:ext cx="92720" cy="291791"/>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0" name="Google Shape;6720;p38"/>
          <p:cNvGrpSpPr/>
          <p:nvPr/>
        </p:nvGrpSpPr>
        <p:grpSpPr>
          <a:xfrm>
            <a:off x="3180175" y="4332626"/>
            <a:ext cx="628084" cy="627941"/>
            <a:chOff x="3886700" y="3372501"/>
            <a:chExt cx="628084" cy="627941"/>
          </a:xfrm>
        </p:grpSpPr>
        <p:sp>
          <p:nvSpPr>
            <p:cNvPr id="6721" name="Google Shape;6721;p38"/>
            <p:cNvSpPr/>
            <p:nvPr/>
          </p:nvSpPr>
          <p:spPr>
            <a:xfrm>
              <a:off x="4197415" y="3372501"/>
              <a:ext cx="6811" cy="273550"/>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8"/>
            <p:cNvSpPr/>
            <p:nvPr/>
          </p:nvSpPr>
          <p:spPr>
            <a:xfrm>
              <a:off x="4042253" y="3414536"/>
              <a:ext cx="139916" cy="236837"/>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8"/>
            <p:cNvSpPr/>
            <p:nvPr/>
          </p:nvSpPr>
          <p:spPr>
            <a:xfrm>
              <a:off x="3927928" y="3529472"/>
              <a:ext cx="238857" cy="136796"/>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8"/>
            <p:cNvSpPr/>
            <p:nvPr/>
          </p:nvSpPr>
          <p:spPr>
            <a:xfrm>
              <a:off x="3886700"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8"/>
            <p:cNvSpPr/>
            <p:nvPr/>
          </p:nvSpPr>
          <p:spPr>
            <a:xfrm>
              <a:off x="3927928" y="3706682"/>
              <a:ext cx="238857" cy="136796"/>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8"/>
            <p:cNvSpPr/>
            <p:nvPr/>
          </p:nvSpPr>
          <p:spPr>
            <a:xfrm>
              <a:off x="4042253" y="3721432"/>
              <a:ext cx="139916" cy="236837"/>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8"/>
            <p:cNvSpPr/>
            <p:nvPr/>
          </p:nvSpPr>
          <p:spPr>
            <a:xfrm>
              <a:off x="4197415" y="3726892"/>
              <a:ext cx="6811" cy="273550"/>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8"/>
            <p:cNvSpPr/>
            <p:nvPr/>
          </p:nvSpPr>
          <p:spPr>
            <a:xfrm>
              <a:off x="4219324" y="3721571"/>
              <a:ext cx="140041" cy="236837"/>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8"/>
            <p:cNvSpPr/>
            <p:nvPr/>
          </p:nvSpPr>
          <p:spPr>
            <a:xfrm>
              <a:off x="4234841" y="3706682"/>
              <a:ext cx="238843" cy="136796"/>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8"/>
            <p:cNvSpPr/>
            <p:nvPr/>
          </p:nvSpPr>
          <p:spPr>
            <a:xfrm>
              <a:off x="4241234" y="3682934"/>
              <a:ext cx="273550" cy="6824"/>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8"/>
            <p:cNvSpPr/>
            <p:nvPr/>
          </p:nvSpPr>
          <p:spPr>
            <a:xfrm>
              <a:off x="4234701" y="3529472"/>
              <a:ext cx="238982" cy="136796"/>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8"/>
            <p:cNvSpPr/>
            <p:nvPr/>
          </p:nvSpPr>
          <p:spPr>
            <a:xfrm>
              <a:off x="4219324" y="3414536"/>
              <a:ext cx="140041" cy="236837"/>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8"/>
            <p:cNvSpPr/>
            <p:nvPr/>
          </p:nvSpPr>
          <p:spPr>
            <a:xfrm>
              <a:off x="4155087" y="3496212"/>
              <a:ext cx="41114" cy="16564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8"/>
            <p:cNvSpPr/>
            <p:nvPr/>
          </p:nvSpPr>
          <p:spPr>
            <a:xfrm>
              <a:off x="4066349" y="3543832"/>
              <a:ext cx="118133" cy="124428"/>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8"/>
            <p:cNvSpPr/>
            <p:nvPr/>
          </p:nvSpPr>
          <p:spPr>
            <a:xfrm>
              <a:off x="4013671" y="3629617"/>
              <a:ext cx="163467" cy="49596"/>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8"/>
            <p:cNvSpPr/>
            <p:nvPr/>
          </p:nvSpPr>
          <p:spPr>
            <a:xfrm>
              <a:off x="4010273" y="3692057"/>
              <a:ext cx="166322" cy="38788"/>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8"/>
            <p:cNvSpPr/>
            <p:nvPr/>
          </p:nvSpPr>
          <p:spPr>
            <a:xfrm>
              <a:off x="4057365" y="3703590"/>
              <a:ext cx="125891" cy="116295"/>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8"/>
            <p:cNvSpPr/>
            <p:nvPr/>
          </p:nvSpPr>
          <p:spPr>
            <a:xfrm>
              <a:off x="4142969" y="3710554"/>
              <a:ext cx="51587" cy="1627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8"/>
            <p:cNvSpPr/>
            <p:nvPr/>
          </p:nvSpPr>
          <p:spPr>
            <a:xfrm>
              <a:off x="4205298" y="3710832"/>
              <a:ext cx="41114" cy="16577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8"/>
            <p:cNvSpPr/>
            <p:nvPr/>
          </p:nvSpPr>
          <p:spPr>
            <a:xfrm>
              <a:off x="4217138" y="3704690"/>
              <a:ext cx="118008" cy="124428"/>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8"/>
            <p:cNvSpPr/>
            <p:nvPr/>
          </p:nvSpPr>
          <p:spPr>
            <a:xfrm>
              <a:off x="4224353" y="3693742"/>
              <a:ext cx="163592" cy="49596"/>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8"/>
            <p:cNvSpPr/>
            <p:nvPr/>
          </p:nvSpPr>
          <p:spPr>
            <a:xfrm>
              <a:off x="4224896" y="3641999"/>
              <a:ext cx="166461" cy="38900"/>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8"/>
            <p:cNvSpPr/>
            <p:nvPr/>
          </p:nvSpPr>
          <p:spPr>
            <a:xfrm>
              <a:off x="4218238" y="3552941"/>
              <a:ext cx="125891" cy="116406"/>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8"/>
            <p:cNvSpPr/>
            <p:nvPr/>
          </p:nvSpPr>
          <p:spPr>
            <a:xfrm>
              <a:off x="4206942" y="3499610"/>
              <a:ext cx="51727" cy="1627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5" name="Google Shape;6745;p38"/>
          <p:cNvGrpSpPr/>
          <p:nvPr/>
        </p:nvGrpSpPr>
        <p:grpSpPr>
          <a:xfrm>
            <a:off x="8055425" y="4154075"/>
            <a:ext cx="734938" cy="734782"/>
            <a:chOff x="4189950" y="2956325"/>
            <a:chExt cx="734938" cy="734782"/>
          </a:xfrm>
        </p:grpSpPr>
        <p:sp>
          <p:nvSpPr>
            <p:cNvPr id="6746" name="Google Shape;6746;p38"/>
            <p:cNvSpPr/>
            <p:nvPr/>
          </p:nvSpPr>
          <p:spPr>
            <a:xfrm>
              <a:off x="4553517" y="2956325"/>
              <a:ext cx="7969" cy="320099"/>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8"/>
            <p:cNvSpPr/>
            <p:nvPr/>
          </p:nvSpPr>
          <p:spPr>
            <a:xfrm>
              <a:off x="4371962" y="3005512"/>
              <a:ext cx="163725" cy="277139"/>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8"/>
            <p:cNvSpPr/>
            <p:nvPr/>
          </p:nvSpPr>
          <p:spPr>
            <a:xfrm>
              <a:off x="4238191" y="3140002"/>
              <a:ext cx="279502" cy="160074"/>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8"/>
            <p:cNvSpPr/>
            <p:nvPr/>
          </p:nvSpPr>
          <p:spPr>
            <a:xfrm>
              <a:off x="4189950" y="3319572"/>
              <a:ext cx="320099" cy="798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8"/>
            <p:cNvSpPr/>
            <p:nvPr/>
          </p:nvSpPr>
          <p:spPr>
            <a:xfrm>
              <a:off x="4238191" y="3347360"/>
              <a:ext cx="279502" cy="160074"/>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8"/>
            <p:cNvSpPr/>
            <p:nvPr/>
          </p:nvSpPr>
          <p:spPr>
            <a:xfrm>
              <a:off x="4371962" y="3364619"/>
              <a:ext cx="163725" cy="277139"/>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8"/>
            <p:cNvSpPr/>
            <p:nvPr/>
          </p:nvSpPr>
          <p:spPr>
            <a:xfrm>
              <a:off x="4553517" y="3371008"/>
              <a:ext cx="7969" cy="320099"/>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8"/>
            <p:cNvSpPr/>
            <p:nvPr/>
          </p:nvSpPr>
          <p:spPr>
            <a:xfrm>
              <a:off x="4579153" y="3364782"/>
              <a:ext cx="163871" cy="277139"/>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8"/>
            <p:cNvSpPr/>
            <p:nvPr/>
          </p:nvSpPr>
          <p:spPr>
            <a:xfrm>
              <a:off x="4597309" y="3347360"/>
              <a:ext cx="279486" cy="160074"/>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8"/>
            <p:cNvSpPr/>
            <p:nvPr/>
          </p:nvSpPr>
          <p:spPr>
            <a:xfrm>
              <a:off x="4604789" y="3319572"/>
              <a:ext cx="320099" cy="7986"/>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8"/>
            <p:cNvSpPr/>
            <p:nvPr/>
          </p:nvSpPr>
          <p:spPr>
            <a:xfrm>
              <a:off x="4597146" y="3140002"/>
              <a:ext cx="279649" cy="160074"/>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8"/>
            <p:cNvSpPr/>
            <p:nvPr/>
          </p:nvSpPr>
          <p:spPr>
            <a:xfrm>
              <a:off x="4579153" y="3005512"/>
              <a:ext cx="163871" cy="277139"/>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8"/>
            <p:cNvSpPr/>
            <p:nvPr/>
          </p:nvSpPr>
          <p:spPr>
            <a:xfrm>
              <a:off x="4503989" y="3101083"/>
              <a:ext cx="48110" cy="193826"/>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8"/>
            <p:cNvSpPr/>
            <p:nvPr/>
          </p:nvSpPr>
          <p:spPr>
            <a:xfrm>
              <a:off x="4400157" y="3156805"/>
              <a:ext cx="138235" cy="145602"/>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8"/>
            <p:cNvSpPr/>
            <p:nvPr/>
          </p:nvSpPr>
          <p:spPr>
            <a:xfrm>
              <a:off x="4338519" y="3257184"/>
              <a:ext cx="191284" cy="58035"/>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8"/>
            <p:cNvSpPr/>
            <p:nvPr/>
          </p:nvSpPr>
          <p:spPr>
            <a:xfrm>
              <a:off x="4334543" y="3330247"/>
              <a:ext cx="194625" cy="45389"/>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8"/>
            <p:cNvSpPr/>
            <p:nvPr/>
          </p:nvSpPr>
          <p:spPr>
            <a:xfrm>
              <a:off x="4389645" y="3343742"/>
              <a:ext cx="147313" cy="136084"/>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8"/>
            <p:cNvSpPr/>
            <p:nvPr/>
          </p:nvSpPr>
          <p:spPr>
            <a:xfrm>
              <a:off x="4489810" y="3351891"/>
              <a:ext cx="60366" cy="190485"/>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8"/>
            <p:cNvSpPr/>
            <p:nvPr/>
          </p:nvSpPr>
          <p:spPr>
            <a:xfrm>
              <a:off x="4562742" y="3352217"/>
              <a:ext cx="48110" cy="193989"/>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8"/>
            <p:cNvSpPr/>
            <p:nvPr/>
          </p:nvSpPr>
          <p:spPr>
            <a:xfrm>
              <a:off x="4576594" y="3345029"/>
              <a:ext cx="138089" cy="145602"/>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8"/>
            <p:cNvSpPr/>
            <p:nvPr/>
          </p:nvSpPr>
          <p:spPr>
            <a:xfrm>
              <a:off x="4585037" y="3332219"/>
              <a:ext cx="191430" cy="58035"/>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8"/>
            <p:cNvSpPr/>
            <p:nvPr/>
          </p:nvSpPr>
          <p:spPr>
            <a:xfrm>
              <a:off x="4585672" y="3271672"/>
              <a:ext cx="194788" cy="45519"/>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8"/>
            <p:cNvSpPr/>
            <p:nvPr/>
          </p:nvSpPr>
          <p:spPr>
            <a:xfrm>
              <a:off x="4577882" y="3167464"/>
              <a:ext cx="147313" cy="13621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8"/>
            <p:cNvSpPr/>
            <p:nvPr/>
          </p:nvSpPr>
          <p:spPr>
            <a:xfrm>
              <a:off x="4564665" y="3105059"/>
              <a:ext cx="60529" cy="190485"/>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0" name="Google Shape;6770;p38"/>
          <p:cNvSpPr/>
          <p:nvPr/>
        </p:nvSpPr>
        <p:spPr>
          <a:xfrm>
            <a:off x="0" y="0"/>
            <a:ext cx="9143786" cy="5149330"/>
          </a:xfrm>
          <a:custGeom>
            <a:avLst/>
            <a:gdLst/>
            <a:ahLst/>
            <a:cxnLst/>
            <a:rect l="l" t="t" r="r" b="b"/>
            <a:pathLst>
              <a:path w="285721" h="160904" extrusionOk="0">
                <a:moveTo>
                  <a:pt x="283415" y="2297"/>
                </a:moveTo>
                <a:lnTo>
                  <a:pt x="283415" y="158607"/>
                </a:lnTo>
                <a:lnTo>
                  <a:pt x="2296" y="158607"/>
                </a:lnTo>
                <a:lnTo>
                  <a:pt x="2296" y="2297"/>
                </a:lnTo>
                <a:close/>
                <a:moveTo>
                  <a:pt x="0" y="1"/>
                </a:moveTo>
                <a:lnTo>
                  <a:pt x="0" y="160903"/>
                </a:lnTo>
                <a:lnTo>
                  <a:pt x="285721" y="160903"/>
                </a:lnTo>
                <a:lnTo>
                  <a:pt x="2857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lt1"/>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SemiBold"/>
              <a:buNone/>
              <a:defRPr sz="3000">
                <a:solidFill>
                  <a:schemeClr val="dk1"/>
                </a:solidFill>
                <a:latin typeface="Oswald SemiBold"/>
                <a:ea typeface="Oswald SemiBold"/>
                <a:cs typeface="Oswald SemiBold"/>
                <a:sym typeface="Oswal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30200"/>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60" r:id="rId5"/>
    <p:sldLayoutId id="2147483668" r:id="rId6"/>
    <p:sldLayoutId id="2147483682" r:id="rId7"/>
    <p:sldLayoutId id="2147483683" r:id="rId8"/>
    <p:sldLayoutId id="2147483684" r:id="rId9"/>
    <p:sldLayoutId id="214748368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duscol.education.fr/document/52680/download"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province-sud.nc/catweb/app/demarches/mobilite-australie"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langues.ac-noumea.nc/spip.php?rubrique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59"/>
        <p:cNvGrpSpPr/>
        <p:nvPr/>
      </p:nvGrpSpPr>
      <p:grpSpPr>
        <a:xfrm>
          <a:off x="0" y="0"/>
          <a:ext cx="0" cy="0"/>
          <a:chOff x="0" y="0"/>
          <a:chExt cx="0" cy="0"/>
        </a:xfrm>
      </p:grpSpPr>
      <p:sp>
        <p:nvSpPr>
          <p:cNvPr id="6860" name="Google Shape;6860;p43"/>
          <p:cNvSpPr txBox="1">
            <a:spLocks noGrp="1"/>
          </p:cNvSpPr>
          <p:nvPr>
            <p:ph type="ctrTitle"/>
          </p:nvPr>
        </p:nvSpPr>
        <p:spPr>
          <a:xfrm>
            <a:off x="1491300" y="1043900"/>
            <a:ext cx="6161400" cy="170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r>
              <a:rPr lang="en" sz="4800" dirty="0"/>
              <a:t>SECTION INTERNATIONALE AUSTRALIENNE</a:t>
            </a:r>
            <a:br>
              <a:rPr lang="en" sz="4800" dirty="0"/>
            </a:br>
            <a:r>
              <a:rPr lang="en" sz="3200" dirty="0"/>
              <a:t>NIVEAU LYCEE</a:t>
            </a:r>
            <a:endParaRPr sz="3200" dirty="0">
              <a:solidFill>
                <a:schemeClr val="dk2"/>
              </a:solidFill>
            </a:endParaRPr>
          </a:p>
        </p:txBody>
      </p:sp>
      <p:sp>
        <p:nvSpPr>
          <p:cNvPr id="6862" name="Google Shape;6862;p43"/>
          <p:cNvSpPr/>
          <p:nvPr/>
        </p:nvSpPr>
        <p:spPr>
          <a:xfrm>
            <a:off x="1597043" y="4469684"/>
            <a:ext cx="97414" cy="58890"/>
          </a:xfrm>
          <a:custGeom>
            <a:avLst/>
            <a:gdLst/>
            <a:ahLst/>
            <a:cxnLst/>
            <a:rect l="l" t="t" r="r" b="b"/>
            <a:pathLst>
              <a:path w="1899" h="1148" extrusionOk="0">
                <a:moveTo>
                  <a:pt x="958" y="1"/>
                </a:moveTo>
                <a:cubicBezTo>
                  <a:pt x="440" y="1"/>
                  <a:pt x="39" y="148"/>
                  <a:pt x="0" y="703"/>
                </a:cubicBezTo>
                <a:cubicBezTo>
                  <a:pt x="405" y="748"/>
                  <a:pt x="836" y="1147"/>
                  <a:pt x="1236" y="1147"/>
                </a:cubicBezTo>
                <a:cubicBezTo>
                  <a:pt x="1471" y="1147"/>
                  <a:pt x="1695" y="1010"/>
                  <a:pt x="1899" y="582"/>
                </a:cubicBezTo>
                <a:cubicBezTo>
                  <a:pt x="1715" y="247"/>
                  <a:pt x="1452" y="15"/>
                  <a:pt x="1005" y="1"/>
                </a:cubicBezTo>
                <a:cubicBezTo>
                  <a:pt x="989" y="1"/>
                  <a:pt x="973" y="1"/>
                  <a:pt x="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43"/>
          <p:cNvSpPr/>
          <p:nvPr/>
        </p:nvSpPr>
        <p:spPr>
          <a:xfrm>
            <a:off x="1701073" y="4505027"/>
            <a:ext cx="11696" cy="6310"/>
          </a:xfrm>
          <a:custGeom>
            <a:avLst/>
            <a:gdLst/>
            <a:ahLst/>
            <a:cxnLst/>
            <a:rect l="l" t="t" r="r" b="b"/>
            <a:pathLst>
              <a:path w="228" h="123" extrusionOk="0">
                <a:moveTo>
                  <a:pt x="0" y="0"/>
                </a:moveTo>
                <a:lnTo>
                  <a:pt x="0" y="0"/>
                </a:lnTo>
                <a:cubicBezTo>
                  <a:pt x="35" y="60"/>
                  <a:pt x="69" y="122"/>
                  <a:pt x="132" y="122"/>
                </a:cubicBezTo>
                <a:cubicBezTo>
                  <a:pt x="159" y="122"/>
                  <a:pt x="190" y="111"/>
                  <a:pt x="228" y="85"/>
                </a:cubicBezTo>
                <a:cubicBezTo>
                  <a:pt x="156" y="49"/>
                  <a:pt x="76" y="22"/>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64" name="Google Shape;6864;p43"/>
          <p:cNvGrpSpPr/>
          <p:nvPr/>
        </p:nvGrpSpPr>
        <p:grpSpPr>
          <a:xfrm>
            <a:off x="1419013" y="3497025"/>
            <a:ext cx="6108929" cy="1242250"/>
            <a:chOff x="1419013" y="3497025"/>
            <a:chExt cx="6108929" cy="1242250"/>
          </a:xfrm>
        </p:grpSpPr>
        <p:sp>
          <p:nvSpPr>
            <p:cNvPr id="6865" name="Google Shape;6865;p43"/>
            <p:cNvSpPr/>
            <p:nvPr/>
          </p:nvSpPr>
          <p:spPr>
            <a:xfrm>
              <a:off x="2056397" y="3497025"/>
              <a:ext cx="5376122" cy="1043310"/>
            </a:xfrm>
            <a:custGeom>
              <a:avLst/>
              <a:gdLst/>
              <a:ahLst/>
              <a:cxnLst/>
              <a:rect l="l" t="t" r="r" b="b"/>
              <a:pathLst>
                <a:path w="98545" h="19124" extrusionOk="0">
                  <a:moveTo>
                    <a:pt x="52442" y="0"/>
                  </a:moveTo>
                  <a:lnTo>
                    <a:pt x="43039" y="608"/>
                  </a:lnTo>
                  <a:lnTo>
                    <a:pt x="40109" y="1144"/>
                  </a:lnTo>
                  <a:lnTo>
                    <a:pt x="34758" y="1323"/>
                  </a:lnTo>
                  <a:lnTo>
                    <a:pt x="32864" y="1131"/>
                  </a:lnTo>
                  <a:lnTo>
                    <a:pt x="20459" y="2596"/>
                  </a:lnTo>
                  <a:lnTo>
                    <a:pt x="9832" y="5280"/>
                  </a:lnTo>
                  <a:lnTo>
                    <a:pt x="6022" y="6031"/>
                  </a:lnTo>
                  <a:lnTo>
                    <a:pt x="3266" y="7415"/>
                  </a:lnTo>
                  <a:lnTo>
                    <a:pt x="1" y="19123"/>
                  </a:lnTo>
                  <a:lnTo>
                    <a:pt x="98544" y="17948"/>
                  </a:lnTo>
                  <a:lnTo>
                    <a:pt x="93282" y="12490"/>
                  </a:lnTo>
                  <a:lnTo>
                    <a:pt x="90794" y="7072"/>
                  </a:lnTo>
                  <a:lnTo>
                    <a:pt x="88981" y="6080"/>
                  </a:lnTo>
                  <a:lnTo>
                    <a:pt x="85640" y="5723"/>
                  </a:lnTo>
                  <a:lnTo>
                    <a:pt x="83263" y="4695"/>
                  </a:lnTo>
                  <a:lnTo>
                    <a:pt x="81972" y="4851"/>
                  </a:lnTo>
                  <a:lnTo>
                    <a:pt x="80061" y="3989"/>
                  </a:lnTo>
                  <a:lnTo>
                    <a:pt x="76429" y="3042"/>
                  </a:lnTo>
                  <a:lnTo>
                    <a:pt x="74053" y="2247"/>
                  </a:lnTo>
                  <a:lnTo>
                    <a:pt x="56355" y="586"/>
                  </a:lnTo>
                  <a:lnTo>
                    <a:pt x="52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43"/>
            <p:cNvSpPr/>
            <p:nvPr/>
          </p:nvSpPr>
          <p:spPr>
            <a:xfrm>
              <a:off x="2056397" y="3497025"/>
              <a:ext cx="5376122" cy="1043310"/>
            </a:xfrm>
            <a:custGeom>
              <a:avLst/>
              <a:gdLst/>
              <a:ahLst/>
              <a:cxnLst/>
              <a:rect l="l" t="t" r="r" b="b"/>
              <a:pathLst>
                <a:path w="98545" h="19124" extrusionOk="0">
                  <a:moveTo>
                    <a:pt x="52442" y="0"/>
                  </a:moveTo>
                  <a:lnTo>
                    <a:pt x="43039" y="608"/>
                  </a:lnTo>
                  <a:lnTo>
                    <a:pt x="40109" y="1144"/>
                  </a:lnTo>
                  <a:lnTo>
                    <a:pt x="34758" y="1323"/>
                  </a:lnTo>
                  <a:lnTo>
                    <a:pt x="32864" y="1131"/>
                  </a:lnTo>
                  <a:lnTo>
                    <a:pt x="20459" y="2596"/>
                  </a:lnTo>
                  <a:lnTo>
                    <a:pt x="9832" y="5280"/>
                  </a:lnTo>
                  <a:lnTo>
                    <a:pt x="6022" y="6031"/>
                  </a:lnTo>
                  <a:lnTo>
                    <a:pt x="3266" y="7415"/>
                  </a:lnTo>
                  <a:lnTo>
                    <a:pt x="1" y="19123"/>
                  </a:lnTo>
                  <a:lnTo>
                    <a:pt x="98544" y="17948"/>
                  </a:lnTo>
                  <a:lnTo>
                    <a:pt x="93282" y="12490"/>
                  </a:lnTo>
                  <a:lnTo>
                    <a:pt x="90794" y="7072"/>
                  </a:lnTo>
                  <a:lnTo>
                    <a:pt x="88981" y="6080"/>
                  </a:lnTo>
                  <a:lnTo>
                    <a:pt x="85640" y="5723"/>
                  </a:lnTo>
                  <a:lnTo>
                    <a:pt x="83263" y="4695"/>
                  </a:lnTo>
                  <a:lnTo>
                    <a:pt x="81972" y="4851"/>
                  </a:lnTo>
                  <a:lnTo>
                    <a:pt x="80061" y="3989"/>
                  </a:lnTo>
                  <a:lnTo>
                    <a:pt x="76429" y="3042"/>
                  </a:lnTo>
                  <a:lnTo>
                    <a:pt x="74053" y="2247"/>
                  </a:lnTo>
                  <a:lnTo>
                    <a:pt x="56355" y="586"/>
                  </a:lnTo>
                  <a:lnTo>
                    <a:pt x="52442" y="0"/>
                  </a:ln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43"/>
            <p:cNvSpPr/>
            <p:nvPr/>
          </p:nvSpPr>
          <p:spPr>
            <a:xfrm>
              <a:off x="2243572" y="4261781"/>
              <a:ext cx="5069251" cy="155285"/>
            </a:xfrm>
            <a:custGeom>
              <a:avLst/>
              <a:gdLst/>
              <a:ahLst/>
              <a:cxnLst/>
              <a:rect l="l" t="t" r="r" b="b"/>
              <a:pathLst>
                <a:path w="94071" h="2846" extrusionOk="0">
                  <a:moveTo>
                    <a:pt x="82600" y="0"/>
                  </a:moveTo>
                  <a:cubicBezTo>
                    <a:pt x="81777" y="0"/>
                    <a:pt x="80952" y="94"/>
                    <a:pt x="80138" y="190"/>
                  </a:cubicBezTo>
                  <a:cubicBezTo>
                    <a:pt x="80071" y="194"/>
                    <a:pt x="80040" y="257"/>
                    <a:pt x="80067" y="319"/>
                  </a:cubicBezTo>
                  <a:cubicBezTo>
                    <a:pt x="80465" y="1141"/>
                    <a:pt x="79477" y="1581"/>
                    <a:pt x="78812" y="1581"/>
                  </a:cubicBezTo>
                  <a:cubicBezTo>
                    <a:pt x="78783" y="1581"/>
                    <a:pt x="78754" y="1580"/>
                    <a:pt x="78727" y="1579"/>
                  </a:cubicBezTo>
                  <a:cubicBezTo>
                    <a:pt x="77990" y="1534"/>
                    <a:pt x="77248" y="1315"/>
                    <a:pt x="76520" y="1199"/>
                  </a:cubicBezTo>
                  <a:cubicBezTo>
                    <a:pt x="75216" y="994"/>
                    <a:pt x="73894" y="860"/>
                    <a:pt x="72567" y="797"/>
                  </a:cubicBezTo>
                  <a:cubicBezTo>
                    <a:pt x="72094" y="776"/>
                    <a:pt x="71621" y="766"/>
                    <a:pt x="71150" y="766"/>
                  </a:cubicBezTo>
                  <a:cubicBezTo>
                    <a:pt x="68976" y="766"/>
                    <a:pt x="66825" y="977"/>
                    <a:pt x="64670" y="1315"/>
                  </a:cubicBezTo>
                  <a:cubicBezTo>
                    <a:pt x="63240" y="1539"/>
                    <a:pt x="61811" y="1731"/>
                    <a:pt x="60364" y="1775"/>
                  </a:cubicBezTo>
                  <a:cubicBezTo>
                    <a:pt x="59890" y="1789"/>
                    <a:pt x="59417" y="1794"/>
                    <a:pt x="58943" y="1794"/>
                  </a:cubicBezTo>
                  <a:cubicBezTo>
                    <a:pt x="57996" y="1794"/>
                    <a:pt x="57048" y="1774"/>
                    <a:pt x="56098" y="1762"/>
                  </a:cubicBezTo>
                  <a:lnTo>
                    <a:pt x="47570" y="1664"/>
                  </a:lnTo>
                  <a:cubicBezTo>
                    <a:pt x="46199" y="1646"/>
                    <a:pt x="44819" y="1637"/>
                    <a:pt x="43443" y="1503"/>
                  </a:cubicBezTo>
                  <a:cubicBezTo>
                    <a:pt x="42081" y="1369"/>
                    <a:pt x="40750" y="1020"/>
                    <a:pt x="39387" y="904"/>
                  </a:cubicBezTo>
                  <a:cubicBezTo>
                    <a:pt x="39153" y="884"/>
                    <a:pt x="38919" y="874"/>
                    <a:pt x="38687" y="874"/>
                  </a:cubicBezTo>
                  <a:cubicBezTo>
                    <a:pt x="37664" y="874"/>
                    <a:pt x="36664" y="1067"/>
                    <a:pt x="35684" y="1391"/>
                  </a:cubicBezTo>
                  <a:cubicBezTo>
                    <a:pt x="34594" y="1753"/>
                    <a:pt x="33571" y="2285"/>
                    <a:pt x="32432" y="2477"/>
                  </a:cubicBezTo>
                  <a:cubicBezTo>
                    <a:pt x="31525" y="2629"/>
                    <a:pt x="30588" y="2662"/>
                    <a:pt x="29658" y="2662"/>
                  </a:cubicBezTo>
                  <a:cubicBezTo>
                    <a:pt x="29255" y="2662"/>
                    <a:pt x="28854" y="2656"/>
                    <a:pt x="28457" y="2651"/>
                  </a:cubicBezTo>
                  <a:cubicBezTo>
                    <a:pt x="27041" y="2633"/>
                    <a:pt x="25616" y="2557"/>
                    <a:pt x="24204" y="2432"/>
                  </a:cubicBezTo>
                  <a:cubicBezTo>
                    <a:pt x="21395" y="2195"/>
                    <a:pt x="18567" y="1838"/>
                    <a:pt x="15829" y="1159"/>
                  </a:cubicBezTo>
                  <a:cubicBezTo>
                    <a:pt x="15509" y="1085"/>
                    <a:pt x="15098" y="912"/>
                    <a:pt x="14726" y="912"/>
                  </a:cubicBezTo>
                  <a:cubicBezTo>
                    <a:pt x="14583" y="912"/>
                    <a:pt x="14447" y="937"/>
                    <a:pt x="14324" y="1003"/>
                  </a:cubicBezTo>
                  <a:cubicBezTo>
                    <a:pt x="14064" y="1150"/>
                    <a:pt x="13908" y="1436"/>
                    <a:pt x="13645" y="1592"/>
                  </a:cubicBezTo>
                  <a:cubicBezTo>
                    <a:pt x="13363" y="1753"/>
                    <a:pt x="13051" y="1842"/>
                    <a:pt x="12738" y="1918"/>
                  </a:cubicBezTo>
                  <a:cubicBezTo>
                    <a:pt x="12474" y="1987"/>
                    <a:pt x="12210" y="2050"/>
                    <a:pt x="11941" y="2050"/>
                  </a:cubicBezTo>
                  <a:cubicBezTo>
                    <a:pt x="11810" y="2050"/>
                    <a:pt x="11678" y="2035"/>
                    <a:pt x="11545" y="1999"/>
                  </a:cubicBezTo>
                  <a:cubicBezTo>
                    <a:pt x="11148" y="1891"/>
                    <a:pt x="10781" y="1637"/>
                    <a:pt x="10411" y="1458"/>
                  </a:cubicBezTo>
                  <a:cubicBezTo>
                    <a:pt x="9825" y="1172"/>
                    <a:pt x="9218" y="922"/>
                    <a:pt x="8584" y="757"/>
                  </a:cubicBezTo>
                  <a:cubicBezTo>
                    <a:pt x="8119" y="638"/>
                    <a:pt x="7635" y="563"/>
                    <a:pt x="7153" y="563"/>
                  </a:cubicBezTo>
                  <a:cubicBezTo>
                    <a:pt x="6999" y="563"/>
                    <a:pt x="6846" y="571"/>
                    <a:pt x="6694" y="587"/>
                  </a:cubicBezTo>
                  <a:cubicBezTo>
                    <a:pt x="6033" y="654"/>
                    <a:pt x="5448" y="909"/>
                    <a:pt x="4845" y="1150"/>
                  </a:cubicBezTo>
                  <a:cubicBezTo>
                    <a:pt x="4344" y="1347"/>
                    <a:pt x="3895" y="1443"/>
                    <a:pt x="3424" y="1443"/>
                  </a:cubicBezTo>
                  <a:cubicBezTo>
                    <a:pt x="3125" y="1443"/>
                    <a:pt x="2818" y="1405"/>
                    <a:pt x="2482" y="1329"/>
                  </a:cubicBezTo>
                  <a:cubicBezTo>
                    <a:pt x="1700" y="1154"/>
                    <a:pt x="923" y="976"/>
                    <a:pt x="141" y="797"/>
                  </a:cubicBezTo>
                  <a:cubicBezTo>
                    <a:pt x="135" y="796"/>
                    <a:pt x="128" y="795"/>
                    <a:pt x="122" y="795"/>
                  </a:cubicBezTo>
                  <a:cubicBezTo>
                    <a:pt x="33" y="795"/>
                    <a:pt x="1" y="937"/>
                    <a:pt x="97" y="958"/>
                  </a:cubicBezTo>
                  <a:cubicBezTo>
                    <a:pt x="820" y="1123"/>
                    <a:pt x="1539" y="1288"/>
                    <a:pt x="2259" y="1449"/>
                  </a:cubicBezTo>
                  <a:cubicBezTo>
                    <a:pt x="2681" y="1547"/>
                    <a:pt x="3094" y="1642"/>
                    <a:pt x="3517" y="1642"/>
                  </a:cubicBezTo>
                  <a:cubicBezTo>
                    <a:pt x="3677" y="1642"/>
                    <a:pt x="3837" y="1628"/>
                    <a:pt x="4001" y="1597"/>
                  </a:cubicBezTo>
                  <a:cubicBezTo>
                    <a:pt x="4572" y="1485"/>
                    <a:pt x="5086" y="1217"/>
                    <a:pt x="5627" y="1020"/>
                  </a:cubicBezTo>
                  <a:cubicBezTo>
                    <a:pt x="6145" y="832"/>
                    <a:pt x="6674" y="737"/>
                    <a:pt x="7211" y="737"/>
                  </a:cubicBezTo>
                  <a:cubicBezTo>
                    <a:pt x="7466" y="737"/>
                    <a:pt x="7722" y="758"/>
                    <a:pt x="7981" y="802"/>
                  </a:cubicBezTo>
                  <a:cubicBezTo>
                    <a:pt x="8637" y="909"/>
                    <a:pt x="9272" y="1128"/>
                    <a:pt x="9879" y="1396"/>
                  </a:cubicBezTo>
                  <a:cubicBezTo>
                    <a:pt x="10424" y="1637"/>
                    <a:pt x="10942" y="2003"/>
                    <a:pt x="11509" y="2164"/>
                  </a:cubicBezTo>
                  <a:cubicBezTo>
                    <a:pt x="11661" y="2207"/>
                    <a:pt x="11813" y="2224"/>
                    <a:pt x="11965" y="2224"/>
                  </a:cubicBezTo>
                  <a:cubicBezTo>
                    <a:pt x="12339" y="2224"/>
                    <a:pt x="12713" y="2118"/>
                    <a:pt x="13068" y="2017"/>
                  </a:cubicBezTo>
                  <a:cubicBezTo>
                    <a:pt x="13564" y="1869"/>
                    <a:pt x="13868" y="1637"/>
                    <a:pt x="14248" y="1302"/>
                  </a:cubicBezTo>
                  <a:cubicBezTo>
                    <a:pt x="14405" y="1162"/>
                    <a:pt x="14610" y="1110"/>
                    <a:pt x="14835" y="1110"/>
                  </a:cubicBezTo>
                  <a:cubicBezTo>
                    <a:pt x="15352" y="1110"/>
                    <a:pt x="15980" y="1381"/>
                    <a:pt x="16410" y="1481"/>
                  </a:cubicBezTo>
                  <a:cubicBezTo>
                    <a:pt x="17178" y="1650"/>
                    <a:pt x="17951" y="1802"/>
                    <a:pt x="18728" y="1932"/>
                  </a:cubicBezTo>
                  <a:cubicBezTo>
                    <a:pt x="20055" y="2155"/>
                    <a:pt x="21390" y="2329"/>
                    <a:pt x="22730" y="2468"/>
                  </a:cubicBezTo>
                  <a:cubicBezTo>
                    <a:pt x="24774" y="2687"/>
                    <a:pt x="26852" y="2845"/>
                    <a:pt x="28921" y="2845"/>
                  </a:cubicBezTo>
                  <a:cubicBezTo>
                    <a:pt x="29796" y="2845"/>
                    <a:pt x="30670" y="2817"/>
                    <a:pt x="31539" y="2754"/>
                  </a:cubicBezTo>
                  <a:cubicBezTo>
                    <a:pt x="34018" y="2567"/>
                    <a:pt x="36110" y="1038"/>
                    <a:pt x="38627" y="1038"/>
                  </a:cubicBezTo>
                  <a:cubicBezTo>
                    <a:pt x="38645" y="1038"/>
                    <a:pt x="38663" y="1038"/>
                    <a:pt x="38681" y="1038"/>
                  </a:cubicBezTo>
                  <a:cubicBezTo>
                    <a:pt x="40044" y="1047"/>
                    <a:pt x="41375" y="1414"/>
                    <a:pt x="42715" y="1592"/>
                  </a:cubicBezTo>
                  <a:cubicBezTo>
                    <a:pt x="44171" y="1780"/>
                    <a:pt x="45641" y="1816"/>
                    <a:pt x="47106" y="1829"/>
                  </a:cubicBezTo>
                  <a:cubicBezTo>
                    <a:pt x="50041" y="1869"/>
                    <a:pt x="52975" y="1896"/>
                    <a:pt x="55906" y="1936"/>
                  </a:cubicBezTo>
                  <a:cubicBezTo>
                    <a:pt x="56929" y="1948"/>
                    <a:pt x="57949" y="1971"/>
                    <a:pt x="58969" y="1971"/>
                  </a:cubicBezTo>
                  <a:cubicBezTo>
                    <a:pt x="59433" y="1971"/>
                    <a:pt x="59896" y="1967"/>
                    <a:pt x="60359" y="1954"/>
                  </a:cubicBezTo>
                  <a:cubicBezTo>
                    <a:pt x="61766" y="1914"/>
                    <a:pt x="63142" y="1735"/>
                    <a:pt x="64527" y="1516"/>
                  </a:cubicBezTo>
                  <a:cubicBezTo>
                    <a:pt x="66755" y="1169"/>
                    <a:pt x="68974" y="955"/>
                    <a:pt x="71207" y="955"/>
                  </a:cubicBezTo>
                  <a:cubicBezTo>
                    <a:pt x="72193" y="955"/>
                    <a:pt x="73182" y="997"/>
                    <a:pt x="74175" y="1087"/>
                  </a:cubicBezTo>
                  <a:cubicBezTo>
                    <a:pt x="75001" y="1159"/>
                    <a:pt x="75828" y="1266"/>
                    <a:pt x="76650" y="1400"/>
                  </a:cubicBezTo>
                  <a:cubicBezTo>
                    <a:pt x="77338" y="1512"/>
                    <a:pt x="78030" y="1713"/>
                    <a:pt x="78727" y="1757"/>
                  </a:cubicBezTo>
                  <a:cubicBezTo>
                    <a:pt x="78758" y="1759"/>
                    <a:pt x="78790" y="1760"/>
                    <a:pt x="78822" y="1760"/>
                  </a:cubicBezTo>
                  <a:cubicBezTo>
                    <a:pt x="79586" y="1760"/>
                    <a:pt x="80583" y="1230"/>
                    <a:pt x="80263" y="358"/>
                  </a:cubicBezTo>
                  <a:lnTo>
                    <a:pt x="80263" y="358"/>
                  </a:lnTo>
                  <a:cubicBezTo>
                    <a:pt x="81032" y="269"/>
                    <a:pt x="81811" y="187"/>
                    <a:pt x="82587" y="187"/>
                  </a:cubicBezTo>
                  <a:cubicBezTo>
                    <a:pt x="82893" y="187"/>
                    <a:pt x="83198" y="199"/>
                    <a:pt x="83502" y="230"/>
                  </a:cubicBezTo>
                  <a:cubicBezTo>
                    <a:pt x="84105" y="288"/>
                    <a:pt x="84703" y="422"/>
                    <a:pt x="85266" y="663"/>
                  </a:cubicBezTo>
                  <a:cubicBezTo>
                    <a:pt x="85780" y="886"/>
                    <a:pt x="86245" y="1195"/>
                    <a:pt x="86790" y="1333"/>
                  </a:cubicBezTo>
                  <a:cubicBezTo>
                    <a:pt x="87857" y="1601"/>
                    <a:pt x="89036" y="1570"/>
                    <a:pt x="90131" y="1650"/>
                  </a:cubicBezTo>
                  <a:cubicBezTo>
                    <a:pt x="91408" y="1753"/>
                    <a:pt x="92686" y="1847"/>
                    <a:pt x="93963" y="1945"/>
                  </a:cubicBezTo>
                  <a:cubicBezTo>
                    <a:pt x="94070" y="1941"/>
                    <a:pt x="94070" y="1775"/>
                    <a:pt x="93963" y="1762"/>
                  </a:cubicBezTo>
                  <a:cubicBezTo>
                    <a:pt x="92713" y="1668"/>
                    <a:pt x="91471" y="1574"/>
                    <a:pt x="90220" y="1472"/>
                  </a:cubicBezTo>
                  <a:cubicBezTo>
                    <a:pt x="89608" y="1427"/>
                    <a:pt x="89001" y="1378"/>
                    <a:pt x="88393" y="1333"/>
                  </a:cubicBezTo>
                  <a:cubicBezTo>
                    <a:pt x="87768" y="1284"/>
                    <a:pt x="87120" y="1271"/>
                    <a:pt x="86526" y="1061"/>
                  </a:cubicBezTo>
                  <a:cubicBezTo>
                    <a:pt x="86008" y="877"/>
                    <a:pt x="85543" y="551"/>
                    <a:pt x="85021" y="368"/>
                  </a:cubicBezTo>
                  <a:cubicBezTo>
                    <a:pt x="84556" y="199"/>
                    <a:pt x="84069" y="105"/>
                    <a:pt x="83587" y="51"/>
                  </a:cubicBezTo>
                  <a:cubicBezTo>
                    <a:pt x="83259" y="15"/>
                    <a:pt x="82930" y="0"/>
                    <a:pt x="82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43"/>
            <p:cNvSpPr/>
            <p:nvPr/>
          </p:nvSpPr>
          <p:spPr>
            <a:xfrm>
              <a:off x="2283790" y="4049736"/>
              <a:ext cx="345388" cy="159082"/>
            </a:xfrm>
            <a:custGeom>
              <a:avLst/>
              <a:gdLst/>
              <a:ahLst/>
              <a:cxnLst/>
              <a:rect l="l" t="t" r="r" b="b"/>
              <a:pathLst>
                <a:path w="6331" h="2916" extrusionOk="0">
                  <a:moveTo>
                    <a:pt x="1089" y="0"/>
                  </a:moveTo>
                  <a:cubicBezTo>
                    <a:pt x="1047" y="0"/>
                    <a:pt x="1014" y="47"/>
                    <a:pt x="1014" y="85"/>
                  </a:cubicBezTo>
                  <a:cubicBezTo>
                    <a:pt x="1014" y="134"/>
                    <a:pt x="1050" y="166"/>
                    <a:pt x="1095" y="170"/>
                  </a:cubicBezTo>
                  <a:cubicBezTo>
                    <a:pt x="2002" y="286"/>
                    <a:pt x="2913" y="402"/>
                    <a:pt x="3815" y="527"/>
                  </a:cubicBezTo>
                  <a:cubicBezTo>
                    <a:pt x="4222" y="581"/>
                    <a:pt x="4633" y="648"/>
                    <a:pt x="5012" y="800"/>
                  </a:cubicBezTo>
                  <a:cubicBezTo>
                    <a:pt x="5352" y="934"/>
                    <a:pt x="5682" y="1135"/>
                    <a:pt x="5892" y="1439"/>
                  </a:cubicBezTo>
                  <a:cubicBezTo>
                    <a:pt x="6093" y="1720"/>
                    <a:pt x="6174" y="2091"/>
                    <a:pt x="6044" y="2421"/>
                  </a:cubicBezTo>
                  <a:cubicBezTo>
                    <a:pt x="6017" y="2488"/>
                    <a:pt x="5977" y="2560"/>
                    <a:pt x="5928" y="2613"/>
                  </a:cubicBezTo>
                  <a:cubicBezTo>
                    <a:pt x="5874" y="2676"/>
                    <a:pt x="5807" y="2739"/>
                    <a:pt x="5727" y="2743"/>
                  </a:cubicBezTo>
                  <a:cubicBezTo>
                    <a:pt x="5717" y="2744"/>
                    <a:pt x="5707" y="2745"/>
                    <a:pt x="5698" y="2745"/>
                  </a:cubicBezTo>
                  <a:cubicBezTo>
                    <a:pt x="5610" y="2745"/>
                    <a:pt x="5527" y="2694"/>
                    <a:pt x="5459" y="2654"/>
                  </a:cubicBezTo>
                  <a:cubicBezTo>
                    <a:pt x="5370" y="2605"/>
                    <a:pt x="5271" y="2560"/>
                    <a:pt x="5182" y="2515"/>
                  </a:cubicBezTo>
                  <a:cubicBezTo>
                    <a:pt x="4441" y="2153"/>
                    <a:pt x="3654" y="1894"/>
                    <a:pt x="2846" y="1751"/>
                  </a:cubicBezTo>
                  <a:cubicBezTo>
                    <a:pt x="2309" y="1654"/>
                    <a:pt x="1765" y="1603"/>
                    <a:pt x="1220" y="1603"/>
                  </a:cubicBezTo>
                  <a:cubicBezTo>
                    <a:pt x="940" y="1603"/>
                    <a:pt x="659" y="1617"/>
                    <a:pt x="380" y="1644"/>
                  </a:cubicBezTo>
                  <a:cubicBezTo>
                    <a:pt x="282" y="1653"/>
                    <a:pt x="188" y="1666"/>
                    <a:pt x="85" y="1675"/>
                  </a:cubicBezTo>
                  <a:cubicBezTo>
                    <a:pt x="41" y="1684"/>
                    <a:pt x="0" y="1711"/>
                    <a:pt x="0" y="1760"/>
                  </a:cubicBezTo>
                  <a:cubicBezTo>
                    <a:pt x="18" y="1807"/>
                    <a:pt x="55" y="1850"/>
                    <a:pt x="97" y="1850"/>
                  </a:cubicBezTo>
                  <a:cubicBezTo>
                    <a:pt x="99" y="1850"/>
                    <a:pt x="101" y="1850"/>
                    <a:pt x="103" y="1850"/>
                  </a:cubicBezTo>
                  <a:cubicBezTo>
                    <a:pt x="480" y="1800"/>
                    <a:pt x="865" y="1778"/>
                    <a:pt x="1250" y="1778"/>
                  </a:cubicBezTo>
                  <a:cubicBezTo>
                    <a:pt x="1284" y="1778"/>
                    <a:pt x="1319" y="1778"/>
                    <a:pt x="1354" y="1778"/>
                  </a:cubicBezTo>
                  <a:cubicBezTo>
                    <a:pt x="1774" y="1783"/>
                    <a:pt x="2185" y="1818"/>
                    <a:pt x="2600" y="1885"/>
                  </a:cubicBezTo>
                  <a:cubicBezTo>
                    <a:pt x="3011" y="1952"/>
                    <a:pt x="3418" y="2042"/>
                    <a:pt x="3820" y="2162"/>
                  </a:cubicBezTo>
                  <a:cubicBezTo>
                    <a:pt x="4222" y="2287"/>
                    <a:pt x="4615" y="2430"/>
                    <a:pt x="4986" y="2609"/>
                  </a:cubicBezTo>
                  <a:cubicBezTo>
                    <a:pt x="5084" y="2654"/>
                    <a:pt x="5178" y="2698"/>
                    <a:pt x="5267" y="2747"/>
                  </a:cubicBezTo>
                  <a:cubicBezTo>
                    <a:pt x="5361" y="2801"/>
                    <a:pt x="5455" y="2855"/>
                    <a:pt x="5557" y="2890"/>
                  </a:cubicBezTo>
                  <a:cubicBezTo>
                    <a:pt x="5607" y="2907"/>
                    <a:pt x="5657" y="2916"/>
                    <a:pt x="5706" y="2916"/>
                  </a:cubicBezTo>
                  <a:cubicBezTo>
                    <a:pt x="5764" y="2916"/>
                    <a:pt x="5821" y="2904"/>
                    <a:pt x="5874" y="2877"/>
                  </a:cubicBezTo>
                  <a:cubicBezTo>
                    <a:pt x="5964" y="2832"/>
                    <a:pt x="6040" y="2761"/>
                    <a:pt x="6098" y="2676"/>
                  </a:cubicBezTo>
                  <a:cubicBezTo>
                    <a:pt x="6330" y="2368"/>
                    <a:pt x="6330" y="1939"/>
                    <a:pt x="6183" y="1599"/>
                  </a:cubicBezTo>
                  <a:cubicBezTo>
                    <a:pt x="6031" y="1247"/>
                    <a:pt x="5731" y="974"/>
                    <a:pt x="5396" y="795"/>
                  </a:cubicBezTo>
                  <a:cubicBezTo>
                    <a:pt x="5026" y="594"/>
                    <a:pt x="4615" y="487"/>
                    <a:pt x="4199" y="416"/>
                  </a:cubicBezTo>
                  <a:cubicBezTo>
                    <a:pt x="3753" y="335"/>
                    <a:pt x="3302" y="286"/>
                    <a:pt x="2850" y="233"/>
                  </a:cubicBezTo>
                  <a:lnTo>
                    <a:pt x="1443" y="45"/>
                  </a:lnTo>
                  <a:cubicBezTo>
                    <a:pt x="1327" y="32"/>
                    <a:pt x="1215" y="18"/>
                    <a:pt x="1095" y="0"/>
                  </a:cubicBezTo>
                  <a:cubicBezTo>
                    <a:pt x="1093" y="0"/>
                    <a:pt x="1091" y="0"/>
                    <a:pt x="10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43"/>
            <p:cNvSpPr/>
            <p:nvPr/>
          </p:nvSpPr>
          <p:spPr>
            <a:xfrm>
              <a:off x="5530961" y="4248212"/>
              <a:ext cx="863769" cy="67321"/>
            </a:xfrm>
            <a:custGeom>
              <a:avLst/>
              <a:gdLst/>
              <a:ahLst/>
              <a:cxnLst/>
              <a:rect l="l" t="t" r="r" b="b"/>
              <a:pathLst>
                <a:path w="15833" h="1234" extrusionOk="0">
                  <a:moveTo>
                    <a:pt x="11129" y="1"/>
                  </a:moveTo>
                  <a:cubicBezTo>
                    <a:pt x="10619" y="1"/>
                    <a:pt x="10109" y="7"/>
                    <a:pt x="9597" y="21"/>
                  </a:cubicBezTo>
                  <a:cubicBezTo>
                    <a:pt x="8579" y="47"/>
                    <a:pt x="7565" y="101"/>
                    <a:pt x="6546" y="182"/>
                  </a:cubicBezTo>
                  <a:cubicBezTo>
                    <a:pt x="5532" y="266"/>
                    <a:pt x="4514" y="374"/>
                    <a:pt x="3500" y="508"/>
                  </a:cubicBezTo>
                  <a:cubicBezTo>
                    <a:pt x="2490" y="642"/>
                    <a:pt x="1477" y="807"/>
                    <a:pt x="471" y="999"/>
                  </a:cubicBezTo>
                  <a:cubicBezTo>
                    <a:pt x="351" y="1021"/>
                    <a:pt x="221" y="1048"/>
                    <a:pt x="101" y="1070"/>
                  </a:cubicBezTo>
                  <a:cubicBezTo>
                    <a:pt x="0" y="1091"/>
                    <a:pt x="33" y="1233"/>
                    <a:pt x="125" y="1233"/>
                  </a:cubicBezTo>
                  <a:cubicBezTo>
                    <a:pt x="132" y="1233"/>
                    <a:pt x="138" y="1233"/>
                    <a:pt x="145" y="1231"/>
                  </a:cubicBezTo>
                  <a:cubicBezTo>
                    <a:pt x="1142" y="1035"/>
                    <a:pt x="2147" y="869"/>
                    <a:pt x="3152" y="722"/>
                  </a:cubicBezTo>
                  <a:cubicBezTo>
                    <a:pt x="4166" y="579"/>
                    <a:pt x="5180" y="467"/>
                    <a:pt x="6198" y="378"/>
                  </a:cubicBezTo>
                  <a:cubicBezTo>
                    <a:pt x="7212" y="289"/>
                    <a:pt x="8230" y="231"/>
                    <a:pt x="9244" y="199"/>
                  </a:cubicBezTo>
                  <a:cubicBezTo>
                    <a:pt x="9852" y="178"/>
                    <a:pt x="10460" y="168"/>
                    <a:pt x="11068" y="168"/>
                  </a:cubicBezTo>
                  <a:cubicBezTo>
                    <a:pt x="11479" y="168"/>
                    <a:pt x="11889" y="173"/>
                    <a:pt x="12300" y="182"/>
                  </a:cubicBezTo>
                  <a:cubicBezTo>
                    <a:pt x="13314" y="204"/>
                    <a:pt x="14332" y="253"/>
                    <a:pt x="15346" y="329"/>
                  </a:cubicBezTo>
                  <a:cubicBezTo>
                    <a:pt x="15476" y="338"/>
                    <a:pt x="15596" y="342"/>
                    <a:pt x="15726" y="356"/>
                  </a:cubicBezTo>
                  <a:cubicBezTo>
                    <a:pt x="15730" y="356"/>
                    <a:pt x="15734" y="356"/>
                    <a:pt x="15738" y="356"/>
                  </a:cubicBezTo>
                  <a:cubicBezTo>
                    <a:pt x="15833" y="356"/>
                    <a:pt x="15829" y="199"/>
                    <a:pt x="15726" y="190"/>
                  </a:cubicBezTo>
                  <a:cubicBezTo>
                    <a:pt x="14707" y="106"/>
                    <a:pt x="13684" y="47"/>
                    <a:pt x="12662" y="21"/>
                  </a:cubicBezTo>
                  <a:cubicBezTo>
                    <a:pt x="12150" y="7"/>
                    <a:pt x="11640" y="1"/>
                    <a:pt x="11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43"/>
            <p:cNvSpPr/>
            <p:nvPr/>
          </p:nvSpPr>
          <p:spPr>
            <a:xfrm>
              <a:off x="6519787" y="4084392"/>
              <a:ext cx="542713" cy="101963"/>
            </a:xfrm>
            <a:custGeom>
              <a:avLst/>
              <a:gdLst/>
              <a:ahLst/>
              <a:cxnLst/>
              <a:rect l="l" t="t" r="r" b="b"/>
              <a:pathLst>
                <a:path w="9948" h="1869" extrusionOk="0">
                  <a:moveTo>
                    <a:pt x="8669" y="1"/>
                  </a:moveTo>
                  <a:cubicBezTo>
                    <a:pt x="8442" y="1"/>
                    <a:pt x="8217" y="36"/>
                    <a:pt x="7996" y="78"/>
                  </a:cubicBezTo>
                  <a:cubicBezTo>
                    <a:pt x="7656" y="145"/>
                    <a:pt x="7312" y="203"/>
                    <a:pt x="6968" y="256"/>
                  </a:cubicBezTo>
                  <a:cubicBezTo>
                    <a:pt x="6276" y="355"/>
                    <a:pt x="5579" y="413"/>
                    <a:pt x="4873" y="439"/>
                  </a:cubicBezTo>
                  <a:cubicBezTo>
                    <a:pt x="4490" y="454"/>
                    <a:pt x="4103" y="461"/>
                    <a:pt x="3717" y="461"/>
                  </a:cubicBezTo>
                  <a:cubicBezTo>
                    <a:pt x="3402" y="461"/>
                    <a:pt x="3087" y="456"/>
                    <a:pt x="2774" y="448"/>
                  </a:cubicBezTo>
                  <a:cubicBezTo>
                    <a:pt x="2073" y="435"/>
                    <a:pt x="1367" y="399"/>
                    <a:pt x="657" y="359"/>
                  </a:cubicBezTo>
                  <a:cubicBezTo>
                    <a:pt x="487" y="350"/>
                    <a:pt x="313" y="346"/>
                    <a:pt x="143" y="332"/>
                  </a:cubicBezTo>
                  <a:cubicBezTo>
                    <a:pt x="142" y="332"/>
                    <a:pt x="140" y="332"/>
                    <a:pt x="139" y="332"/>
                  </a:cubicBezTo>
                  <a:cubicBezTo>
                    <a:pt x="40" y="332"/>
                    <a:pt x="42" y="493"/>
                    <a:pt x="143" y="502"/>
                  </a:cubicBezTo>
                  <a:cubicBezTo>
                    <a:pt x="831" y="538"/>
                    <a:pt x="1523" y="573"/>
                    <a:pt x="2211" y="600"/>
                  </a:cubicBezTo>
                  <a:cubicBezTo>
                    <a:pt x="2703" y="616"/>
                    <a:pt x="3196" y="630"/>
                    <a:pt x="3687" y="630"/>
                  </a:cubicBezTo>
                  <a:cubicBezTo>
                    <a:pt x="3884" y="630"/>
                    <a:pt x="4080" y="628"/>
                    <a:pt x="4275" y="623"/>
                  </a:cubicBezTo>
                  <a:cubicBezTo>
                    <a:pt x="4963" y="614"/>
                    <a:pt x="5651" y="573"/>
                    <a:pt x="6330" y="502"/>
                  </a:cubicBezTo>
                  <a:cubicBezTo>
                    <a:pt x="6674" y="462"/>
                    <a:pt x="7013" y="417"/>
                    <a:pt x="7353" y="359"/>
                  </a:cubicBezTo>
                  <a:cubicBezTo>
                    <a:pt x="7688" y="305"/>
                    <a:pt x="8018" y="225"/>
                    <a:pt x="8349" y="180"/>
                  </a:cubicBezTo>
                  <a:cubicBezTo>
                    <a:pt x="8454" y="168"/>
                    <a:pt x="8565" y="158"/>
                    <a:pt x="8676" y="158"/>
                  </a:cubicBezTo>
                  <a:cubicBezTo>
                    <a:pt x="8875" y="158"/>
                    <a:pt x="9076" y="188"/>
                    <a:pt x="9251" y="283"/>
                  </a:cubicBezTo>
                  <a:cubicBezTo>
                    <a:pt x="9465" y="395"/>
                    <a:pt x="9644" y="582"/>
                    <a:pt x="9711" y="815"/>
                  </a:cubicBezTo>
                  <a:cubicBezTo>
                    <a:pt x="9769" y="1029"/>
                    <a:pt x="9693" y="1248"/>
                    <a:pt x="9519" y="1386"/>
                  </a:cubicBezTo>
                  <a:cubicBezTo>
                    <a:pt x="9354" y="1525"/>
                    <a:pt x="9121" y="1583"/>
                    <a:pt x="8911" y="1610"/>
                  </a:cubicBezTo>
                  <a:cubicBezTo>
                    <a:pt x="8740" y="1634"/>
                    <a:pt x="8568" y="1639"/>
                    <a:pt x="8398" y="1639"/>
                  </a:cubicBezTo>
                  <a:cubicBezTo>
                    <a:pt x="8284" y="1639"/>
                    <a:pt x="8171" y="1636"/>
                    <a:pt x="8058" y="1636"/>
                  </a:cubicBezTo>
                  <a:cubicBezTo>
                    <a:pt x="7705" y="1636"/>
                    <a:pt x="7348" y="1645"/>
                    <a:pt x="6995" y="1645"/>
                  </a:cubicBezTo>
                  <a:cubicBezTo>
                    <a:pt x="6285" y="1650"/>
                    <a:pt x="5584" y="1654"/>
                    <a:pt x="4873" y="1659"/>
                  </a:cubicBezTo>
                  <a:cubicBezTo>
                    <a:pt x="4163" y="1668"/>
                    <a:pt x="3462" y="1672"/>
                    <a:pt x="2752" y="1677"/>
                  </a:cubicBezTo>
                  <a:cubicBezTo>
                    <a:pt x="2041" y="1681"/>
                    <a:pt x="1340" y="1690"/>
                    <a:pt x="630" y="1695"/>
                  </a:cubicBezTo>
                  <a:cubicBezTo>
                    <a:pt x="456" y="1695"/>
                    <a:pt x="286" y="1695"/>
                    <a:pt x="112" y="1699"/>
                  </a:cubicBezTo>
                  <a:cubicBezTo>
                    <a:pt x="0" y="1699"/>
                    <a:pt x="0" y="1869"/>
                    <a:pt x="112" y="1869"/>
                  </a:cubicBezTo>
                  <a:cubicBezTo>
                    <a:pt x="835" y="1864"/>
                    <a:pt x="1559" y="1855"/>
                    <a:pt x="2283" y="1851"/>
                  </a:cubicBezTo>
                  <a:cubicBezTo>
                    <a:pt x="3011" y="1846"/>
                    <a:pt x="3730" y="1842"/>
                    <a:pt x="4454" y="1833"/>
                  </a:cubicBezTo>
                  <a:lnTo>
                    <a:pt x="6615" y="1820"/>
                  </a:lnTo>
                  <a:cubicBezTo>
                    <a:pt x="6977" y="1820"/>
                    <a:pt x="7335" y="1811"/>
                    <a:pt x="7701" y="1811"/>
                  </a:cubicBezTo>
                  <a:cubicBezTo>
                    <a:pt x="7864" y="1811"/>
                    <a:pt x="8029" y="1813"/>
                    <a:pt x="8195" y="1813"/>
                  </a:cubicBezTo>
                  <a:cubicBezTo>
                    <a:pt x="8361" y="1813"/>
                    <a:pt x="8527" y="1811"/>
                    <a:pt x="8693" y="1802"/>
                  </a:cubicBezTo>
                  <a:cubicBezTo>
                    <a:pt x="9144" y="1779"/>
                    <a:pt x="9733" y="1663"/>
                    <a:pt x="9876" y="1159"/>
                  </a:cubicBezTo>
                  <a:cubicBezTo>
                    <a:pt x="9948" y="908"/>
                    <a:pt x="9858" y="645"/>
                    <a:pt x="9702" y="444"/>
                  </a:cubicBezTo>
                  <a:cubicBezTo>
                    <a:pt x="9537" y="225"/>
                    <a:pt x="9291" y="82"/>
                    <a:pt x="9019" y="33"/>
                  </a:cubicBezTo>
                  <a:cubicBezTo>
                    <a:pt x="8902" y="10"/>
                    <a:pt x="8785" y="1"/>
                    <a:pt x="8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43"/>
            <p:cNvSpPr/>
            <p:nvPr/>
          </p:nvSpPr>
          <p:spPr>
            <a:xfrm>
              <a:off x="4222414" y="3875974"/>
              <a:ext cx="2080891" cy="258263"/>
            </a:xfrm>
            <a:custGeom>
              <a:avLst/>
              <a:gdLst/>
              <a:ahLst/>
              <a:cxnLst/>
              <a:rect l="l" t="t" r="r" b="b"/>
              <a:pathLst>
                <a:path w="38143" h="4734" extrusionOk="0">
                  <a:moveTo>
                    <a:pt x="3039" y="1"/>
                  </a:moveTo>
                  <a:cubicBezTo>
                    <a:pt x="2461" y="1"/>
                    <a:pt x="1881" y="48"/>
                    <a:pt x="1349" y="273"/>
                  </a:cubicBezTo>
                  <a:cubicBezTo>
                    <a:pt x="626" y="572"/>
                    <a:pt x="0" y="1291"/>
                    <a:pt x="103" y="2113"/>
                  </a:cubicBezTo>
                  <a:cubicBezTo>
                    <a:pt x="107" y="2152"/>
                    <a:pt x="132" y="2198"/>
                    <a:pt x="181" y="2198"/>
                  </a:cubicBezTo>
                  <a:cubicBezTo>
                    <a:pt x="183" y="2198"/>
                    <a:pt x="186" y="2198"/>
                    <a:pt x="188" y="2198"/>
                  </a:cubicBezTo>
                  <a:cubicBezTo>
                    <a:pt x="1387" y="2071"/>
                    <a:pt x="2611" y="1942"/>
                    <a:pt x="3827" y="1942"/>
                  </a:cubicBezTo>
                  <a:cubicBezTo>
                    <a:pt x="5042" y="1942"/>
                    <a:pt x="6250" y="2071"/>
                    <a:pt x="7415" y="2457"/>
                  </a:cubicBezTo>
                  <a:cubicBezTo>
                    <a:pt x="7942" y="2627"/>
                    <a:pt x="8452" y="2850"/>
                    <a:pt x="8921" y="3136"/>
                  </a:cubicBezTo>
                  <a:cubicBezTo>
                    <a:pt x="9205" y="3307"/>
                    <a:pt x="9512" y="3622"/>
                    <a:pt x="9843" y="3622"/>
                  </a:cubicBezTo>
                  <a:cubicBezTo>
                    <a:pt x="9944" y="3622"/>
                    <a:pt x="10048" y="3593"/>
                    <a:pt x="10154" y="3520"/>
                  </a:cubicBezTo>
                  <a:cubicBezTo>
                    <a:pt x="10551" y="3252"/>
                    <a:pt x="10877" y="2837"/>
                    <a:pt x="11123" y="2426"/>
                  </a:cubicBezTo>
                  <a:cubicBezTo>
                    <a:pt x="11252" y="2212"/>
                    <a:pt x="11364" y="1988"/>
                    <a:pt x="11453" y="1751"/>
                  </a:cubicBezTo>
                  <a:cubicBezTo>
                    <a:pt x="11547" y="1506"/>
                    <a:pt x="11605" y="1238"/>
                    <a:pt x="11748" y="1014"/>
                  </a:cubicBezTo>
                  <a:cubicBezTo>
                    <a:pt x="11955" y="687"/>
                    <a:pt x="12312" y="549"/>
                    <a:pt x="12678" y="549"/>
                  </a:cubicBezTo>
                  <a:cubicBezTo>
                    <a:pt x="12867" y="549"/>
                    <a:pt x="13058" y="586"/>
                    <a:pt x="13231" y="653"/>
                  </a:cubicBezTo>
                  <a:cubicBezTo>
                    <a:pt x="13816" y="876"/>
                    <a:pt x="14223" y="1416"/>
                    <a:pt x="14598" y="1894"/>
                  </a:cubicBezTo>
                  <a:cubicBezTo>
                    <a:pt x="14617" y="1921"/>
                    <a:pt x="14644" y="1936"/>
                    <a:pt x="14673" y="1936"/>
                  </a:cubicBezTo>
                  <a:cubicBezTo>
                    <a:pt x="14693" y="1936"/>
                    <a:pt x="14714" y="1929"/>
                    <a:pt x="14732" y="1912"/>
                  </a:cubicBezTo>
                  <a:cubicBezTo>
                    <a:pt x="15027" y="1640"/>
                    <a:pt x="15040" y="1211"/>
                    <a:pt x="15264" y="889"/>
                  </a:cubicBezTo>
                  <a:cubicBezTo>
                    <a:pt x="15500" y="554"/>
                    <a:pt x="15894" y="362"/>
                    <a:pt x="16291" y="286"/>
                  </a:cubicBezTo>
                  <a:cubicBezTo>
                    <a:pt x="16416" y="263"/>
                    <a:pt x="16539" y="252"/>
                    <a:pt x="16661" y="252"/>
                  </a:cubicBezTo>
                  <a:cubicBezTo>
                    <a:pt x="17467" y="252"/>
                    <a:pt x="18214" y="723"/>
                    <a:pt x="18877" y="1158"/>
                  </a:cubicBezTo>
                  <a:lnTo>
                    <a:pt x="18877" y="1158"/>
                  </a:lnTo>
                  <a:cubicBezTo>
                    <a:pt x="18290" y="1903"/>
                    <a:pt x="17704" y="2650"/>
                    <a:pt x="17117" y="3400"/>
                  </a:cubicBezTo>
                  <a:cubicBezTo>
                    <a:pt x="17073" y="3453"/>
                    <a:pt x="17100" y="3538"/>
                    <a:pt x="17175" y="3543"/>
                  </a:cubicBezTo>
                  <a:cubicBezTo>
                    <a:pt x="19945" y="3587"/>
                    <a:pt x="22714" y="3632"/>
                    <a:pt x="25470" y="3931"/>
                  </a:cubicBezTo>
                  <a:cubicBezTo>
                    <a:pt x="26860" y="4079"/>
                    <a:pt x="28222" y="4338"/>
                    <a:pt x="29589" y="4601"/>
                  </a:cubicBezTo>
                  <a:cubicBezTo>
                    <a:pt x="30004" y="4680"/>
                    <a:pt x="30415" y="4733"/>
                    <a:pt x="30828" y="4733"/>
                  </a:cubicBezTo>
                  <a:cubicBezTo>
                    <a:pt x="31051" y="4733"/>
                    <a:pt x="31275" y="4718"/>
                    <a:pt x="31501" y="4682"/>
                  </a:cubicBezTo>
                  <a:cubicBezTo>
                    <a:pt x="32153" y="4583"/>
                    <a:pt x="32778" y="4369"/>
                    <a:pt x="33421" y="4208"/>
                  </a:cubicBezTo>
                  <a:cubicBezTo>
                    <a:pt x="34518" y="3935"/>
                    <a:pt x="35649" y="3799"/>
                    <a:pt x="36781" y="3799"/>
                  </a:cubicBezTo>
                  <a:cubicBezTo>
                    <a:pt x="37202" y="3799"/>
                    <a:pt x="37624" y="3818"/>
                    <a:pt x="38045" y="3855"/>
                  </a:cubicBezTo>
                  <a:cubicBezTo>
                    <a:pt x="38048" y="3856"/>
                    <a:pt x="38052" y="3856"/>
                    <a:pt x="38055" y="3856"/>
                  </a:cubicBezTo>
                  <a:cubicBezTo>
                    <a:pt x="38143" y="3856"/>
                    <a:pt x="38139" y="3699"/>
                    <a:pt x="38036" y="3695"/>
                  </a:cubicBezTo>
                  <a:cubicBezTo>
                    <a:pt x="37618" y="3658"/>
                    <a:pt x="37199" y="3640"/>
                    <a:pt x="36779" y="3640"/>
                  </a:cubicBezTo>
                  <a:cubicBezTo>
                    <a:pt x="35860" y="3640"/>
                    <a:pt x="34938" y="3728"/>
                    <a:pt x="34033" y="3909"/>
                  </a:cubicBezTo>
                  <a:cubicBezTo>
                    <a:pt x="33368" y="4034"/>
                    <a:pt x="32720" y="4244"/>
                    <a:pt x="32068" y="4405"/>
                  </a:cubicBezTo>
                  <a:cubicBezTo>
                    <a:pt x="31627" y="4511"/>
                    <a:pt x="31193" y="4571"/>
                    <a:pt x="30755" y="4571"/>
                  </a:cubicBezTo>
                  <a:cubicBezTo>
                    <a:pt x="30510" y="4571"/>
                    <a:pt x="30263" y="4552"/>
                    <a:pt x="30013" y="4512"/>
                  </a:cubicBezTo>
                  <a:cubicBezTo>
                    <a:pt x="29334" y="4405"/>
                    <a:pt x="28664" y="4235"/>
                    <a:pt x="27985" y="4119"/>
                  </a:cubicBezTo>
                  <a:cubicBezTo>
                    <a:pt x="27329" y="4003"/>
                    <a:pt x="26668" y="3909"/>
                    <a:pt x="26006" y="3829"/>
                  </a:cubicBezTo>
                  <a:cubicBezTo>
                    <a:pt x="24631" y="3659"/>
                    <a:pt x="23250" y="3561"/>
                    <a:pt x="21875" y="3498"/>
                  </a:cubicBezTo>
                  <a:cubicBezTo>
                    <a:pt x="20360" y="3429"/>
                    <a:pt x="18849" y="3406"/>
                    <a:pt x="17339" y="3380"/>
                  </a:cubicBezTo>
                  <a:lnTo>
                    <a:pt x="17339" y="3380"/>
                  </a:lnTo>
                  <a:cubicBezTo>
                    <a:pt x="17910" y="2651"/>
                    <a:pt x="18481" y="1928"/>
                    <a:pt x="19052" y="1198"/>
                  </a:cubicBezTo>
                  <a:cubicBezTo>
                    <a:pt x="19087" y="1153"/>
                    <a:pt x="19087" y="1099"/>
                    <a:pt x="19038" y="1064"/>
                  </a:cubicBezTo>
                  <a:cubicBezTo>
                    <a:pt x="18317" y="595"/>
                    <a:pt x="17520" y="88"/>
                    <a:pt x="16647" y="88"/>
                  </a:cubicBezTo>
                  <a:cubicBezTo>
                    <a:pt x="16529" y="88"/>
                    <a:pt x="16411" y="97"/>
                    <a:pt x="16291" y="117"/>
                  </a:cubicBezTo>
                  <a:cubicBezTo>
                    <a:pt x="15898" y="184"/>
                    <a:pt x="15509" y="353"/>
                    <a:pt x="15232" y="653"/>
                  </a:cubicBezTo>
                  <a:cubicBezTo>
                    <a:pt x="15112" y="791"/>
                    <a:pt x="15014" y="947"/>
                    <a:pt x="14951" y="1122"/>
                  </a:cubicBezTo>
                  <a:cubicBezTo>
                    <a:pt x="14865" y="1324"/>
                    <a:pt x="14817" y="1548"/>
                    <a:pt x="14675" y="1720"/>
                  </a:cubicBezTo>
                  <a:lnTo>
                    <a:pt x="14675" y="1720"/>
                  </a:lnTo>
                  <a:cubicBezTo>
                    <a:pt x="14171" y="1076"/>
                    <a:pt x="13543" y="373"/>
                    <a:pt x="12685" y="373"/>
                  </a:cubicBezTo>
                  <a:cubicBezTo>
                    <a:pt x="12602" y="373"/>
                    <a:pt x="12516" y="379"/>
                    <a:pt x="12427" y="394"/>
                  </a:cubicBezTo>
                  <a:cubicBezTo>
                    <a:pt x="11981" y="465"/>
                    <a:pt x="11659" y="746"/>
                    <a:pt x="11494" y="1162"/>
                  </a:cubicBezTo>
                  <a:cubicBezTo>
                    <a:pt x="11382" y="1425"/>
                    <a:pt x="11310" y="1702"/>
                    <a:pt x="11190" y="1961"/>
                  </a:cubicBezTo>
                  <a:cubicBezTo>
                    <a:pt x="11078" y="2203"/>
                    <a:pt x="10944" y="2430"/>
                    <a:pt x="10788" y="2645"/>
                  </a:cubicBezTo>
                  <a:cubicBezTo>
                    <a:pt x="10627" y="2868"/>
                    <a:pt x="10439" y="3074"/>
                    <a:pt x="10225" y="3261"/>
                  </a:cubicBezTo>
                  <a:cubicBezTo>
                    <a:pt x="10111" y="3360"/>
                    <a:pt x="9990" y="3463"/>
                    <a:pt x="9837" y="3463"/>
                  </a:cubicBezTo>
                  <a:cubicBezTo>
                    <a:pt x="9811" y="3463"/>
                    <a:pt x="9784" y="3460"/>
                    <a:pt x="9756" y="3453"/>
                  </a:cubicBezTo>
                  <a:cubicBezTo>
                    <a:pt x="9618" y="3422"/>
                    <a:pt x="9506" y="3315"/>
                    <a:pt x="9394" y="3239"/>
                  </a:cubicBezTo>
                  <a:cubicBezTo>
                    <a:pt x="8934" y="2926"/>
                    <a:pt x="8438" y="2667"/>
                    <a:pt x="7925" y="2462"/>
                  </a:cubicBezTo>
                  <a:cubicBezTo>
                    <a:pt x="6866" y="2042"/>
                    <a:pt x="5731" y="1845"/>
                    <a:pt x="4597" y="1792"/>
                  </a:cubicBezTo>
                  <a:cubicBezTo>
                    <a:pt x="4345" y="1779"/>
                    <a:pt x="4092" y="1774"/>
                    <a:pt x="3840" y="1774"/>
                  </a:cubicBezTo>
                  <a:cubicBezTo>
                    <a:pt x="2648" y="1774"/>
                    <a:pt x="1455" y="1898"/>
                    <a:pt x="274" y="2025"/>
                  </a:cubicBezTo>
                  <a:lnTo>
                    <a:pt x="274" y="2025"/>
                  </a:lnTo>
                  <a:cubicBezTo>
                    <a:pt x="233" y="1303"/>
                    <a:pt x="786" y="687"/>
                    <a:pt x="1430" y="425"/>
                  </a:cubicBezTo>
                  <a:cubicBezTo>
                    <a:pt x="1946" y="213"/>
                    <a:pt x="2502" y="169"/>
                    <a:pt x="3057" y="169"/>
                  </a:cubicBezTo>
                  <a:cubicBezTo>
                    <a:pt x="3357" y="169"/>
                    <a:pt x="3656" y="182"/>
                    <a:pt x="3949" y="188"/>
                  </a:cubicBezTo>
                  <a:cubicBezTo>
                    <a:pt x="4825" y="206"/>
                    <a:pt x="5709" y="215"/>
                    <a:pt x="6585" y="246"/>
                  </a:cubicBezTo>
                  <a:cubicBezTo>
                    <a:pt x="7228" y="260"/>
                    <a:pt x="7880" y="313"/>
                    <a:pt x="8501" y="478"/>
                  </a:cubicBezTo>
                  <a:cubicBezTo>
                    <a:pt x="9193" y="670"/>
                    <a:pt x="9827" y="1019"/>
                    <a:pt x="10194" y="1658"/>
                  </a:cubicBezTo>
                  <a:cubicBezTo>
                    <a:pt x="10210" y="1686"/>
                    <a:pt x="10235" y="1698"/>
                    <a:pt x="10260" y="1698"/>
                  </a:cubicBezTo>
                  <a:cubicBezTo>
                    <a:pt x="10317" y="1698"/>
                    <a:pt x="10374" y="1638"/>
                    <a:pt x="10337" y="1573"/>
                  </a:cubicBezTo>
                  <a:cubicBezTo>
                    <a:pt x="9635" y="358"/>
                    <a:pt x="8090" y="139"/>
                    <a:pt x="6812" y="81"/>
                  </a:cubicBezTo>
                  <a:cubicBezTo>
                    <a:pt x="5879" y="45"/>
                    <a:pt x="4950" y="36"/>
                    <a:pt x="4016" y="23"/>
                  </a:cubicBezTo>
                  <a:cubicBezTo>
                    <a:pt x="3697" y="16"/>
                    <a:pt x="3368" y="1"/>
                    <a:pt x="3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43"/>
            <p:cNvSpPr/>
            <p:nvPr/>
          </p:nvSpPr>
          <p:spPr>
            <a:xfrm>
              <a:off x="2302558" y="3869100"/>
              <a:ext cx="1821646" cy="222093"/>
            </a:xfrm>
            <a:custGeom>
              <a:avLst/>
              <a:gdLst/>
              <a:ahLst/>
              <a:cxnLst/>
              <a:rect l="l" t="t" r="r" b="b"/>
              <a:pathLst>
                <a:path w="33391" h="4071" extrusionOk="0">
                  <a:moveTo>
                    <a:pt x="26056" y="1"/>
                  </a:moveTo>
                  <a:cubicBezTo>
                    <a:pt x="26027" y="1"/>
                    <a:pt x="25997" y="2"/>
                    <a:pt x="25966" y="6"/>
                  </a:cubicBezTo>
                  <a:cubicBezTo>
                    <a:pt x="25770" y="28"/>
                    <a:pt x="25582" y="95"/>
                    <a:pt x="25404" y="171"/>
                  </a:cubicBezTo>
                  <a:cubicBezTo>
                    <a:pt x="24707" y="448"/>
                    <a:pt x="24108" y="917"/>
                    <a:pt x="23518" y="1377"/>
                  </a:cubicBezTo>
                  <a:cubicBezTo>
                    <a:pt x="22915" y="1846"/>
                    <a:pt x="22295" y="2342"/>
                    <a:pt x="21562" y="2583"/>
                  </a:cubicBezTo>
                  <a:cubicBezTo>
                    <a:pt x="21298" y="2668"/>
                    <a:pt x="21033" y="2700"/>
                    <a:pt x="20769" y="2700"/>
                  </a:cubicBezTo>
                  <a:cubicBezTo>
                    <a:pt x="20094" y="2700"/>
                    <a:pt x="19417" y="2488"/>
                    <a:pt x="18743" y="2382"/>
                  </a:cubicBezTo>
                  <a:cubicBezTo>
                    <a:pt x="17874" y="2244"/>
                    <a:pt x="16993" y="2175"/>
                    <a:pt x="16112" y="2175"/>
                  </a:cubicBezTo>
                  <a:cubicBezTo>
                    <a:pt x="14883" y="2175"/>
                    <a:pt x="13655" y="2309"/>
                    <a:pt x="12459" y="2574"/>
                  </a:cubicBezTo>
                  <a:cubicBezTo>
                    <a:pt x="12044" y="2671"/>
                    <a:pt x="11614" y="2818"/>
                    <a:pt x="11184" y="2818"/>
                  </a:cubicBezTo>
                  <a:cubicBezTo>
                    <a:pt x="11058" y="2818"/>
                    <a:pt x="10931" y="2806"/>
                    <a:pt x="10806" y="2775"/>
                  </a:cubicBezTo>
                  <a:cubicBezTo>
                    <a:pt x="10306" y="2655"/>
                    <a:pt x="9832" y="2387"/>
                    <a:pt x="9350" y="2195"/>
                  </a:cubicBezTo>
                  <a:cubicBezTo>
                    <a:pt x="8371" y="1802"/>
                    <a:pt x="7366" y="1458"/>
                    <a:pt x="6352" y="1181"/>
                  </a:cubicBezTo>
                  <a:cubicBezTo>
                    <a:pt x="5352" y="908"/>
                    <a:pt x="4320" y="662"/>
                    <a:pt x="3288" y="537"/>
                  </a:cubicBezTo>
                  <a:cubicBezTo>
                    <a:pt x="3178" y="525"/>
                    <a:pt x="3071" y="518"/>
                    <a:pt x="2965" y="518"/>
                  </a:cubicBezTo>
                  <a:cubicBezTo>
                    <a:pt x="2622" y="518"/>
                    <a:pt x="2299" y="587"/>
                    <a:pt x="1970" y="734"/>
                  </a:cubicBezTo>
                  <a:cubicBezTo>
                    <a:pt x="1582" y="899"/>
                    <a:pt x="1215" y="1140"/>
                    <a:pt x="800" y="1230"/>
                  </a:cubicBezTo>
                  <a:cubicBezTo>
                    <a:pt x="720" y="1247"/>
                    <a:pt x="639" y="1256"/>
                    <a:pt x="558" y="1256"/>
                  </a:cubicBezTo>
                  <a:cubicBezTo>
                    <a:pt x="426" y="1256"/>
                    <a:pt x="295" y="1232"/>
                    <a:pt x="170" y="1176"/>
                  </a:cubicBezTo>
                  <a:cubicBezTo>
                    <a:pt x="158" y="1170"/>
                    <a:pt x="145" y="1168"/>
                    <a:pt x="134" y="1168"/>
                  </a:cubicBezTo>
                  <a:cubicBezTo>
                    <a:pt x="56" y="1168"/>
                    <a:pt x="0" y="1280"/>
                    <a:pt x="85" y="1319"/>
                  </a:cubicBezTo>
                  <a:cubicBezTo>
                    <a:pt x="245" y="1392"/>
                    <a:pt x="404" y="1423"/>
                    <a:pt x="560" y="1423"/>
                  </a:cubicBezTo>
                  <a:cubicBezTo>
                    <a:pt x="1160" y="1423"/>
                    <a:pt x="1735" y="978"/>
                    <a:pt x="2287" y="783"/>
                  </a:cubicBezTo>
                  <a:cubicBezTo>
                    <a:pt x="2499" y="710"/>
                    <a:pt x="2711" y="682"/>
                    <a:pt x="2925" y="682"/>
                  </a:cubicBezTo>
                  <a:cubicBezTo>
                    <a:pt x="3231" y="682"/>
                    <a:pt x="3540" y="739"/>
                    <a:pt x="3851" y="796"/>
                  </a:cubicBezTo>
                  <a:cubicBezTo>
                    <a:pt x="4369" y="886"/>
                    <a:pt x="4887" y="989"/>
                    <a:pt x="5401" y="1114"/>
                  </a:cubicBezTo>
                  <a:cubicBezTo>
                    <a:pt x="6442" y="1359"/>
                    <a:pt x="7465" y="1668"/>
                    <a:pt x="8470" y="2034"/>
                  </a:cubicBezTo>
                  <a:cubicBezTo>
                    <a:pt x="8974" y="2217"/>
                    <a:pt x="9479" y="2427"/>
                    <a:pt x="9975" y="2641"/>
                  </a:cubicBezTo>
                  <a:cubicBezTo>
                    <a:pt x="10386" y="2821"/>
                    <a:pt x="10786" y="2993"/>
                    <a:pt x="11232" y="2993"/>
                  </a:cubicBezTo>
                  <a:cubicBezTo>
                    <a:pt x="11286" y="2993"/>
                    <a:pt x="11340" y="2991"/>
                    <a:pt x="11395" y="2985"/>
                  </a:cubicBezTo>
                  <a:cubicBezTo>
                    <a:pt x="11909" y="2927"/>
                    <a:pt x="12405" y="2762"/>
                    <a:pt x="12905" y="2659"/>
                  </a:cubicBezTo>
                  <a:cubicBezTo>
                    <a:pt x="13441" y="2552"/>
                    <a:pt x="13986" y="2476"/>
                    <a:pt x="14531" y="2418"/>
                  </a:cubicBezTo>
                  <a:cubicBezTo>
                    <a:pt x="15063" y="2369"/>
                    <a:pt x="15597" y="2344"/>
                    <a:pt x="16130" y="2344"/>
                  </a:cubicBezTo>
                  <a:cubicBezTo>
                    <a:pt x="16663" y="2344"/>
                    <a:pt x="17196" y="2369"/>
                    <a:pt x="17725" y="2418"/>
                  </a:cubicBezTo>
                  <a:cubicBezTo>
                    <a:pt x="18279" y="2476"/>
                    <a:pt x="18833" y="2552"/>
                    <a:pt x="19378" y="2664"/>
                  </a:cubicBezTo>
                  <a:cubicBezTo>
                    <a:pt x="19828" y="2759"/>
                    <a:pt x="20279" y="2881"/>
                    <a:pt x="20740" y="2881"/>
                  </a:cubicBezTo>
                  <a:cubicBezTo>
                    <a:pt x="20777" y="2881"/>
                    <a:pt x="20814" y="2880"/>
                    <a:pt x="20852" y="2878"/>
                  </a:cubicBezTo>
                  <a:cubicBezTo>
                    <a:pt x="21580" y="2851"/>
                    <a:pt x="22236" y="2507"/>
                    <a:pt x="22822" y="2101"/>
                  </a:cubicBezTo>
                  <a:cubicBezTo>
                    <a:pt x="23456" y="1659"/>
                    <a:pt x="24028" y="1140"/>
                    <a:pt x="24684" y="729"/>
                  </a:cubicBezTo>
                  <a:cubicBezTo>
                    <a:pt x="25006" y="520"/>
                    <a:pt x="25354" y="341"/>
                    <a:pt x="25721" y="229"/>
                  </a:cubicBezTo>
                  <a:cubicBezTo>
                    <a:pt x="25839" y="193"/>
                    <a:pt x="25947" y="174"/>
                    <a:pt x="26050" y="174"/>
                  </a:cubicBezTo>
                  <a:cubicBezTo>
                    <a:pt x="26204" y="174"/>
                    <a:pt x="26350" y="216"/>
                    <a:pt x="26516" y="310"/>
                  </a:cubicBezTo>
                  <a:cubicBezTo>
                    <a:pt x="26748" y="439"/>
                    <a:pt x="26976" y="578"/>
                    <a:pt x="27208" y="712"/>
                  </a:cubicBezTo>
                  <a:cubicBezTo>
                    <a:pt x="27425" y="838"/>
                    <a:pt x="27649" y="965"/>
                    <a:pt x="27870" y="1098"/>
                  </a:cubicBezTo>
                  <a:lnTo>
                    <a:pt x="27870" y="1098"/>
                  </a:lnTo>
                  <a:cubicBezTo>
                    <a:pt x="27478" y="2114"/>
                    <a:pt x="26937" y="3068"/>
                    <a:pt x="26261" y="3928"/>
                  </a:cubicBezTo>
                  <a:cubicBezTo>
                    <a:pt x="26216" y="3988"/>
                    <a:pt x="26257" y="4071"/>
                    <a:pt x="26324" y="4071"/>
                  </a:cubicBezTo>
                  <a:cubicBezTo>
                    <a:pt x="26337" y="4071"/>
                    <a:pt x="26350" y="4068"/>
                    <a:pt x="26364" y="4062"/>
                  </a:cubicBezTo>
                  <a:cubicBezTo>
                    <a:pt x="26369" y="4059"/>
                    <a:pt x="26374" y="4057"/>
                    <a:pt x="26380" y="4054"/>
                  </a:cubicBezTo>
                  <a:lnTo>
                    <a:pt x="26380" y="4054"/>
                  </a:lnTo>
                  <a:lnTo>
                    <a:pt x="26382" y="4057"/>
                  </a:lnTo>
                  <a:cubicBezTo>
                    <a:pt x="26383" y="4055"/>
                    <a:pt x="26385" y="4053"/>
                    <a:pt x="26386" y="4051"/>
                  </a:cubicBezTo>
                  <a:lnTo>
                    <a:pt x="26386" y="4051"/>
                  </a:lnTo>
                  <a:cubicBezTo>
                    <a:pt x="26982" y="3774"/>
                    <a:pt x="27582" y="3506"/>
                    <a:pt x="28222" y="3352"/>
                  </a:cubicBezTo>
                  <a:cubicBezTo>
                    <a:pt x="28526" y="3277"/>
                    <a:pt x="28827" y="3239"/>
                    <a:pt x="29127" y="3239"/>
                  </a:cubicBezTo>
                  <a:cubicBezTo>
                    <a:pt x="29441" y="3239"/>
                    <a:pt x="29754" y="3281"/>
                    <a:pt x="30071" y="3365"/>
                  </a:cubicBezTo>
                  <a:cubicBezTo>
                    <a:pt x="30922" y="3581"/>
                    <a:pt x="31778" y="4021"/>
                    <a:pt x="32660" y="4021"/>
                  </a:cubicBezTo>
                  <a:cubicBezTo>
                    <a:pt x="32870" y="4021"/>
                    <a:pt x="33083" y="3996"/>
                    <a:pt x="33296" y="3937"/>
                  </a:cubicBezTo>
                  <a:cubicBezTo>
                    <a:pt x="33390" y="3912"/>
                    <a:pt x="33365" y="3776"/>
                    <a:pt x="33282" y="3776"/>
                  </a:cubicBezTo>
                  <a:cubicBezTo>
                    <a:pt x="33274" y="3776"/>
                    <a:pt x="33265" y="3778"/>
                    <a:pt x="33256" y="3780"/>
                  </a:cubicBezTo>
                  <a:cubicBezTo>
                    <a:pt x="33052" y="3837"/>
                    <a:pt x="32849" y="3860"/>
                    <a:pt x="32647" y="3860"/>
                  </a:cubicBezTo>
                  <a:cubicBezTo>
                    <a:pt x="31695" y="3860"/>
                    <a:pt x="30770" y="3327"/>
                    <a:pt x="29848" y="3146"/>
                  </a:cubicBezTo>
                  <a:cubicBezTo>
                    <a:pt x="29621" y="3101"/>
                    <a:pt x="29397" y="3081"/>
                    <a:pt x="29175" y="3081"/>
                  </a:cubicBezTo>
                  <a:cubicBezTo>
                    <a:pt x="28276" y="3081"/>
                    <a:pt x="27415" y="3414"/>
                    <a:pt x="26586" y="3784"/>
                  </a:cubicBezTo>
                  <a:lnTo>
                    <a:pt x="26586" y="3784"/>
                  </a:lnTo>
                  <a:cubicBezTo>
                    <a:pt x="27189" y="2955"/>
                    <a:pt x="27682" y="2052"/>
                    <a:pt x="28052" y="1091"/>
                  </a:cubicBezTo>
                  <a:cubicBezTo>
                    <a:pt x="28061" y="1056"/>
                    <a:pt x="28039" y="1011"/>
                    <a:pt x="28012" y="993"/>
                  </a:cubicBezTo>
                  <a:cubicBezTo>
                    <a:pt x="27539" y="721"/>
                    <a:pt x="27070" y="435"/>
                    <a:pt x="26592" y="171"/>
                  </a:cubicBezTo>
                  <a:cubicBezTo>
                    <a:pt x="26425" y="74"/>
                    <a:pt x="26251" y="1"/>
                    <a:pt x="26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43"/>
            <p:cNvSpPr/>
            <p:nvPr/>
          </p:nvSpPr>
          <p:spPr>
            <a:xfrm>
              <a:off x="3035857" y="3672642"/>
              <a:ext cx="2563539" cy="137588"/>
            </a:xfrm>
            <a:custGeom>
              <a:avLst/>
              <a:gdLst/>
              <a:ahLst/>
              <a:cxnLst/>
              <a:rect l="l" t="t" r="r" b="b"/>
              <a:pathLst>
                <a:path w="46990" h="2522" extrusionOk="0">
                  <a:moveTo>
                    <a:pt x="29516" y="1"/>
                  </a:moveTo>
                  <a:cubicBezTo>
                    <a:pt x="26203" y="1"/>
                    <a:pt x="22956" y="840"/>
                    <a:pt x="19645" y="840"/>
                  </a:cubicBezTo>
                  <a:cubicBezTo>
                    <a:pt x="19532" y="840"/>
                    <a:pt x="19419" y="839"/>
                    <a:pt x="19306" y="837"/>
                  </a:cubicBezTo>
                  <a:cubicBezTo>
                    <a:pt x="17886" y="813"/>
                    <a:pt x="16474" y="584"/>
                    <a:pt x="15055" y="584"/>
                  </a:cubicBezTo>
                  <a:cubicBezTo>
                    <a:pt x="14907" y="584"/>
                    <a:pt x="14759" y="586"/>
                    <a:pt x="14611" y="592"/>
                  </a:cubicBezTo>
                  <a:cubicBezTo>
                    <a:pt x="13883" y="623"/>
                    <a:pt x="13160" y="721"/>
                    <a:pt x="12472" y="980"/>
                  </a:cubicBezTo>
                  <a:cubicBezTo>
                    <a:pt x="12137" y="1101"/>
                    <a:pt x="11820" y="1257"/>
                    <a:pt x="11516" y="1454"/>
                  </a:cubicBezTo>
                  <a:cubicBezTo>
                    <a:pt x="11194" y="1659"/>
                    <a:pt x="10890" y="1909"/>
                    <a:pt x="10551" y="2097"/>
                  </a:cubicBezTo>
                  <a:cubicBezTo>
                    <a:pt x="10193" y="2288"/>
                    <a:pt x="9827" y="2366"/>
                    <a:pt x="9460" y="2366"/>
                  </a:cubicBezTo>
                  <a:cubicBezTo>
                    <a:pt x="8341" y="2366"/>
                    <a:pt x="7205" y="1648"/>
                    <a:pt x="6214" y="1235"/>
                  </a:cubicBezTo>
                  <a:cubicBezTo>
                    <a:pt x="5459" y="922"/>
                    <a:pt x="4682" y="761"/>
                    <a:pt x="3869" y="757"/>
                  </a:cubicBezTo>
                  <a:cubicBezTo>
                    <a:pt x="3844" y="757"/>
                    <a:pt x="3820" y="757"/>
                    <a:pt x="3795" y="757"/>
                  </a:cubicBezTo>
                  <a:cubicBezTo>
                    <a:pt x="2976" y="757"/>
                    <a:pt x="2156" y="901"/>
                    <a:pt x="1358" y="1083"/>
                  </a:cubicBezTo>
                  <a:cubicBezTo>
                    <a:pt x="934" y="1181"/>
                    <a:pt x="509" y="1293"/>
                    <a:pt x="94" y="1405"/>
                  </a:cubicBezTo>
                  <a:cubicBezTo>
                    <a:pt x="0" y="1417"/>
                    <a:pt x="29" y="1556"/>
                    <a:pt x="114" y="1556"/>
                  </a:cubicBezTo>
                  <a:cubicBezTo>
                    <a:pt x="121" y="1556"/>
                    <a:pt x="130" y="1555"/>
                    <a:pt x="139" y="1552"/>
                  </a:cubicBezTo>
                  <a:cubicBezTo>
                    <a:pt x="1328" y="1240"/>
                    <a:pt x="2583" y="911"/>
                    <a:pt x="3829" y="911"/>
                  </a:cubicBezTo>
                  <a:cubicBezTo>
                    <a:pt x="4329" y="911"/>
                    <a:pt x="4828" y="964"/>
                    <a:pt x="5320" y="1092"/>
                  </a:cubicBezTo>
                  <a:cubicBezTo>
                    <a:pt x="6715" y="1454"/>
                    <a:pt x="7978" y="2522"/>
                    <a:pt x="9464" y="2522"/>
                  </a:cubicBezTo>
                  <a:cubicBezTo>
                    <a:pt x="9483" y="2522"/>
                    <a:pt x="9501" y="2522"/>
                    <a:pt x="9519" y="2521"/>
                  </a:cubicBezTo>
                  <a:cubicBezTo>
                    <a:pt x="10283" y="2508"/>
                    <a:pt x="10841" y="2106"/>
                    <a:pt x="11449" y="1695"/>
                  </a:cubicBezTo>
                  <a:cubicBezTo>
                    <a:pt x="12074" y="1262"/>
                    <a:pt x="12780" y="994"/>
                    <a:pt x="13521" y="860"/>
                  </a:cubicBezTo>
                  <a:cubicBezTo>
                    <a:pt x="14033" y="768"/>
                    <a:pt x="14550" y="735"/>
                    <a:pt x="15068" y="735"/>
                  </a:cubicBezTo>
                  <a:cubicBezTo>
                    <a:pt x="16094" y="735"/>
                    <a:pt x="17127" y="866"/>
                    <a:pt x="18145" y="940"/>
                  </a:cubicBezTo>
                  <a:cubicBezTo>
                    <a:pt x="18599" y="973"/>
                    <a:pt x="19052" y="988"/>
                    <a:pt x="19504" y="988"/>
                  </a:cubicBezTo>
                  <a:cubicBezTo>
                    <a:pt x="22499" y="988"/>
                    <a:pt x="25448" y="341"/>
                    <a:pt x="28441" y="190"/>
                  </a:cubicBezTo>
                  <a:cubicBezTo>
                    <a:pt x="28805" y="171"/>
                    <a:pt x="29170" y="160"/>
                    <a:pt x="29535" y="160"/>
                  </a:cubicBezTo>
                  <a:cubicBezTo>
                    <a:pt x="30038" y="160"/>
                    <a:pt x="30541" y="181"/>
                    <a:pt x="31040" y="230"/>
                  </a:cubicBezTo>
                  <a:cubicBezTo>
                    <a:pt x="31795" y="297"/>
                    <a:pt x="32640" y="382"/>
                    <a:pt x="33314" y="761"/>
                  </a:cubicBezTo>
                  <a:cubicBezTo>
                    <a:pt x="33663" y="958"/>
                    <a:pt x="33864" y="1235"/>
                    <a:pt x="34091" y="1548"/>
                  </a:cubicBezTo>
                  <a:cubicBezTo>
                    <a:pt x="34266" y="1789"/>
                    <a:pt x="34471" y="1990"/>
                    <a:pt x="34770" y="2021"/>
                  </a:cubicBezTo>
                  <a:cubicBezTo>
                    <a:pt x="34806" y="2025"/>
                    <a:pt x="34841" y="2027"/>
                    <a:pt x="34877" y="2027"/>
                  </a:cubicBezTo>
                  <a:cubicBezTo>
                    <a:pt x="35181" y="2027"/>
                    <a:pt x="35466" y="1881"/>
                    <a:pt x="35731" y="1753"/>
                  </a:cubicBezTo>
                  <a:cubicBezTo>
                    <a:pt x="36098" y="1587"/>
                    <a:pt x="36462" y="1480"/>
                    <a:pt x="36867" y="1480"/>
                  </a:cubicBezTo>
                  <a:cubicBezTo>
                    <a:pt x="36875" y="1480"/>
                    <a:pt x="36884" y="1481"/>
                    <a:pt x="36892" y="1481"/>
                  </a:cubicBezTo>
                  <a:cubicBezTo>
                    <a:pt x="37692" y="1498"/>
                    <a:pt x="38451" y="1807"/>
                    <a:pt x="39237" y="1932"/>
                  </a:cubicBezTo>
                  <a:cubicBezTo>
                    <a:pt x="39441" y="1965"/>
                    <a:pt x="39642" y="1980"/>
                    <a:pt x="39840" y="1980"/>
                  </a:cubicBezTo>
                  <a:cubicBezTo>
                    <a:pt x="40414" y="1980"/>
                    <a:pt x="40967" y="1852"/>
                    <a:pt x="41529" y="1659"/>
                  </a:cubicBezTo>
                  <a:cubicBezTo>
                    <a:pt x="42297" y="1391"/>
                    <a:pt x="43052" y="1047"/>
                    <a:pt x="43869" y="967"/>
                  </a:cubicBezTo>
                  <a:cubicBezTo>
                    <a:pt x="43981" y="956"/>
                    <a:pt x="44094" y="949"/>
                    <a:pt x="44207" y="949"/>
                  </a:cubicBezTo>
                  <a:cubicBezTo>
                    <a:pt x="44493" y="949"/>
                    <a:pt x="44779" y="990"/>
                    <a:pt x="45044" y="1092"/>
                  </a:cubicBezTo>
                  <a:cubicBezTo>
                    <a:pt x="45415" y="1226"/>
                    <a:pt x="45705" y="1476"/>
                    <a:pt x="46013" y="1717"/>
                  </a:cubicBezTo>
                  <a:cubicBezTo>
                    <a:pt x="46264" y="1909"/>
                    <a:pt x="46527" y="2084"/>
                    <a:pt x="46844" y="2155"/>
                  </a:cubicBezTo>
                  <a:cubicBezTo>
                    <a:pt x="46851" y="2157"/>
                    <a:pt x="46858" y="2157"/>
                    <a:pt x="46864" y="2157"/>
                  </a:cubicBezTo>
                  <a:cubicBezTo>
                    <a:pt x="46957" y="2157"/>
                    <a:pt x="46989" y="2015"/>
                    <a:pt x="46889" y="1994"/>
                  </a:cubicBezTo>
                  <a:cubicBezTo>
                    <a:pt x="46179" y="1833"/>
                    <a:pt x="45736" y="1150"/>
                    <a:pt x="45057" y="918"/>
                  </a:cubicBezTo>
                  <a:cubicBezTo>
                    <a:pt x="44782" y="822"/>
                    <a:pt x="44494" y="783"/>
                    <a:pt x="44204" y="783"/>
                  </a:cubicBezTo>
                  <a:cubicBezTo>
                    <a:pt x="43760" y="783"/>
                    <a:pt x="43310" y="876"/>
                    <a:pt x="42891" y="1003"/>
                  </a:cubicBezTo>
                  <a:cubicBezTo>
                    <a:pt x="42091" y="1235"/>
                    <a:pt x="41337" y="1619"/>
                    <a:pt x="40519" y="1766"/>
                  </a:cubicBezTo>
                  <a:cubicBezTo>
                    <a:pt x="40322" y="1803"/>
                    <a:pt x="40127" y="1818"/>
                    <a:pt x="39934" y="1818"/>
                  </a:cubicBezTo>
                  <a:cubicBezTo>
                    <a:pt x="39297" y="1818"/>
                    <a:pt x="38680" y="1649"/>
                    <a:pt x="38049" y="1498"/>
                  </a:cubicBezTo>
                  <a:cubicBezTo>
                    <a:pt x="37654" y="1403"/>
                    <a:pt x="37247" y="1324"/>
                    <a:pt x="36843" y="1324"/>
                  </a:cubicBezTo>
                  <a:cubicBezTo>
                    <a:pt x="36531" y="1324"/>
                    <a:pt x="36220" y="1371"/>
                    <a:pt x="35918" y="1494"/>
                  </a:cubicBezTo>
                  <a:cubicBezTo>
                    <a:pt x="35604" y="1620"/>
                    <a:pt x="35240" y="1871"/>
                    <a:pt x="34880" y="1871"/>
                  </a:cubicBezTo>
                  <a:cubicBezTo>
                    <a:pt x="34832" y="1871"/>
                    <a:pt x="34783" y="1866"/>
                    <a:pt x="34735" y="1856"/>
                  </a:cubicBezTo>
                  <a:cubicBezTo>
                    <a:pt x="34346" y="1771"/>
                    <a:pt x="34185" y="1364"/>
                    <a:pt x="33957" y="1092"/>
                  </a:cubicBezTo>
                  <a:cubicBezTo>
                    <a:pt x="33533" y="569"/>
                    <a:pt x="32858" y="346"/>
                    <a:pt x="32215" y="225"/>
                  </a:cubicBezTo>
                  <a:cubicBezTo>
                    <a:pt x="31398" y="69"/>
                    <a:pt x="30563" y="11"/>
                    <a:pt x="29736" y="2"/>
                  </a:cubicBezTo>
                  <a:cubicBezTo>
                    <a:pt x="29663" y="1"/>
                    <a:pt x="29589" y="1"/>
                    <a:pt x="295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43"/>
            <p:cNvSpPr/>
            <p:nvPr/>
          </p:nvSpPr>
          <p:spPr>
            <a:xfrm>
              <a:off x="5674936" y="3795885"/>
              <a:ext cx="861533" cy="100872"/>
            </a:xfrm>
            <a:custGeom>
              <a:avLst/>
              <a:gdLst/>
              <a:ahLst/>
              <a:cxnLst/>
              <a:rect l="l" t="t" r="r" b="b"/>
              <a:pathLst>
                <a:path w="15792" h="1849" extrusionOk="0">
                  <a:moveTo>
                    <a:pt x="11025" y="0"/>
                  </a:moveTo>
                  <a:cubicBezTo>
                    <a:pt x="10952" y="0"/>
                    <a:pt x="10880" y="8"/>
                    <a:pt x="10809" y="26"/>
                  </a:cubicBezTo>
                  <a:cubicBezTo>
                    <a:pt x="10603" y="79"/>
                    <a:pt x="10438" y="213"/>
                    <a:pt x="10295" y="379"/>
                  </a:cubicBezTo>
                  <a:cubicBezTo>
                    <a:pt x="10045" y="673"/>
                    <a:pt x="9839" y="1165"/>
                    <a:pt x="9415" y="1232"/>
                  </a:cubicBezTo>
                  <a:cubicBezTo>
                    <a:pt x="9382" y="1237"/>
                    <a:pt x="9350" y="1240"/>
                    <a:pt x="9318" y="1240"/>
                  </a:cubicBezTo>
                  <a:cubicBezTo>
                    <a:pt x="9092" y="1240"/>
                    <a:pt x="8885" y="1111"/>
                    <a:pt x="8709" y="986"/>
                  </a:cubicBezTo>
                  <a:cubicBezTo>
                    <a:pt x="8481" y="825"/>
                    <a:pt x="8276" y="633"/>
                    <a:pt x="8026" y="495"/>
                  </a:cubicBezTo>
                  <a:cubicBezTo>
                    <a:pt x="7620" y="273"/>
                    <a:pt x="7192" y="187"/>
                    <a:pt x="6758" y="187"/>
                  </a:cubicBezTo>
                  <a:cubicBezTo>
                    <a:pt x="5986" y="187"/>
                    <a:pt x="5195" y="458"/>
                    <a:pt x="4484" y="718"/>
                  </a:cubicBezTo>
                  <a:cubicBezTo>
                    <a:pt x="3858" y="946"/>
                    <a:pt x="3233" y="1160"/>
                    <a:pt x="2585" y="1317"/>
                  </a:cubicBezTo>
                  <a:cubicBezTo>
                    <a:pt x="1933" y="1473"/>
                    <a:pt x="1272" y="1585"/>
                    <a:pt x="602" y="1652"/>
                  </a:cubicBezTo>
                  <a:cubicBezTo>
                    <a:pt x="437" y="1665"/>
                    <a:pt x="267" y="1678"/>
                    <a:pt x="106" y="1692"/>
                  </a:cubicBezTo>
                  <a:cubicBezTo>
                    <a:pt x="103" y="1692"/>
                    <a:pt x="101" y="1691"/>
                    <a:pt x="98" y="1691"/>
                  </a:cubicBezTo>
                  <a:cubicBezTo>
                    <a:pt x="0" y="1691"/>
                    <a:pt x="2" y="1848"/>
                    <a:pt x="102" y="1848"/>
                  </a:cubicBezTo>
                  <a:cubicBezTo>
                    <a:pt x="103" y="1848"/>
                    <a:pt x="105" y="1848"/>
                    <a:pt x="106" y="1848"/>
                  </a:cubicBezTo>
                  <a:cubicBezTo>
                    <a:pt x="1437" y="1768"/>
                    <a:pt x="2759" y="1500"/>
                    <a:pt x="4015" y="1057"/>
                  </a:cubicBezTo>
                  <a:cubicBezTo>
                    <a:pt x="4878" y="753"/>
                    <a:pt x="5800" y="343"/>
                    <a:pt x="6726" y="343"/>
                  </a:cubicBezTo>
                  <a:cubicBezTo>
                    <a:pt x="7023" y="343"/>
                    <a:pt x="7319" y="385"/>
                    <a:pt x="7615" y="486"/>
                  </a:cubicBezTo>
                  <a:cubicBezTo>
                    <a:pt x="7883" y="575"/>
                    <a:pt x="8120" y="722"/>
                    <a:pt x="8343" y="897"/>
                  </a:cubicBezTo>
                  <a:cubicBezTo>
                    <a:pt x="8553" y="1057"/>
                    <a:pt x="8763" y="1232"/>
                    <a:pt x="9013" y="1334"/>
                  </a:cubicBezTo>
                  <a:cubicBezTo>
                    <a:pt x="9113" y="1374"/>
                    <a:pt x="9216" y="1395"/>
                    <a:pt x="9320" y="1395"/>
                  </a:cubicBezTo>
                  <a:cubicBezTo>
                    <a:pt x="9448" y="1395"/>
                    <a:pt x="9576" y="1363"/>
                    <a:pt x="9692" y="1299"/>
                  </a:cubicBezTo>
                  <a:cubicBezTo>
                    <a:pt x="9880" y="1200"/>
                    <a:pt x="10014" y="1031"/>
                    <a:pt x="10134" y="865"/>
                  </a:cubicBezTo>
                  <a:cubicBezTo>
                    <a:pt x="10368" y="545"/>
                    <a:pt x="10601" y="154"/>
                    <a:pt x="11034" y="154"/>
                  </a:cubicBezTo>
                  <a:cubicBezTo>
                    <a:pt x="11048" y="154"/>
                    <a:pt x="11062" y="154"/>
                    <a:pt x="11077" y="155"/>
                  </a:cubicBezTo>
                  <a:cubicBezTo>
                    <a:pt x="11287" y="164"/>
                    <a:pt x="11479" y="253"/>
                    <a:pt x="11666" y="352"/>
                  </a:cubicBezTo>
                  <a:cubicBezTo>
                    <a:pt x="11867" y="454"/>
                    <a:pt x="12055" y="575"/>
                    <a:pt x="12256" y="673"/>
                  </a:cubicBezTo>
                  <a:cubicBezTo>
                    <a:pt x="12453" y="767"/>
                    <a:pt x="12658" y="852"/>
                    <a:pt x="12881" y="870"/>
                  </a:cubicBezTo>
                  <a:cubicBezTo>
                    <a:pt x="12904" y="872"/>
                    <a:pt x="12926" y="872"/>
                    <a:pt x="12949" y="872"/>
                  </a:cubicBezTo>
                  <a:cubicBezTo>
                    <a:pt x="13206" y="872"/>
                    <a:pt x="13433" y="759"/>
                    <a:pt x="13663" y="660"/>
                  </a:cubicBezTo>
                  <a:cubicBezTo>
                    <a:pt x="13908" y="558"/>
                    <a:pt x="14173" y="506"/>
                    <a:pt x="14437" y="506"/>
                  </a:cubicBezTo>
                  <a:cubicBezTo>
                    <a:pt x="14726" y="506"/>
                    <a:pt x="15014" y="568"/>
                    <a:pt x="15276" y="691"/>
                  </a:cubicBezTo>
                  <a:cubicBezTo>
                    <a:pt x="15405" y="745"/>
                    <a:pt x="15521" y="816"/>
                    <a:pt x="15633" y="901"/>
                  </a:cubicBezTo>
                  <a:cubicBezTo>
                    <a:pt x="15648" y="912"/>
                    <a:pt x="15663" y="916"/>
                    <a:pt x="15677" y="916"/>
                  </a:cubicBezTo>
                  <a:cubicBezTo>
                    <a:pt x="15746" y="916"/>
                    <a:pt x="15792" y="806"/>
                    <a:pt x="15718" y="758"/>
                  </a:cubicBezTo>
                  <a:cubicBezTo>
                    <a:pt x="15348" y="484"/>
                    <a:pt x="14886" y="342"/>
                    <a:pt x="14428" y="342"/>
                  </a:cubicBezTo>
                  <a:cubicBezTo>
                    <a:pt x="14333" y="342"/>
                    <a:pt x="14239" y="348"/>
                    <a:pt x="14145" y="361"/>
                  </a:cubicBezTo>
                  <a:cubicBezTo>
                    <a:pt x="14011" y="379"/>
                    <a:pt x="13869" y="410"/>
                    <a:pt x="13743" y="454"/>
                  </a:cubicBezTo>
                  <a:cubicBezTo>
                    <a:pt x="13601" y="504"/>
                    <a:pt x="13466" y="571"/>
                    <a:pt x="13324" y="629"/>
                  </a:cubicBezTo>
                  <a:cubicBezTo>
                    <a:pt x="13192" y="678"/>
                    <a:pt x="13065" y="703"/>
                    <a:pt x="12937" y="703"/>
                  </a:cubicBezTo>
                  <a:cubicBezTo>
                    <a:pt x="12835" y="703"/>
                    <a:pt x="12732" y="687"/>
                    <a:pt x="12627" y="655"/>
                  </a:cubicBezTo>
                  <a:cubicBezTo>
                    <a:pt x="12193" y="521"/>
                    <a:pt x="11836" y="213"/>
                    <a:pt x="11412" y="70"/>
                  </a:cubicBezTo>
                  <a:cubicBezTo>
                    <a:pt x="11290" y="27"/>
                    <a:pt x="11158" y="0"/>
                    <a:pt x="11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43"/>
            <p:cNvSpPr/>
            <p:nvPr/>
          </p:nvSpPr>
          <p:spPr>
            <a:xfrm>
              <a:off x="6775894" y="3873519"/>
              <a:ext cx="221057" cy="575173"/>
            </a:xfrm>
            <a:custGeom>
              <a:avLst/>
              <a:gdLst/>
              <a:ahLst/>
              <a:cxnLst/>
              <a:rect l="l" t="t" r="r" b="b"/>
              <a:pathLst>
                <a:path w="4052" h="10543" extrusionOk="0">
                  <a:moveTo>
                    <a:pt x="1581" y="1"/>
                  </a:moveTo>
                  <a:lnTo>
                    <a:pt x="0" y="255"/>
                  </a:lnTo>
                  <a:lnTo>
                    <a:pt x="179" y="3985"/>
                  </a:lnTo>
                  <a:lnTo>
                    <a:pt x="4052" y="10543"/>
                  </a:lnTo>
                  <a:lnTo>
                    <a:pt x="3869" y="2243"/>
                  </a:lnTo>
                  <a:lnTo>
                    <a:pt x="15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43"/>
            <p:cNvSpPr/>
            <p:nvPr/>
          </p:nvSpPr>
          <p:spPr>
            <a:xfrm>
              <a:off x="6448607" y="3753167"/>
              <a:ext cx="259300" cy="752313"/>
            </a:xfrm>
            <a:custGeom>
              <a:avLst/>
              <a:gdLst/>
              <a:ahLst/>
              <a:cxnLst/>
              <a:rect l="l" t="t" r="r" b="b"/>
              <a:pathLst>
                <a:path w="4753" h="13790" extrusionOk="0">
                  <a:moveTo>
                    <a:pt x="2756" y="0"/>
                  </a:moveTo>
                  <a:lnTo>
                    <a:pt x="1465" y="156"/>
                  </a:lnTo>
                  <a:lnTo>
                    <a:pt x="956" y="978"/>
                  </a:lnTo>
                  <a:lnTo>
                    <a:pt x="536" y="3525"/>
                  </a:lnTo>
                  <a:lnTo>
                    <a:pt x="0" y="9720"/>
                  </a:lnTo>
                  <a:lnTo>
                    <a:pt x="2055" y="13789"/>
                  </a:lnTo>
                  <a:lnTo>
                    <a:pt x="4753" y="13776"/>
                  </a:lnTo>
                  <a:lnTo>
                    <a:pt x="3609" y="5861"/>
                  </a:lnTo>
                  <a:lnTo>
                    <a:pt x="27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43"/>
            <p:cNvSpPr/>
            <p:nvPr/>
          </p:nvSpPr>
          <p:spPr>
            <a:xfrm>
              <a:off x="6064036" y="3645200"/>
              <a:ext cx="162083" cy="289523"/>
            </a:xfrm>
            <a:custGeom>
              <a:avLst/>
              <a:gdLst/>
              <a:ahLst/>
              <a:cxnLst/>
              <a:rect l="l" t="t" r="r" b="b"/>
              <a:pathLst>
                <a:path w="2971" h="5307" extrusionOk="0">
                  <a:moveTo>
                    <a:pt x="2015" y="0"/>
                  </a:moveTo>
                  <a:lnTo>
                    <a:pt x="1028" y="1063"/>
                  </a:lnTo>
                  <a:lnTo>
                    <a:pt x="0" y="3931"/>
                  </a:lnTo>
                  <a:lnTo>
                    <a:pt x="2158" y="5307"/>
                  </a:lnTo>
                  <a:lnTo>
                    <a:pt x="2971" y="326"/>
                  </a:lnTo>
                  <a:lnTo>
                    <a:pt x="20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43"/>
            <p:cNvSpPr/>
            <p:nvPr/>
          </p:nvSpPr>
          <p:spPr>
            <a:xfrm>
              <a:off x="4615497" y="3571331"/>
              <a:ext cx="1140254" cy="1018215"/>
            </a:xfrm>
            <a:custGeom>
              <a:avLst/>
              <a:gdLst/>
              <a:ahLst/>
              <a:cxnLst/>
              <a:rect l="l" t="t" r="r" b="b"/>
              <a:pathLst>
                <a:path w="20901" h="18664" extrusionOk="0">
                  <a:moveTo>
                    <a:pt x="15934" y="1"/>
                  </a:moveTo>
                  <a:lnTo>
                    <a:pt x="12794" y="2038"/>
                  </a:lnTo>
                  <a:lnTo>
                    <a:pt x="11342" y="6947"/>
                  </a:lnTo>
                  <a:lnTo>
                    <a:pt x="8541" y="8568"/>
                  </a:lnTo>
                  <a:lnTo>
                    <a:pt x="8733" y="4280"/>
                  </a:lnTo>
                  <a:lnTo>
                    <a:pt x="8005" y="3717"/>
                  </a:lnTo>
                  <a:lnTo>
                    <a:pt x="6598" y="8139"/>
                  </a:lnTo>
                  <a:lnTo>
                    <a:pt x="3476" y="11257"/>
                  </a:lnTo>
                  <a:lnTo>
                    <a:pt x="0" y="13473"/>
                  </a:lnTo>
                  <a:lnTo>
                    <a:pt x="206" y="18663"/>
                  </a:lnTo>
                  <a:lnTo>
                    <a:pt x="19145" y="17547"/>
                  </a:lnTo>
                  <a:lnTo>
                    <a:pt x="17640" y="11262"/>
                  </a:lnTo>
                  <a:lnTo>
                    <a:pt x="20034" y="8510"/>
                  </a:lnTo>
                  <a:lnTo>
                    <a:pt x="20901" y="2346"/>
                  </a:lnTo>
                  <a:lnTo>
                    <a:pt x="18190" y="1345"/>
                  </a:lnTo>
                  <a:lnTo>
                    <a:pt x="14638" y="5450"/>
                  </a:lnTo>
                  <a:lnTo>
                    <a:pt x="13540" y="3333"/>
                  </a:lnTo>
                  <a:lnTo>
                    <a:pt x="15862" y="885"/>
                  </a:lnTo>
                  <a:lnTo>
                    <a:pt x="15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43"/>
            <p:cNvSpPr/>
            <p:nvPr/>
          </p:nvSpPr>
          <p:spPr>
            <a:xfrm>
              <a:off x="3910458" y="3595227"/>
              <a:ext cx="572500" cy="927817"/>
            </a:xfrm>
            <a:custGeom>
              <a:avLst/>
              <a:gdLst/>
              <a:ahLst/>
              <a:cxnLst/>
              <a:rect l="l" t="t" r="r" b="b"/>
              <a:pathLst>
                <a:path w="10494" h="17007" extrusionOk="0">
                  <a:moveTo>
                    <a:pt x="10493" y="1"/>
                  </a:moveTo>
                  <a:lnTo>
                    <a:pt x="9167" y="340"/>
                  </a:lnTo>
                  <a:lnTo>
                    <a:pt x="7653" y="1694"/>
                  </a:lnTo>
                  <a:lnTo>
                    <a:pt x="4727" y="4651"/>
                  </a:lnTo>
                  <a:lnTo>
                    <a:pt x="1211" y="12499"/>
                  </a:lnTo>
                  <a:lnTo>
                    <a:pt x="1" y="16358"/>
                  </a:lnTo>
                  <a:cubicBezTo>
                    <a:pt x="1" y="16358"/>
                    <a:pt x="2473" y="17007"/>
                    <a:pt x="2860" y="17007"/>
                  </a:cubicBezTo>
                  <a:cubicBezTo>
                    <a:pt x="2908" y="17007"/>
                    <a:pt x="2924" y="16997"/>
                    <a:pt x="2900" y="16975"/>
                  </a:cubicBezTo>
                  <a:cubicBezTo>
                    <a:pt x="2681" y="16774"/>
                    <a:pt x="3154" y="12539"/>
                    <a:pt x="3154" y="12539"/>
                  </a:cubicBezTo>
                  <a:lnTo>
                    <a:pt x="8305" y="4146"/>
                  </a:lnTo>
                  <a:lnTo>
                    <a:pt x="104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43"/>
            <p:cNvSpPr/>
            <p:nvPr/>
          </p:nvSpPr>
          <p:spPr>
            <a:xfrm>
              <a:off x="3650713" y="3559383"/>
              <a:ext cx="593886" cy="626128"/>
            </a:xfrm>
            <a:custGeom>
              <a:avLst/>
              <a:gdLst/>
              <a:ahLst/>
              <a:cxnLst/>
              <a:rect l="l" t="t" r="r" b="b"/>
              <a:pathLst>
                <a:path w="10886" h="11477" extrusionOk="0">
                  <a:moveTo>
                    <a:pt x="10886" y="1"/>
                  </a:moveTo>
                  <a:lnTo>
                    <a:pt x="7875" y="747"/>
                  </a:lnTo>
                  <a:lnTo>
                    <a:pt x="5655" y="2007"/>
                  </a:lnTo>
                  <a:lnTo>
                    <a:pt x="3623" y="4740"/>
                  </a:lnTo>
                  <a:lnTo>
                    <a:pt x="0" y="10717"/>
                  </a:lnTo>
                  <a:lnTo>
                    <a:pt x="1300" y="11476"/>
                  </a:lnTo>
                  <a:lnTo>
                    <a:pt x="3373" y="9475"/>
                  </a:lnTo>
                  <a:lnTo>
                    <a:pt x="8277" y="4106"/>
                  </a:lnTo>
                  <a:lnTo>
                    <a:pt x="108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43"/>
            <p:cNvSpPr/>
            <p:nvPr/>
          </p:nvSpPr>
          <p:spPr>
            <a:xfrm>
              <a:off x="3178905" y="3586225"/>
              <a:ext cx="787392" cy="903158"/>
            </a:xfrm>
            <a:custGeom>
              <a:avLst/>
              <a:gdLst/>
              <a:ahLst/>
              <a:cxnLst/>
              <a:rect l="l" t="t" r="r" b="b"/>
              <a:pathLst>
                <a:path w="14433" h="16555" extrusionOk="0">
                  <a:moveTo>
                    <a:pt x="11887" y="0"/>
                  </a:moveTo>
                  <a:lnTo>
                    <a:pt x="9050" y="1349"/>
                  </a:lnTo>
                  <a:lnTo>
                    <a:pt x="6464" y="2640"/>
                  </a:lnTo>
                  <a:lnTo>
                    <a:pt x="3668" y="9564"/>
                  </a:lnTo>
                  <a:lnTo>
                    <a:pt x="1300" y="11730"/>
                  </a:lnTo>
                  <a:lnTo>
                    <a:pt x="0" y="16555"/>
                  </a:lnTo>
                  <a:lnTo>
                    <a:pt x="6799" y="12110"/>
                  </a:lnTo>
                  <a:lnTo>
                    <a:pt x="9466" y="4271"/>
                  </a:lnTo>
                  <a:lnTo>
                    <a:pt x="14433" y="331"/>
                  </a:lnTo>
                  <a:lnTo>
                    <a:pt x="11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43"/>
            <p:cNvSpPr/>
            <p:nvPr/>
          </p:nvSpPr>
          <p:spPr>
            <a:xfrm>
              <a:off x="2771202" y="3777772"/>
              <a:ext cx="418710" cy="713088"/>
            </a:xfrm>
            <a:custGeom>
              <a:avLst/>
              <a:gdLst/>
              <a:ahLst/>
              <a:cxnLst/>
              <a:rect l="l" t="t" r="r" b="b"/>
              <a:pathLst>
                <a:path w="7675" h="13071" extrusionOk="0">
                  <a:moveTo>
                    <a:pt x="7674" y="0"/>
                  </a:moveTo>
                  <a:lnTo>
                    <a:pt x="4418" y="2971"/>
                  </a:lnTo>
                  <a:lnTo>
                    <a:pt x="4262" y="5678"/>
                  </a:lnTo>
                  <a:lnTo>
                    <a:pt x="0" y="12959"/>
                  </a:lnTo>
                  <a:lnTo>
                    <a:pt x="2144" y="13070"/>
                  </a:lnTo>
                  <a:lnTo>
                    <a:pt x="4614" y="6790"/>
                  </a:lnTo>
                  <a:lnTo>
                    <a:pt x="5235" y="9649"/>
                  </a:lnTo>
                  <a:lnTo>
                    <a:pt x="7103" y="2323"/>
                  </a:lnTo>
                  <a:lnTo>
                    <a:pt x="76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43"/>
            <p:cNvSpPr/>
            <p:nvPr/>
          </p:nvSpPr>
          <p:spPr>
            <a:xfrm>
              <a:off x="2442933" y="3662004"/>
              <a:ext cx="739875" cy="860278"/>
            </a:xfrm>
            <a:custGeom>
              <a:avLst/>
              <a:gdLst/>
              <a:ahLst/>
              <a:cxnLst/>
              <a:rect l="l" t="t" r="r" b="b"/>
              <a:pathLst>
                <a:path w="13562" h="15769" extrusionOk="0">
                  <a:moveTo>
                    <a:pt x="13562" y="1"/>
                  </a:moveTo>
                  <a:lnTo>
                    <a:pt x="8956" y="1140"/>
                  </a:lnTo>
                  <a:lnTo>
                    <a:pt x="5396" y="3891"/>
                  </a:lnTo>
                  <a:lnTo>
                    <a:pt x="3717" y="7800"/>
                  </a:lnTo>
                  <a:lnTo>
                    <a:pt x="0" y="15769"/>
                  </a:lnTo>
                  <a:lnTo>
                    <a:pt x="0" y="15769"/>
                  </a:lnTo>
                  <a:lnTo>
                    <a:pt x="4186" y="15393"/>
                  </a:lnTo>
                  <a:lnTo>
                    <a:pt x="5722" y="7478"/>
                  </a:lnTo>
                  <a:lnTo>
                    <a:pt x="8675" y="5843"/>
                  </a:lnTo>
                  <a:lnTo>
                    <a:pt x="12762" y="1667"/>
                  </a:lnTo>
                  <a:lnTo>
                    <a:pt x="135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43"/>
            <p:cNvSpPr/>
            <p:nvPr/>
          </p:nvSpPr>
          <p:spPr>
            <a:xfrm>
              <a:off x="1947229" y="3826000"/>
              <a:ext cx="455534" cy="677791"/>
            </a:xfrm>
            <a:custGeom>
              <a:avLst/>
              <a:gdLst/>
              <a:ahLst/>
              <a:cxnLst/>
              <a:rect l="l" t="t" r="r" b="b"/>
              <a:pathLst>
                <a:path w="8350" h="12424" extrusionOk="0">
                  <a:moveTo>
                    <a:pt x="8023" y="1"/>
                  </a:moveTo>
                  <a:lnTo>
                    <a:pt x="5267" y="1385"/>
                  </a:lnTo>
                  <a:lnTo>
                    <a:pt x="2676" y="5303"/>
                  </a:lnTo>
                  <a:lnTo>
                    <a:pt x="1" y="11954"/>
                  </a:lnTo>
                  <a:lnTo>
                    <a:pt x="6076" y="12423"/>
                  </a:lnTo>
                  <a:lnTo>
                    <a:pt x="6446" y="7845"/>
                  </a:lnTo>
                  <a:lnTo>
                    <a:pt x="8349" y="2895"/>
                  </a:lnTo>
                  <a:lnTo>
                    <a:pt x="6277" y="5071"/>
                  </a:lnTo>
                  <a:lnTo>
                    <a:pt x="5580" y="3985"/>
                  </a:lnTo>
                  <a:lnTo>
                    <a:pt x="80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43"/>
            <p:cNvSpPr/>
            <p:nvPr/>
          </p:nvSpPr>
          <p:spPr>
            <a:xfrm>
              <a:off x="6214395" y="3754613"/>
              <a:ext cx="305399" cy="749149"/>
            </a:xfrm>
            <a:custGeom>
              <a:avLst/>
              <a:gdLst/>
              <a:ahLst/>
              <a:cxnLst/>
              <a:rect l="l" t="t" r="r" b="b"/>
              <a:pathLst>
                <a:path w="5598" h="13732" extrusionOk="0">
                  <a:moveTo>
                    <a:pt x="4615" y="13732"/>
                  </a:moveTo>
                  <a:lnTo>
                    <a:pt x="5584" y="11248"/>
                  </a:lnTo>
                  <a:lnTo>
                    <a:pt x="5598" y="3578"/>
                  </a:lnTo>
                  <a:lnTo>
                    <a:pt x="3748" y="4494"/>
                  </a:lnTo>
                  <a:lnTo>
                    <a:pt x="3994" y="8773"/>
                  </a:lnTo>
                  <a:lnTo>
                    <a:pt x="3632" y="8309"/>
                  </a:lnTo>
                  <a:lnTo>
                    <a:pt x="2663" y="3824"/>
                  </a:lnTo>
                  <a:lnTo>
                    <a:pt x="3748" y="0"/>
                  </a:lnTo>
                  <a:lnTo>
                    <a:pt x="1613" y="1720"/>
                  </a:lnTo>
                  <a:lnTo>
                    <a:pt x="1050" y="3619"/>
                  </a:lnTo>
                  <a:lnTo>
                    <a:pt x="1" y="5428"/>
                  </a:lnTo>
                  <a:lnTo>
                    <a:pt x="1626" y="7442"/>
                  </a:lnTo>
                  <a:lnTo>
                    <a:pt x="2453" y="10444"/>
                  </a:lnTo>
                  <a:lnTo>
                    <a:pt x="3686" y="11829"/>
                  </a:lnTo>
                  <a:lnTo>
                    <a:pt x="4115" y="13714"/>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43"/>
            <p:cNvSpPr/>
            <p:nvPr/>
          </p:nvSpPr>
          <p:spPr>
            <a:xfrm>
              <a:off x="6775894" y="3860398"/>
              <a:ext cx="74358" cy="148444"/>
            </a:xfrm>
            <a:custGeom>
              <a:avLst/>
              <a:gdLst/>
              <a:ahLst/>
              <a:cxnLst/>
              <a:rect l="l" t="t" r="r" b="b"/>
              <a:pathLst>
                <a:path w="1363" h="2721" extrusionOk="0">
                  <a:moveTo>
                    <a:pt x="1363" y="210"/>
                  </a:moveTo>
                  <a:lnTo>
                    <a:pt x="1010" y="2720"/>
                  </a:lnTo>
                  <a:lnTo>
                    <a:pt x="469" y="965"/>
                  </a:lnTo>
                  <a:lnTo>
                    <a:pt x="0" y="733"/>
                  </a:lnTo>
                  <a:lnTo>
                    <a:pt x="492" y="0"/>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43"/>
            <p:cNvSpPr/>
            <p:nvPr/>
          </p:nvSpPr>
          <p:spPr>
            <a:xfrm>
              <a:off x="6530934" y="3947852"/>
              <a:ext cx="83196" cy="457444"/>
            </a:xfrm>
            <a:custGeom>
              <a:avLst/>
              <a:gdLst/>
              <a:ahLst/>
              <a:cxnLst/>
              <a:rect l="l" t="t" r="r" b="b"/>
              <a:pathLst>
                <a:path w="1525" h="8385" extrusionOk="0">
                  <a:moveTo>
                    <a:pt x="376" y="1"/>
                  </a:moveTo>
                  <a:cubicBezTo>
                    <a:pt x="206" y="215"/>
                    <a:pt x="1247" y="814"/>
                    <a:pt x="1247" y="814"/>
                  </a:cubicBezTo>
                  <a:lnTo>
                    <a:pt x="1524" y="8385"/>
                  </a:lnTo>
                  <a:lnTo>
                    <a:pt x="206" y="6965"/>
                  </a:lnTo>
                  <a:lnTo>
                    <a:pt x="1" y="2498"/>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43"/>
            <p:cNvSpPr/>
            <p:nvPr/>
          </p:nvSpPr>
          <p:spPr>
            <a:xfrm>
              <a:off x="6423511" y="3875510"/>
              <a:ext cx="52427" cy="103109"/>
            </a:xfrm>
            <a:custGeom>
              <a:avLst/>
              <a:gdLst/>
              <a:ahLst/>
              <a:cxnLst/>
              <a:rect l="l" t="t" r="r" b="b"/>
              <a:pathLst>
                <a:path w="961" h="1890" extrusionOk="0">
                  <a:moveTo>
                    <a:pt x="54" y="0"/>
                  </a:moveTo>
                  <a:lnTo>
                    <a:pt x="960" y="710"/>
                  </a:lnTo>
                  <a:lnTo>
                    <a:pt x="491" y="1537"/>
                  </a:lnTo>
                  <a:lnTo>
                    <a:pt x="0" y="1890"/>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43"/>
            <p:cNvSpPr/>
            <p:nvPr/>
          </p:nvSpPr>
          <p:spPr>
            <a:xfrm>
              <a:off x="4703715" y="3685872"/>
              <a:ext cx="992355" cy="853458"/>
            </a:xfrm>
            <a:custGeom>
              <a:avLst/>
              <a:gdLst/>
              <a:ahLst/>
              <a:cxnLst/>
              <a:rect l="l" t="t" r="r" b="b"/>
              <a:pathLst>
                <a:path w="18190" h="15644" extrusionOk="0">
                  <a:moveTo>
                    <a:pt x="18190" y="461"/>
                  </a:moveTo>
                  <a:lnTo>
                    <a:pt x="17930" y="5919"/>
                  </a:lnTo>
                  <a:lnTo>
                    <a:pt x="13423" y="11816"/>
                  </a:lnTo>
                  <a:lnTo>
                    <a:pt x="14348" y="15644"/>
                  </a:lnTo>
                  <a:lnTo>
                    <a:pt x="0" y="15644"/>
                  </a:lnTo>
                  <a:lnTo>
                    <a:pt x="3654" y="10797"/>
                  </a:lnTo>
                  <a:lnTo>
                    <a:pt x="4981" y="6277"/>
                  </a:lnTo>
                  <a:lnTo>
                    <a:pt x="5870" y="6545"/>
                  </a:lnTo>
                  <a:lnTo>
                    <a:pt x="5740" y="8948"/>
                  </a:lnTo>
                  <a:lnTo>
                    <a:pt x="6509" y="8948"/>
                  </a:lnTo>
                  <a:lnTo>
                    <a:pt x="8353" y="5151"/>
                  </a:lnTo>
                  <a:lnTo>
                    <a:pt x="11092" y="2985"/>
                  </a:lnTo>
                  <a:lnTo>
                    <a:pt x="13950" y="1636"/>
                  </a:lnTo>
                  <a:lnTo>
                    <a:pt x="14973" y="1"/>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43"/>
            <p:cNvSpPr/>
            <p:nvPr/>
          </p:nvSpPr>
          <p:spPr>
            <a:xfrm>
              <a:off x="4588927" y="3637644"/>
              <a:ext cx="441405" cy="908995"/>
            </a:xfrm>
            <a:custGeom>
              <a:avLst/>
              <a:gdLst/>
              <a:ahLst/>
              <a:cxnLst/>
              <a:rect l="l" t="t" r="r" b="b"/>
              <a:pathLst>
                <a:path w="8091" h="16662" extrusionOk="0">
                  <a:moveTo>
                    <a:pt x="8090" y="0"/>
                  </a:moveTo>
                  <a:lnTo>
                    <a:pt x="6031" y="5151"/>
                  </a:lnTo>
                  <a:lnTo>
                    <a:pt x="4396" y="9466"/>
                  </a:lnTo>
                  <a:lnTo>
                    <a:pt x="2721" y="10431"/>
                  </a:lnTo>
                  <a:lnTo>
                    <a:pt x="1443" y="14491"/>
                  </a:lnTo>
                  <a:lnTo>
                    <a:pt x="2640" y="16662"/>
                  </a:lnTo>
                  <a:lnTo>
                    <a:pt x="581" y="16662"/>
                  </a:lnTo>
                  <a:lnTo>
                    <a:pt x="1" y="11905"/>
                  </a:lnTo>
                  <a:lnTo>
                    <a:pt x="3078" y="6951"/>
                  </a:lnTo>
                  <a:lnTo>
                    <a:pt x="3431" y="4963"/>
                  </a:lnTo>
                  <a:lnTo>
                    <a:pt x="5182" y="2439"/>
                  </a:lnTo>
                  <a:lnTo>
                    <a:pt x="6451" y="1474"/>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43"/>
            <p:cNvSpPr/>
            <p:nvPr/>
          </p:nvSpPr>
          <p:spPr>
            <a:xfrm>
              <a:off x="3769156" y="3768743"/>
              <a:ext cx="589249" cy="731855"/>
            </a:xfrm>
            <a:custGeom>
              <a:avLst/>
              <a:gdLst/>
              <a:ahLst/>
              <a:cxnLst/>
              <a:rect l="l" t="t" r="r" b="b"/>
              <a:pathLst>
                <a:path w="10801" h="13415" extrusionOk="0">
                  <a:moveTo>
                    <a:pt x="8639" y="635"/>
                  </a:moveTo>
                  <a:lnTo>
                    <a:pt x="10801" y="1"/>
                  </a:lnTo>
                  <a:lnTo>
                    <a:pt x="5682" y="10323"/>
                  </a:lnTo>
                  <a:lnTo>
                    <a:pt x="5235" y="9886"/>
                  </a:lnTo>
                  <a:lnTo>
                    <a:pt x="5146" y="8514"/>
                  </a:lnTo>
                  <a:lnTo>
                    <a:pt x="2591" y="13415"/>
                  </a:lnTo>
                  <a:lnTo>
                    <a:pt x="0" y="13254"/>
                  </a:lnTo>
                  <a:lnTo>
                    <a:pt x="2627" y="9502"/>
                  </a:lnTo>
                  <a:lnTo>
                    <a:pt x="4172" y="8796"/>
                  </a:lnTo>
                  <a:lnTo>
                    <a:pt x="5709" y="5593"/>
                  </a:lnTo>
                  <a:lnTo>
                    <a:pt x="8054" y="1765"/>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43"/>
            <p:cNvSpPr/>
            <p:nvPr/>
          </p:nvSpPr>
          <p:spPr>
            <a:xfrm>
              <a:off x="3194508" y="3801913"/>
              <a:ext cx="764479" cy="693558"/>
            </a:xfrm>
            <a:custGeom>
              <a:avLst/>
              <a:gdLst/>
              <a:ahLst/>
              <a:cxnLst/>
              <a:rect l="l" t="t" r="r" b="b"/>
              <a:pathLst>
                <a:path w="14013" h="12713" extrusionOk="0">
                  <a:moveTo>
                    <a:pt x="13271" y="925"/>
                  </a:moveTo>
                  <a:lnTo>
                    <a:pt x="12798" y="2886"/>
                  </a:lnTo>
                  <a:lnTo>
                    <a:pt x="14013" y="2417"/>
                  </a:lnTo>
                  <a:lnTo>
                    <a:pt x="11292" y="7353"/>
                  </a:lnTo>
                  <a:lnTo>
                    <a:pt x="12114" y="7638"/>
                  </a:lnTo>
                  <a:lnTo>
                    <a:pt x="10989" y="12472"/>
                  </a:lnTo>
                  <a:lnTo>
                    <a:pt x="0" y="12713"/>
                  </a:lnTo>
                  <a:lnTo>
                    <a:pt x="1657" y="9363"/>
                  </a:lnTo>
                  <a:lnTo>
                    <a:pt x="3252" y="9313"/>
                  </a:lnTo>
                  <a:lnTo>
                    <a:pt x="4002" y="4744"/>
                  </a:lnTo>
                  <a:lnTo>
                    <a:pt x="6683" y="1291"/>
                  </a:lnTo>
                  <a:lnTo>
                    <a:pt x="9662" y="0"/>
                  </a:lnTo>
                  <a:lnTo>
                    <a:pt x="6281" y="5534"/>
                  </a:lnTo>
                  <a:lnTo>
                    <a:pt x="7513" y="5311"/>
                  </a:lnTo>
                  <a:lnTo>
                    <a:pt x="9653" y="2466"/>
                  </a:lnTo>
                  <a:lnTo>
                    <a:pt x="9930" y="4355"/>
                  </a:lnTo>
                  <a:lnTo>
                    <a:pt x="9296" y="6682"/>
                  </a:lnTo>
                  <a:lnTo>
                    <a:pt x="11936" y="1916"/>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43"/>
            <p:cNvSpPr/>
            <p:nvPr/>
          </p:nvSpPr>
          <p:spPr>
            <a:xfrm>
              <a:off x="2373700" y="3951998"/>
              <a:ext cx="468955" cy="528147"/>
            </a:xfrm>
            <a:custGeom>
              <a:avLst/>
              <a:gdLst/>
              <a:ahLst/>
              <a:cxnLst/>
              <a:rect l="l" t="t" r="r" b="b"/>
              <a:pathLst>
                <a:path w="8596" h="9681" extrusionOk="0">
                  <a:moveTo>
                    <a:pt x="8595" y="5"/>
                  </a:moveTo>
                  <a:lnTo>
                    <a:pt x="5696" y="4459"/>
                  </a:lnTo>
                  <a:lnTo>
                    <a:pt x="4374" y="9680"/>
                  </a:lnTo>
                  <a:lnTo>
                    <a:pt x="1" y="9654"/>
                  </a:lnTo>
                  <a:lnTo>
                    <a:pt x="1814" y="5642"/>
                  </a:lnTo>
                  <a:lnTo>
                    <a:pt x="3699" y="3753"/>
                  </a:lnTo>
                  <a:lnTo>
                    <a:pt x="5669" y="215"/>
                  </a:lnTo>
                  <a:lnTo>
                    <a:pt x="6290" y="179"/>
                  </a:lnTo>
                  <a:lnTo>
                    <a:pt x="4999" y="3127"/>
                  </a:lnTo>
                  <a:lnTo>
                    <a:pt x="7041" y="514"/>
                  </a:lnTo>
                  <a:lnTo>
                    <a:pt x="7921" y="1"/>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43"/>
            <p:cNvSpPr/>
            <p:nvPr/>
          </p:nvSpPr>
          <p:spPr>
            <a:xfrm>
              <a:off x="1862175" y="3964928"/>
              <a:ext cx="385595" cy="575883"/>
            </a:xfrm>
            <a:custGeom>
              <a:avLst/>
              <a:gdLst/>
              <a:ahLst/>
              <a:cxnLst/>
              <a:rect l="l" t="t" r="r" b="b"/>
              <a:pathLst>
                <a:path w="7068" h="10556" extrusionOk="0">
                  <a:moveTo>
                    <a:pt x="7067" y="0"/>
                  </a:moveTo>
                  <a:lnTo>
                    <a:pt x="5964" y="3386"/>
                  </a:lnTo>
                  <a:lnTo>
                    <a:pt x="3226" y="10556"/>
                  </a:lnTo>
                  <a:lnTo>
                    <a:pt x="1" y="10274"/>
                  </a:lnTo>
                  <a:lnTo>
                    <a:pt x="2404" y="5481"/>
                  </a:lnTo>
                  <a:lnTo>
                    <a:pt x="4235" y="2993"/>
                  </a:lnTo>
                  <a:close/>
                </a:path>
              </a:pathLst>
            </a:custGeom>
            <a:gradFill>
              <a:gsLst>
                <a:gs pos="0">
                  <a:schemeClr val="lt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43"/>
            <p:cNvSpPr/>
            <p:nvPr/>
          </p:nvSpPr>
          <p:spPr>
            <a:xfrm>
              <a:off x="4047895" y="4691543"/>
              <a:ext cx="40628" cy="1180"/>
            </a:xfrm>
            <a:custGeom>
              <a:avLst/>
              <a:gdLst/>
              <a:ahLst/>
              <a:cxnLst/>
              <a:rect l="l" t="t" r="r" b="b"/>
              <a:pathLst>
                <a:path w="792" h="23" extrusionOk="0">
                  <a:moveTo>
                    <a:pt x="1" y="1"/>
                  </a:moveTo>
                  <a:cubicBezTo>
                    <a:pt x="260" y="10"/>
                    <a:pt x="528" y="18"/>
                    <a:pt x="791" y="23"/>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43"/>
            <p:cNvSpPr/>
            <p:nvPr/>
          </p:nvSpPr>
          <p:spPr>
            <a:xfrm>
              <a:off x="1847063" y="4430801"/>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43"/>
            <p:cNvSpPr/>
            <p:nvPr/>
          </p:nvSpPr>
          <p:spPr>
            <a:xfrm>
              <a:off x="4088471" y="4653789"/>
              <a:ext cx="382218" cy="38935"/>
            </a:xfrm>
            <a:custGeom>
              <a:avLst/>
              <a:gdLst/>
              <a:ahLst/>
              <a:cxnLst/>
              <a:rect l="l" t="t" r="r" b="b"/>
              <a:pathLst>
                <a:path w="7451" h="759" extrusionOk="0">
                  <a:moveTo>
                    <a:pt x="7010" y="0"/>
                  </a:moveTo>
                  <a:cubicBezTo>
                    <a:pt x="6841" y="0"/>
                    <a:pt x="6684" y="57"/>
                    <a:pt x="6542" y="186"/>
                  </a:cubicBezTo>
                  <a:lnTo>
                    <a:pt x="6542" y="186"/>
                  </a:lnTo>
                  <a:lnTo>
                    <a:pt x="7451" y="107"/>
                  </a:lnTo>
                  <a:cubicBezTo>
                    <a:pt x="7296" y="38"/>
                    <a:pt x="7149" y="0"/>
                    <a:pt x="7010" y="0"/>
                  </a:cubicBezTo>
                  <a:close/>
                  <a:moveTo>
                    <a:pt x="6542" y="186"/>
                  </a:moveTo>
                  <a:lnTo>
                    <a:pt x="5598" y="269"/>
                  </a:lnTo>
                  <a:lnTo>
                    <a:pt x="5598" y="269"/>
                  </a:lnTo>
                  <a:cubicBezTo>
                    <a:pt x="5164" y="244"/>
                    <a:pt x="4730" y="212"/>
                    <a:pt x="4316" y="212"/>
                  </a:cubicBezTo>
                  <a:cubicBezTo>
                    <a:pt x="4058" y="212"/>
                    <a:pt x="3807" y="224"/>
                    <a:pt x="3569" y="259"/>
                  </a:cubicBezTo>
                  <a:cubicBezTo>
                    <a:pt x="3370" y="286"/>
                    <a:pt x="3166" y="295"/>
                    <a:pt x="2959" y="295"/>
                  </a:cubicBezTo>
                  <a:cubicBezTo>
                    <a:pt x="2566" y="295"/>
                    <a:pt x="2165" y="262"/>
                    <a:pt x="1770" y="262"/>
                  </a:cubicBezTo>
                  <a:cubicBezTo>
                    <a:pt x="1146" y="262"/>
                    <a:pt x="537" y="343"/>
                    <a:pt x="0" y="759"/>
                  </a:cubicBezTo>
                  <a:lnTo>
                    <a:pt x="5598" y="269"/>
                  </a:lnTo>
                  <a:lnTo>
                    <a:pt x="5598" y="269"/>
                  </a:lnTo>
                  <a:cubicBezTo>
                    <a:pt x="5880" y="285"/>
                    <a:pt x="6161" y="299"/>
                    <a:pt x="6437" y="299"/>
                  </a:cubicBezTo>
                  <a:cubicBezTo>
                    <a:pt x="6471" y="257"/>
                    <a:pt x="6506" y="219"/>
                    <a:pt x="6542"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43"/>
            <p:cNvSpPr/>
            <p:nvPr/>
          </p:nvSpPr>
          <p:spPr>
            <a:xfrm>
              <a:off x="5109274" y="4559813"/>
              <a:ext cx="489019" cy="132450"/>
            </a:xfrm>
            <a:custGeom>
              <a:avLst/>
              <a:gdLst/>
              <a:ahLst/>
              <a:cxnLst/>
              <a:rect l="l" t="t" r="r" b="b"/>
              <a:pathLst>
                <a:path w="9533" h="2582" extrusionOk="0">
                  <a:moveTo>
                    <a:pt x="7366" y="1845"/>
                  </a:moveTo>
                  <a:lnTo>
                    <a:pt x="7366" y="1845"/>
                  </a:lnTo>
                  <a:cubicBezTo>
                    <a:pt x="7353" y="1876"/>
                    <a:pt x="7344" y="1912"/>
                    <a:pt x="7321" y="1966"/>
                  </a:cubicBezTo>
                  <a:cubicBezTo>
                    <a:pt x="7303" y="1916"/>
                    <a:pt x="7299" y="1890"/>
                    <a:pt x="7286" y="1863"/>
                  </a:cubicBezTo>
                  <a:cubicBezTo>
                    <a:pt x="7317" y="1854"/>
                    <a:pt x="7339" y="1849"/>
                    <a:pt x="7366" y="1845"/>
                  </a:cubicBezTo>
                  <a:close/>
                  <a:moveTo>
                    <a:pt x="6917" y="1"/>
                  </a:moveTo>
                  <a:cubicBezTo>
                    <a:pt x="6846" y="1"/>
                    <a:pt x="6773" y="10"/>
                    <a:pt x="6696" y="31"/>
                  </a:cubicBezTo>
                  <a:lnTo>
                    <a:pt x="6683" y="40"/>
                  </a:lnTo>
                  <a:cubicBezTo>
                    <a:pt x="6633" y="617"/>
                    <a:pt x="5968" y="483"/>
                    <a:pt x="5655" y="755"/>
                  </a:cubicBezTo>
                  <a:cubicBezTo>
                    <a:pt x="5843" y="1130"/>
                    <a:pt x="6200" y="1631"/>
                    <a:pt x="5579" y="1809"/>
                  </a:cubicBezTo>
                  <a:cubicBezTo>
                    <a:pt x="5448" y="1848"/>
                    <a:pt x="5330" y="1865"/>
                    <a:pt x="5224" y="1865"/>
                  </a:cubicBezTo>
                  <a:cubicBezTo>
                    <a:pt x="4603" y="1865"/>
                    <a:pt x="4373" y="1268"/>
                    <a:pt x="4136" y="768"/>
                  </a:cubicBezTo>
                  <a:cubicBezTo>
                    <a:pt x="3931" y="527"/>
                    <a:pt x="3417" y="706"/>
                    <a:pt x="3346" y="286"/>
                  </a:cubicBezTo>
                  <a:cubicBezTo>
                    <a:pt x="3261" y="268"/>
                    <a:pt x="3176" y="259"/>
                    <a:pt x="3096" y="250"/>
                  </a:cubicBezTo>
                  <a:lnTo>
                    <a:pt x="3096" y="250"/>
                  </a:lnTo>
                  <a:cubicBezTo>
                    <a:pt x="2778" y="400"/>
                    <a:pt x="3097" y="956"/>
                    <a:pt x="2557" y="956"/>
                  </a:cubicBezTo>
                  <a:cubicBezTo>
                    <a:pt x="2550" y="956"/>
                    <a:pt x="2544" y="956"/>
                    <a:pt x="2537" y="956"/>
                  </a:cubicBezTo>
                  <a:cubicBezTo>
                    <a:pt x="2527" y="955"/>
                    <a:pt x="2516" y="955"/>
                    <a:pt x="2505" y="955"/>
                  </a:cubicBezTo>
                  <a:cubicBezTo>
                    <a:pt x="2449" y="955"/>
                    <a:pt x="2393" y="965"/>
                    <a:pt x="2341" y="992"/>
                  </a:cubicBezTo>
                  <a:cubicBezTo>
                    <a:pt x="2305" y="1304"/>
                    <a:pt x="2269" y="1608"/>
                    <a:pt x="2234" y="1916"/>
                  </a:cubicBezTo>
                  <a:cubicBezTo>
                    <a:pt x="2040" y="2121"/>
                    <a:pt x="1850" y="2217"/>
                    <a:pt x="1662" y="2217"/>
                  </a:cubicBezTo>
                  <a:cubicBezTo>
                    <a:pt x="1460" y="2217"/>
                    <a:pt x="1260" y="2105"/>
                    <a:pt x="1063" y="1894"/>
                  </a:cubicBezTo>
                  <a:cubicBezTo>
                    <a:pt x="1045" y="1823"/>
                    <a:pt x="1027" y="1742"/>
                    <a:pt x="1010" y="1666"/>
                  </a:cubicBezTo>
                  <a:cubicBezTo>
                    <a:pt x="929" y="1666"/>
                    <a:pt x="849" y="1662"/>
                    <a:pt x="764" y="1648"/>
                  </a:cubicBezTo>
                  <a:cubicBezTo>
                    <a:pt x="646" y="1611"/>
                    <a:pt x="553" y="1595"/>
                    <a:pt x="479" y="1595"/>
                  </a:cubicBezTo>
                  <a:cubicBezTo>
                    <a:pt x="14" y="1595"/>
                    <a:pt x="305" y="2242"/>
                    <a:pt x="0" y="2377"/>
                  </a:cubicBezTo>
                  <a:lnTo>
                    <a:pt x="9532" y="2582"/>
                  </a:lnTo>
                  <a:lnTo>
                    <a:pt x="9282" y="2363"/>
                  </a:lnTo>
                  <a:cubicBezTo>
                    <a:pt x="7978" y="2144"/>
                    <a:pt x="7978" y="2144"/>
                    <a:pt x="8755" y="500"/>
                  </a:cubicBezTo>
                  <a:lnTo>
                    <a:pt x="8755" y="500"/>
                  </a:lnTo>
                  <a:cubicBezTo>
                    <a:pt x="8634" y="551"/>
                    <a:pt x="8522" y="573"/>
                    <a:pt x="8415" y="573"/>
                  </a:cubicBezTo>
                  <a:cubicBezTo>
                    <a:pt x="7863" y="573"/>
                    <a:pt x="7469" y="1"/>
                    <a:pt x="6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43"/>
            <p:cNvSpPr/>
            <p:nvPr/>
          </p:nvSpPr>
          <p:spPr>
            <a:xfrm>
              <a:off x="4814370" y="4673333"/>
              <a:ext cx="105878" cy="21494"/>
            </a:xfrm>
            <a:custGeom>
              <a:avLst/>
              <a:gdLst/>
              <a:ahLst/>
              <a:cxnLst/>
              <a:rect l="l" t="t" r="r" b="b"/>
              <a:pathLst>
                <a:path w="2064" h="419" extrusionOk="0">
                  <a:moveTo>
                    <a:pt x="515" y="1"/>
                  </a:moveTo>
                  <a:cubicBezTo>
                    <a:pt x="350" y="1"/>
                    <a:pt x="179" y="29"/>
                    <a:pt x="0" y="101"/>
                  </a:cubicBezTo>
                  <a:lnTo>
                    <a:pt x="2064" y="418"/>
                  </a:lnTo>
                  <a:cubicBezTo>
                    <a:pt x="1543" y="312"/>
                    <a:pt x="1059" y="1"/>
                    <a:pt x="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43"/>
            <p:cNvSpPr/>
            <p:nvPr/>
          </p:nvSpPr>
          <p:spPr>
            <a:xfrm>
              <a:off x="3921397" y="4466093"/>
              <a:ext cx="524773" cy="146147"/>
            </a:xfrm>
            <a:custGeom>
              <a:avLst/>
              <a:gdLst/>
              <a:ahLst/>
              <a:cxnLst/>
              <a:rect l="l" t="t" r="r" b="b"/>
              <a:pathLst>
                <a:path w="10230" h="2849" extrusionOk="0">
                  <a:moveTo>
                    <a:pt x="3275" y="0"/>
                  </a:moveTo>
                  <a:cubicBezTo>
                    <a:pt x="2939" y="549"/>
                    <a:pt x="2431" y="785"/>
                    <a:pt x="1905" y="785"/>
                  </a:cubicBezTo>
                  <a:cubicBezTo>
                    <a:pt x="1627" y="785"/>
                    <a:pt x="1343" y="719"/>
                    <a:pt x="1077" y="599"/>
                  </a:cubicBezTo>
                  <a:cubicBezTo>
                    <a:pt x="783" y="465"/>
                    <a:pt x="575" y="409"/>
                    <a:pt x="430" y="409"/>
                  </a:cubicBezTo>
                  <a:cubicBezTo>
                    <a:pt x="1" y="409"/>
                    <a:pt x="110" y="894"/>
                    <a:pt x="130" y="1305"/>
                  </a:cubicBezTo>
                  <a:cubicBezTo>
                    <a:pt x="153" y="1791"/>
                    <a:pt x="287" y="2269"/>
                    <a:pt x="372" y="2756"/>
                  </a:cubicBezTo>
                  <a:cubicBezTo>
                    <a:pt x="550" y="2756"/>
                    <a:pt x="725" y="2761"/>
                    <a:pt x="899" y="2765"/>
                  </a:cubicBezTo>
                  <a:cubicBezTo>
                    <a:pt x="666" y="2086"/>
                    <a:pt x="591" y="1769"/>
                    <a:pt x="1730" y="1648"/>
                  </a:cubicBezTo>
                  <a:cubicBezTo>
                    <a:pt x="2289" y="1591"/>
                    <a:pt x="2776" y="1459"/>
                    <a:pt x="3349" y="1459"/>
                  </a:cubicBezTo>
                  <a:cubicBezTo>
                    <a:pt x="3531" y="1459"/>
                    <a:pt x="3722" y="1472"/>
                    <a:pt x="3927" y="1506"/>
                  </a:cubicBezTo>
                  <a:cubicBezTo>
                    <a:pt x="4910" y="1666"/>
                    <a:pt x="5343" y="2153"/>
                    <a:pt x="5839" y="2743"/>
                  </a:cubicBezTo>
                  <a:cubicBezTo>
                    <a:pt x="5998" y="2669"/>
                    <a:pt x="6153" y="2642"/>
                    <a:pt x="6307" y="2642"/>
                  </a:cubicBezTo>
                  <a:cubicBezTo>
                    <a:pt x="6730" y="2642"/>
                    <a:pt x="7139" y="2848"/>
                    <a:pt x="7566" y="2848"/>
                  </a:cubicBezTo>
                  <a:cubicBezTo>
                    <a:pt x="7593" y="2848"/>
                    <a:pt x="7621" y="2847"/>
                    <a:pt x="7648" y="2846"/>
                  </a:cubicBezTo>
                  <a:cubicBezTo>
                    <a:pt x="7813" y="2823"/>
                    <a:pt x="7974" y="2805"/>
                    <a:pt x="8144" y="2783"/>
                  </a:cubicBezTo>
                  <a:cubicBezTo>
                    <a:pt x="8296" y="2541"/>
                    <a:pt x="8446" y="2458"/>
                    <a:pt x="8596" y="2458"/>
                  </a:cubicBezTo>
                  <a:cubicBezTo>
                    <a:pt x="8918" y="2458"/>
                    <a:pt x="9236" y="2846"/>
                    <a:pt x="9556" y="2846"/>
                  </a:cubicBezTo>
                  <a:cubicBezTo>
                    <a:pt x="9609" y="2846"/>
                    <a:pt x="9663" y="2835"/>
                    <a:pt x="9716" y="2810"/>
                  </a:cubicBezTo>
                  <a:cubicBezTo>
                    <a:pt x="9886" y="2667"/>
                    <a:pt x="10047" y="2515"/>
                    <a:pt x="10212" y="2368"/>
                  </a:cubicBezTo>
                  <a:cubicBezTo>
                    <a:pt x="9564" y="1782"/>
                    <a:pt x="10230" y="706"/>
                    <a:pt x="9238" y="255"/>
                  </a:cubicBezTo>
                  <a:cubicBezTo>
                    <a:pt x="9113" y="460"/>
                    <a:pt x="8885" y="478"/>
                    <a:pt x="8667" y="509"/>
                  </a:cubicBezTo>
                  <a:cubicBezTo>
                    <a:pt x="8394" y="844"/>
                    <a:pt x="9270" y="1255"/>
                    <a:pt x="8684" y="1465"/>
                  </a:cubicBezTo>
                  <a:cubicBezTo>
                    <a:pt x="8189" y="1643"/>
                    <a:pt x="7620" y="1741"/>
                    <a:pt x="7075" y="1741"/>
                  </a:cubicBezTo>
                  <a:cubicBezTo>
                    <a:pt x="6947" y="1741"/>
                    <a:pt x="6821" y="1735"/>
                    <a:pt x="6697" y="1724"/>
                  </a:cubicBezTo>
                  <a:cubicBezTo>
                    <a:pt x="6259" y="1684"/>
                    <a:pt x="6648" y="1197"/>
                    <a:pt x="6585" y="920"/>
                  </a:cubicBezTo>
                  <a:cubicBezTo>
                    <a:pt x="5763" y="567"/>
                    <a:pt x="4780" y="724"/>
                    <a:pt x="3994" y="264"/>
                  </a:cubicBezTo>
                  <a:cubicBezTo>
                    <a:pt x="3753" y="174"/>
                    <a:pt x="3516" y="94"/>
                    <a:pt x="3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43"/>
            <p:cNvSpPr/>
            <p:nvPr/>
          </p:nvSpPr>
          <p:spPr>
            <a:xfrm>
              <a:off x="3121734" y="4462553"/>
              <a:ext cx="541291" cy="133886"/>
            </a:xfrm>
            <a:custGeom>
              <a:avLst/>
              <a:gdLst/>
              <a:ahLst/>
              <a:cxnLst/>
              <a:rect l="l" t="t" r="r" b="b"/>
              <a:pathLst>
                <a:path w="10552" h="2610" extrusionOk="0">
                  <a:moveTo>
                    <a:pt x="6090" y="0"/>
                  </a:moveTo>
                  <a:cubicBezTo>
                    <a:pt x="5680" y="0"/>
                    <a:pt x="5271" y="232"/>
                    <a:pt x="4860" y="232"/>
                  </a:cubicBezTo>
                  <a:cubicBezTo>
                    <a:pt x="4691" y="232"/>
                    <a:pt x="4521" y="193"/>
                    <a:pt x="4351" y="83"/>
                  </a:cubicBezTo>
                  <a:cubicBezTo>
                    <a:pt x="4307" y="132"/>
                    <a:pt x="4275" y="190"/>
                    <a:pt x="4253" y="248"/>
                  </a:cubicBezTo>
                  <a:cubicBezTo>
                    <a:pt x="4078" y="729"/>
                    <a:pt x="3798" y="971"/>
                    <a:pt x="3428" y="971"/>
                  </a:cubicBezTo>
                  <a:cubicBezTo>
                    <a:pt x="3290" y="971"/>
                    <a:pt x="3139" y="937"/>
                    <a:pt x="2975" y="869"/>
                  </a:cubicBezTo>
                  <a:cubicBezTo>
                    <a:pt x="2748" y="770"/>
                    <a:pt x="2514" y="745"/>
                    <a:pt x="2278" y="745"/>
                  </a:cubicBezTo>
                  <a:cubicBezTo>
                    <a:pt x="2023" y="745"/>
                    <a:pt x="1766" y="775"/>
                    <a:pt x="1510" y="775"/>
                  </a:cubicBezTo>
                  <a:cubicBezTo>
                    <a:pt x="1422" y="775"/>
                    <a:pt x="1334" y="771"/>
                    <a:pt x="1247" y="762"/>
                  </a:cubicBezTo>
                  <a:lnTo>
                    <a:pt x="1247" y="762"/>
                  </a:lnTo>
                  <a:cubicBezTo>
                    <a:pt x="1" y="2186"/>
                    <a:pt x="1926" y="1726"/>
                    <a:pt x="2292" y="2186"/>
                  </a:cubicBezTo>
                  <a:cubicBezTo>
                    <a:pt x="2569" y="2184"/>
                    <a:pt x="2869" y="2131"/>
                    <a:pt x="3147" y="2131"/>
                  </a:cubicBezTo>
                  <a:cubicBezTo>
                    <a:pt x="3295" y="2131"/>
                    <a:pt x="3436" y="2146"/>
                    <a:pt x="3565" y="2191"/>
                  </a:cubicBezTo>
                  <a:cubicBezTo>
                    <a:pt x="4499" y="2533"/>
                    <a:pt x="5450" y="2610"/>
                    <a:pt x="6407" y="2610"/>
                  </a:cubicBezTo>
                  <a:cubicBezTo>
                    <a:pt x="7192" y="2610"/>
                    <a:pt x="7981" y="2558"/>
                    <a:pt x="8767" y="2558"/>
                  </a:cubicBezTo>
                  <a:cubicBezTo>
                    <a:pt x="8937" y="2558"/>
                    <a:pt x="9108" y="2560"/>
                    <a:pt x="9278" y="2566"/>
                  </a:cubicBezTo>
                  <a:cubicBezTo>
                    <a:pt x="9703" y="2200"/>
                    <a:pt x="10127" y="1825"/>
                    <a:pt x="10551" y="1454"/>
                  </a:cubicBezTo>
                  <a:cubicBezTo>
                    <a:pt x="10199" y="1338"/>
                    <a:pt x="9887" y="1267"/>
                    <a:pt x="9583" y="1267"/>
                  </a:cubicBezTo>
                  <a:cubicBezTo>
                    <a:pt x="9127" y="1267"/>
                    <a:pt x="8689" y="1425"/>
                    <a:pt x="8161" y="1825"/>
                  </a:cubicBezTo>
                  <a:cubicBezTo>
                    <a:pt x="7745" y="2139"/>
                    <a:pt x="7115" y="2226"/>
                    <a:pt x="6411" y="2226"/>
                  </a:cubicBezTo>
                  <a:cubicBezTo>
                    <a:pt x="5877" y="2226"/>
                    <a:pt x="5300" y="2176"/>
                    <a:pt x="4744" y="2137"/>
                  </a:cubicBezTo>
                  <a:cubicBezTo>
                    <a:pt x="5347" y="1762"/>
                    <a:pt x="5781" y="1338"/>
                    <a:pt x="6308" y="1199"/>
                  </a:cubicBezTo>
                  <a:cubicBezTo>
                    <a:pt x="7491" y="873"/>
                    <a:pt x="6880" y="511"/>
                    <a:pt x="6428" y="109"/>
                  </a:cubicBezTo>
                  <a:lnTo>
                    <a:pt x="6424" y="60"/>
                  </a:lnTo>
                  <a:cubicBezTo>
                    <a:pt x="6312" y="17"/>
                    <a:pt x="6201" y="0"/>
                    <a:pt x="60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43"/>
            <p:cNvSpPr/>
            <p:nvPr/>
          </p:nvSpPr>
          <p:spPr>
            <a:xfrm>
              <a:off x="2482423" y="4472249"/>
              <a:ext cx="345591" cy="127218"/>
            </a:xfrm>
            <a:custGeom>
              <a:avLst/>
              <a:gdLst/>
              <a:ahLst/>
              <a:cxnLst/>
              <a:rect l="l" t="t" r="r" b="b"/>
              <a:pathLst>
                <a:path w="6737" h="2480" extrusionOk="0">
                  <a:moveTo>
                    <a:pt x="4526" y="1"/>
                  </a:moveTo>
                  <a:cubicBezTo>
                    <a:pt x="4323" y="427"/>
                    <a:pt x="4099" y="565"/>
                    <a:pt x="3865" y="565"/>
                  </a:cubicBezTo>
                  <a:cubicBezTo>
                    <a:pt x="3464" y="565"/>
                    <a:pt x="3034" y="162"/>
                    <a:pt x="2627" y="117"/>
                  </a:cubicBezTo>
                  <a:lnTo>
                    <a:pt x="2091" y="99"/>
                  </a:lnTo>
                  <a:lnTo>
                    <a:pt x="2091" y="99"/>
                  </a:lnTo>
                  <a:cubicBezTo>
                    <a:pt x="2181" y="1234"/>
                    <a:pt x="1086" y="809"/>
                    <a:pt x="510" y="1073"/>
                  </a:cubicBezTo>
                  <a:cubicBezTo>
                    <a:pt x="345" y="1292"/>
                    <a:pt x="1" y="1408"/>
                    <a:pt x="14" y="1743"/>
                  </a:cubicBezTo>
                  <a:cubicBezTo>
                    <a:pt x="66" y="1742"/>
                    <a:pt x="118" y="1741"/>
                    <a:pt x="170" y="1741"/>
                  </a:cubicBezTo>
                  <a:cubicBezTo>
                    <a:pt x="1142" y="1741"/>
                    <a:pt x="2107" y="1964"/>
                    <a:pt x="3080" y="1964"/>
                  </a:cubicBezTo>
                  <a:cubicBezTo>
                    <a:pt x="3440" y="1964"/>
                    <a:pt x="3801" y="1934"/>
                    <a:pt x="4164" y="1850"/>
                  </a:cubicBezTo>
                  <a:cubicBezTo>
                    <a:pt x="4391" y="1557"/>
                    <a:pt x="4642" y="1285"/>
                    <a:pt x="5028" y="1285"/>
                  </a:cubicBezTo>
                  <a:cubicBezTo>
                    <a:pt x="5113" y="1285"/>
                    <a:pt x="5204" y="1298"/>
                    <a:pt x="5303" y="1327"/>
                  </a:cubicBezTo>
                  <a:cubicBezTo>
                    <a:pt x="5933" y="1520"/>
                    <a:pt x="5602" y="2038"/>
                    <a:pt x="5710" y="2408"/>
                  </a:cubicBezTo>
                  <a:cubicBezTo>
                    <a:pt x="5964" y="2431"/>
                    <a:pt x="6223" y="2458"/>
                    <a:pt x="6478" y="2480"/>
                  </a:cubicBezTo>
                  <a:cubicBezTo>
                    <a:pt x="6197" y="2123"/>
                    <a:pt x="6532" y="1935"/>
                    <a:pt x="6737" y="1721"/>
                  </a:cubicBezTo>
                  <a:cubicBezTo>
                    <a:pt x="6670" y="1278"/>
                    <a:pt x="6375" y="872"/>
                    <a:pt x="6491" y="403"/>
                  </a:cubicBezTo>
                  <a:cubicBezTo>
                    <a:pt x="6110" y="271"/>
                    <a:pt x="5733" y="116"/>
                    <a:pt x="5330" y="116"/>
                  </a:cubicBezTo>
                  <a:cubicBezTo>
                    <a:pt x="5185" y="116"/>
                    <a:pt x="5037" y="136"/>
                    <a:pt x="4883" y="184"/>
                  </a:cubicBezTo>
                  <a:cubicBezTo>
                    <a:pt x="4843" y="211"/>
                    <a:pt x="4811" y="222"/>
                    <a:pt x="4784" y="222"/>
                  </a:cubicBezTo>
                  <a:cubicBezTo>
                    <a:pt x="4722" y="222"/>
                    <a:pt x="4690" y="162"/>
                    <a:pt x="4655" y="99"/>
                  </a:cubicBezTo>
                  <a:cubicBezTo>
                    <a:pt x="4642" y="41"/>
                    <a:pt x="4597" y="5"/>
                    <a:pt x="4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43"/>
            <p:cNvSpPr/>
            <p:nvPr/>
          </p:nvSpPr>
          <p:spPr>
            <a:xfrm>
              <a:off x="5756792" y="4563249"/>
              <a:ext cx="346720" cy="131322"/>
            </a:xfrm>
            <a:custGeom>
              <a:avLst/>
              <a:gdLst/>
              <a:ahLst/>
              <a:cxnLst/>
              <a:rect l="l" t="t" r="r" b="b"/>
              <a:pathLst>
                <a:path w="6759" h="2560" extrusionOk="0">
                  <a:moveTo>
                    <a:pt x="2337" y="0"/>
                  </a:moveTo>
                  <a:cubicBezTo>
                    <a:pt x="1457" y="509"/>
                    <a:pt x="496" y="934"/>
                    <a:pt x="224" y="1975"/>
                  </a:cubicBezTo>
                  <a:cubicBezTo>
                    <a:pt x="215" y="2024"/>
                    <a:pt x="85" y="2042"/>
                    <a:pt x="5" y="2073"/>
                  </a:cubicBezTo>
                  <a:cubicBezTo>
                    <a:pt x="0" y="2135"/>
                    <a:pt x="0" y="2202"/>
                    <a:pt x="0" y="2269"/>
                  </a:cubicBezTo>
                  <a:cubicBezTo>
                    <a:pt x="149" y="2224"/>
                    <a:pt x="291" y="2201"/>
                    <a:pt x="428" y="2201"/>
                  </a:cubicBezTo>
                  <a:cubicBezTo>
                    <a:pt x="744" y="2201"/>
                    <a:pt x="1028" y="2323"/>
                    <a:pt x="1278" y="2560"/>
                  </a:cubicBezTo>
                  <a:cubicBezTo>
                    <a:pt x="1693" y="2537"/>
                    <a:pt x="1957" y="2287"/>
                    <a:pt x="2247" y="2064"/>
                  </a:cubicBezTo>
                  <a:cubicBezTo>
                    <a:pt x="2431" y="1921"/>
                    <a:pt x="2630" y="1848"/>
                    <a:pt x="2838" y="1848"/>
                  </a:cubicBezTo>
                  <a:cubicBezTo>
                    <a:pt x="2988" y="1848"/>
                    <a:pt x="3144" y="1887"/>
                    <a:pt x="3301" y="1966"/>
                  </a:cubicBezTo>
                  <a:lnTo>
                    <a:pt x="4190" y="2198"/>
                  </a:lnTo>
                  <a:cubicBezTo>
                    <a:pt x="4686" y="1845"/>
                    <a:pt x="5312" y="1840"/>
                    <a:pt x="5883" y="1689"/>
                  </a:cubicBezTo>
                  <a:cubicBezTo>
                    <a:pt x="5913" y="1680"/>
                    <a:pt x="5946" y="1676"/>
                    <a:pt x="5980" y="1676"/>
                  </a:cubicBezTo>
                  <a:cubicBezTo>
                    <a:pt x="6114" y="1676"/>
                    <a:pt x="6273" y="1732"/>
                    <a:pt x="6407" y="1732"/>
                  </a:cubicBezTo>
                  <a:cubicBezTo>
                    <a:pt x="6547" y="1732"/>
                    <a:pt x="6659" y="1672"/>
                    <a:pt x="6692" y="1430"/>
                  </a:cubicBezTo>
                  <a:cubicBezTo>
                    <a:pt x="6759" y="938"/>
                    <a:pt x="6254" y="996"/>
                    <a:pt x="5950" y="822"/>
                  </a:cubicBezTo>
                  <a:cubicBezTo>
                    <a:pt x="5753" y="709"/>
                    <a:pt x="5525" y="688"/>
                    <a:pt x="5290" y="688"/>
                  </a:cubicBezTo>
                  <a:cubicBezTo>
                    <a:pt x="5141" y="688"/>
                    <a:pt x="4990" y="696"/>
                    <a:pt x="4843" y="696"/>
                  </a:cubicBezTo>
                  <a:cubicBezTo>
                    <a:pt x="4466" y="696"/>
                    <a:pt x="4113" y="639"/>
                    <a:pt x="3887" y="232"/>
                  </a:cubicBezTo>
                  <a:cubicBezTo>
                    <a:pt x="3853" y="229"/>
                    <a:pt x="3820" y="228"/>
                    <a:pt x="3786" y="228"/>
                  </a:cubicBezTo>
                  <a:cubicBezTo>
                    <a:pt x="3516" y="228"/>
                    <a:pt x="3230" y="324"/>
                    <a:pt x="2961" y="324"/>
                  </a:cubicBezTo>
                  <a:cubicBezTo>
                    <a:pt x="2734" y="324"/>
                    <a:pt x="2519" y="255"/>
                    <a:pt x="2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43"/>
            <p:cNvSpPr/>
            <p:nvPr/>
          </p:nvSpPr>
          <p:spPr>
            <a:xfrm>
              <a:off x="3888670" y="4677590"/>
              <a:ext cx="105878" cy="15697"/>
            </a:xfrm>
            <a:custGeom>
              <a:avLst/>
              <a:gdLst/>
              <a:ahLst/>
              <a:cxnLst/>
              <a:rect l="l" t="t" r="r" b="b"/>
              <a:pathLst>
                <a:path w="2064" h="306" extrusionOk="0">
                  <a:moveTo>
                    <a:pt x="1845" y="0"/>
                  </a:moveTo>
                  <a:cubicBezTo>
                    <a:pt x="1672" y="70"/>
                    <a:pt x="1497" y="126"/>
                    <a:pt x="1319" y="170"/>
                  </a:cubicBezTo>
                  <a:lnTo>
                    <a:pt x="1319" y="170"/>
                  </a:lnTo>
                  <a:lnTo>
                    <a:pt x="2064" y="94"/>
                  </a:lnTo>
                  <a:cubicBezTo>
                    <a:pt x="1992" y="58"/>
                    <a:pt x="1921" y="27"/>
                    <a:pt x="1845" y="0"/>
                  </a:cubicBezTo>
                  <a:close/>
                  <a:moveTo>
                    <a:pt x="1319" y="170"/>
                  </a:moveTo>
                  <a:lnTo>
                    <a:pt x="0" y="304"/>
                  </a:lnTo>
                  <a:cubicBezTo>
                    <a:pt x="45" y="305"/>
                    <a:pt x="89" y="305"/>
                    <a:pt x="134" y="305"/>
                  </a:cubicBezTo>
                  <a:cubicBezTo>
                    <a:pt x="538" y="305"/>
                    <a:pt x="934" y="265"/>
                    <a:pt x="1319" y="1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43"/>
            <p:cNvSpPr/>
            <p:nvPr/>
          </p:nvSpPr>
          <p:spPr>
            <a:xfrm>
              <a:off x="2868072" y="4476147"/>
              <a:ext cx="79357" cy="61916"/>
            </a:xfrm>
            <a:custGeom>
              <a:avLst/>
              <a:gdLst/>
              <a:ahLst/>
              <a:cxnLst/>
              <a:rect l="l" t="t" r="r" b="b"/>
              <a:pathLst>
                <a:path w="1547" h="1207" extrusionOk="0">
                  <a:moveTo>
                    <a:pt x="229" y="1"/>
                  </a:moveTo>
                  <a:cubicBezTo>
                    <a:pt x="157" y="19"/>
                    <a:pt x="77" y="36"/>
                    <a:pt x="1" y="50"/>
                  </a:cubicBezTo>
                  <a:lnTo>
                    <a:pt x="1" y="733"/>
                  </a:lnTo>
                  <a:lnTo>
                    <a:pt x="550" y="983"/>
                  </a:lnTo>
                  <a:cubicBezTo>
                    <a:pt x="809" y="1064"/>
                    <a:pt x="1068" y="1135"/>
                    <a:pt x="1323" y="1207"/>
                  </a:cubicBezTo>
                  <a:cubicBezTo>
                    <a:pt x="1394" y="1050"/>
                    <a:pt x="1475" y="890"/>
                    <a:pt x="1546" y="733"/>
                  </a:cubicBezTo>
                  <a:cubicBezTo>
                    <a:pt x="1318" y="671"/>
                    <a:pt x="1278" y="505"/>
                    <a:pt x="1283" y="313"/>
                  </a:cubicBezTo>
                  <a:lnTo>
                    <a:pt x="1278" y="313"/>
                  </a:lnTo>
                  <a:cubicBezTo>
                    <a:pt x="1184" y="296"/>
                    <a:pt x="1082" y="287"/>
                    <a:pt x="983" y="269"/>
                  </a:cubicBezTo>
                  <a:lnTo>
                    <a:pt x="528" y="50"/>
                  </a:lnTo>
                  <a:lnTo>
                    <a:pt x="2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43"/>
            <p:cNvSpPr/>
            <p:nvPr/>
          </p:nvSpPr>
          <p:spPr>
            <a:xfrm>
              <a:off x="4789850" y="4499744"/>
              <a:ext cx="305938" cy="120600"/>
            </a:xfrm>
            <a:custGeom>
              <a:avLst/>
              <a:gdLst/>
              <a:ahLst/>
              <a:cxnLst/>
              <a:rect l="l" t="t" r="r" b="b"/>
              <a:pathLst>
                <a:path w="5964" h="2351" extrusionOk="0">
                  <a:moveTo>
                    <a:pt x="532" y="1"/>
                  </a:moveTo>
                  <a:cubicBezTo>
                    <a:pt x="434" y="206"/>
                    <a:pt x="242" y="273"/>
                    <a:pt x="14" y="296"/>
                  </a:cubicBezTo>
                  <a:cubicBezTo>
                    <a:pt x="9" y="541"/>
                    <a:pt x="9" y="787"/>
                    <a:pt x="0" y="1033"/>
                  </a:cubicBezTo>
                  <a:cubicBezTo>
                    <a:pt x="112" y="1636"/>
                    <a:pt x="970" y="1305"/>
                    <a:pt x="1180" y="1788"/>
                  </a:cubicBezTo>
                  <a:lnTo>
                    <a:pt x="1175" y="1721"/>
                  </a:lnTo>
                  <a:cubicBezTo>
                    <a:pt x="1251" y="1669"/>
                    <a:pt x="1325" y="1633"/>
                    <a:pt x="1387" y="1633"/>
                  </a:cubicBezTo>
                  <a:cubicBezTo>
                    <a:pt x="1461" y="1633"/>
                    <a:pt x="1519" y="1682"/>
                    <a:pt x="1550" y="1814"/>
                  </a:cubicBezTo>
                  <a:cubicBezTo>
                    <a:pt x="1880" y="2016"/>
                    <a:pt x="2220" y="2169"/>
                    <a:pt x="2591" y="2169"/>
                  </a:cubicBezTo>
                  <a:cubicBezTo>
                    <a:pt x="2762" y="2169"/>
                    <a:pt x="2940" y="2136"/>
                    <a:pt x="3127" y="2060"/>
                  </a:cubicBezTo>
                  <a:cubicBezTo>
                    <a:pt x="3340" y="1612"/>
                    <a:pt x="3567" y="1204"/>
                    <a:pt x="3917" y="1204"/>
                  </a:cubicBezTo>
                  <a:cubicBezTo>
                    <a:pt x="4118" y="1204"/>
                    <a:pt x="4360" y="1339"/>
                    <a:pt x="4664" y="1680"/>
                  </a:cubicBezTo>
                  <a:cubicBezTo>
                    <a:pt x="4865" y="1792"/>
                    <a:pt x="4753" y="1886"/>
                    <a:pt x="4646" y="1980"/>
                  </a:cubicBezTo>
                  <a:lnTo>
                    <a:pt x="4641" y="1975"/>
                  </a:lnTo>
                  <a:lnTo>
                    <a:pt x="4641" y="1975"/>
                  </a:lnTo>
                  <a:cubicBezTo>
                    <a:pt x="4691" y="2100"/>
                    <a:pt x="4749" y="2225"/>
                    <a:pt x="4802" y="2350"/>
                  </a:cubicBezTo>
                  <a:lnTo>
                    <a:pt x="4811" y="2337"/>
                  </a:lnTo>
                  <a:cubicBezTo>
                    <a:pt x="4967" y="2292"/>
                    <a:pt x="5115" y="2248"/>
                    <a:pt x="5267" y="2203"/>
                  </a:cubicBezTo>
                  <a:cubicBezTo>
                    <a:pt x="5414" y="2172"/>
                    <a:pt x="5562" y="2132"/>
                    <a:pt x="5713" y="2100"/>
                  </a:cubicBezTo>
                  <a:cubicBezTo>
                    <a:pt x="5128" y="1546"/>
                    <a:pt x="5780" y="1176"/>
                    <a:pt x="5964" y="742"/>
                  </a:cubicBezTo>
                  <a:cubicBezTo>
                    <a:pt x="5738" y="518"/>
                    <a:pt x="5463" y="474"/>
                    <a:pt x="5176" y="474"/>
                  </a:cubicBezTo>
                  <a:cubicBezTo>
                    <a:pt x="4987" y="474"/>
                    <a:pt x="4794" y="493"/>
                    <a:pt x="4606" y="493"/>
                  </a:cubicBezTo>
                  <a:cubicBezTo>
                    <a:pt x="4344" y="493"/>
                    <a:pt x="4093" y="456"/>
                    <a:pt x="3882" y="278"/>
                  </a:cubicBezTo>
                  <a:cubicBezTo>
                    <a:pt x="3483" y="566"/>
                    <a:pt x="3085" y="894"/>
                    <a:pt x="2680" y="894"/>
                  </a:cubicBezTo>
                  <a:cubicBezTo>
                    <a:pt x="2401" y="894"/>
                    <a:pt x="2119" y="737"/>
                    <a:pt x="1832" y="300"/>
                  </a:cubicBezTo>
                  <a:cubicBezTo>
                    <a:pt x="1573" y="278"/>
                    <a:pt x="1309" y="251"/>
                    <a:pt x="1046" y="229"/>
                  </a:cubicBezTo>
                  <a:cubicBezTo>
                    <a:pt x="871" y="148"/>
                    <a:pt x="706" y="77"/>
                    <a:pt x="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43"/>
            <p:cNvSpPr/>
            <p:nvPr/>
          </p:nvSpPr>
          <p:spPr>
            <a:xfrm>
              <a:off x="4975441" y="4603107"/>
              <a:ext cx="13337" cy="4617"/>
            </a:xfrm>
            <a:custGeom>
              <a:avLst/>
              <a:gdLst/>
              <a:ahLst/>
              <a:cxnLst/>
              <a:rect l="l" t="t" r="r" b="b"/>
              <a:pathLst>
                <a:path w="260" h="90" extrusionOk="0">
                  <a:moveTo>
                    <a:pt x="121" y="1"/>
                  </a:moveTo>
                  <a:cubicBezTo>
                    <a:pt x="85" y="1"/>
                    <a:pt x="45" y="16"/>
                    <a:pt x="0" y="50"/>
                  </a:cubicBezTo>
                  <a:cubicBezTo>
                    <a:pt x="85" y="63"/>
                    <a:pt x="170" y="81"/>
                    <a:pt x="260" y="90"/>
                  </a:cubicBezTo>
                  <a:cubicBezTo>
                    <a:pt x="218" y="32"/>
                    <a:pt x="173" y="1"/>
                    <a:pt x="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43"/>
            <p:cNvSpPr/>
            <p:nvPr/>
          </p:nvSpPr>
          <p:spPr>
            <a:xfrm>
              <a:off x="4521774" y="4577510"/>
              <a:ext cx="201650" cy="79409"/>
            </a:xfrm>
            <a:custGeom>
              <a:avLst/>
              <a:gdLst/>
              <a:ahLst/>
              <a:cxnLst/>
              <a:rect l="l" t="t" r="r" b="b"/>
              <a:pathLst>
                <a:path w="3931" h="1548" extrusionOk="0">
                  <a:moveTo>
                    <a:pt x="1005" y="1"/>
                  </a:moveTo>
                  <a:cubicBezTo>
                    <a:pt x="769" y="1"/>
                    <a:pt x="545" y="82"/>
                    <a:pt x="348" y="361"/>
                  </a:cubicBezTo>
                  <a:cubicBezTo>
                    <a:pt x="621" y="781"/>
                    <a:pt x="0" y="968"/>
                    <a:pt x="40" y="1326"/>
                  </a:cubicBezTo>
                  <a:cubicBezTo>
                    <a:pt x="457" y="1457"/>
                    <a:pt x="870" y="1547"/>
                    <a:pt x="1280" y="1547"/>
                  </a:cubicBezTo>
                  <a:cubicBezTo>
                    <a:pt x="1652" y="1547"/>
                    <a:pt x="2022" y="1473"/>
                    <a:pt x="2390" y="1286"/>
                  </a:cubicBezTo>
                  <a:cubicBezTo>
                    <a:pt x="2526" y="1217"/>
                    <a:pt x="2652" y="1180"/>
                    <a:pt x="2763" y="1180"/>
                  </a:cubicBezTo>
                  <a:cubicBezTo>
                    <a:pt x="2952" y="1180"/>
                    <a:pt x="3102" y="1286"/>
                    <a:pt x="3203" y="1527"/>
                  </a:cubicBezTo>
                  <a:cubicBezTo>
                    <a:pt x="3440" y="1388"/>
                    <a:pt x="3681" y="1241"/>
                    <a:pt x="3922" y="1098"/>
                  </a:cubicBezTo>
                  <a:cubicBezTo>
                    <a:pt x="3931" y="763"/>
                    <a:pt x="3926" y="437"/>
                    <a:pt x="3435" y="379"/>
                  </a:cubicBezTo>
                  <a:cubicBezTo>
                    <a:pt x="3299" y="453"/>
                    <a:pt x="3172" y="482"/>
                    <a:pt x="3051" y="482"/>
                  </a:cubicBezTo>
                  <a:cubicBezTo>
                    <a:pt x="2720" y="482"/>
                    <a:pt x="2433" y="263"/>
                    <a:pt x="2122" y="155"/>
                  </a:cubicBezTo>
                  <a:cubicBezTo>
                    <a:pt x="2088" y="159"/>
                    <a:pt x="2054" y="161"/>
                    <a:pt x="2019" y="161"/>
                  </a:cubicBezTo>
                  <a:cubicBezTo>
                    <a:pt x="1690" y="161"/>
                    <a:pt x="1336" y="1"/>
                    <a:pt x="1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43"/>
            <p:cNvSpPr/>
            <p:nvPr/>
          </p:nvSpPr>
          <p:spPr>
            <a:xfrm>
              <a:off x="5094603" y="4609519"/>
              <a:ext cx="13337" cy="4822"/>
            </a:xfrm>
            <a:custGeom>
              <a:avLst/>
              <a:gdLst/>
              <a:ahLst/>
              <a:cxnLst/>
              <a:rect l="l" t="t" r="r" b="b"/>
              <a:pathLst>
                <a:path w="260" h="94" extrusionOk="0">
                  <a:moveTo>
                    <a:pt x="0" y="0"/>
                  </a:moveTo>
                  <a:cubicBezTo>
                    <a:pt x="43" y="62"/>
                    <a:pt x="87" y="93"/>
                    <a:pt x="130" y="93"/>
                  </a:cubicBezTo>
                  <a:cubicBezTo>
                    <a:pt x="173" y="93"/>
                    <a:pt x="215" y="64"/>
                    <a:pt x="259" y="5"/>
                  </a:cubicBezTo>
                  <a:cubicBezTo>
                    <a:pt x="174" y="0"/>
                    <a:pt x="85"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43"/>
            <p:cNvSpPr/>
            <p:nvPr/>
          </p:nvSpPr>
          <p:spPr>
            <a:xfrm>
              <a:off x="2980155" y="4486458"/>
              <a:ext cx="112547" cy="85923"/>
            </a:xfrm>
            <a:custGeom>
              <a:avLst/>
              <a:gdLst/>
              <a:ahLst/>
              <a:cxnLst/>
              <a:rect l="l" t="t" r="r" b="b"/>
              <a:pathLst>
                <a:path w="2194" h="1675" extrusionOk="0">
                  <a:moveTo>
                    <a:pt x="2193" y="1"/>
                  </a:moveTo>
                  <a:cubicBezTo>
                    <a:pt x="1925" y="32"/>
                    <a:pt x="1653" y="50"/>
                    <a:pt x="1385" y="81"/>
                  </a:cubicBezTo>
                  <a:lnTo>
                    <a:pt x="1282" y="68"/>
                  </a:lnTo>
                  <a:lnTo>
                    <a:pt x="1184" y="81"/>
                  </a:lnTo>
                  <a:cubicBezTo>
                    <a:pt x="1170" y="537"/>
                    <a:pt x="786" y="559"/>
                    <a:pt x="415" y="599"/>
                  </a:cubicBezTo>
                  <a:cubicBezTo>
                    <a:pt x="125" y="939"/>
                    <a:pt x="0" y="1296"/>
                    <a:pt x="460" y="1578"/>
                  </a:cubicBezTo>
                  <a:cubicBezTo>
                    <a:pt x="575" y="1646"/>
                    <a:pt x="676" y="1674"/>
                    <a:pt x="765" y="1674"/>
                  </a:cubicBezTo>
                  <a:cubicBezTo>
                    <a:pt x="1033" y="1674"/>
                    <a:pt x="1199" y="1418"/>
                    <a:pt x="1353" y="1207"/>
                  </a:cubicBezTo>
                  <a:cubicBezTo>
                    <a:pt x="1644" y="814"/>
                    <a:pt x="1912" y="403"/>
                    <a:pt x="2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43"/>
            <p:cNvSpPr/>
            <p:nvPr/>
          </p:nvSpPr>
          <p:spPr>
            <a:xfrm>
              <a:off x="2854581" y="4526572"/>
              <a:ext cx="38781" cy="34882"/>
            </a:xfrm>
            <a:custGeom>
              <a:avLst/>
              <a:gdLst/>
              <a:ahLst/>
              <a:cxnLst/>
              <a:rect l="l" t="t" r="r" b="b"/>
              <a:pathLst>
                <a:path w="756" h="680" extrusionOk="0">
                  <a:moveTo>
                    <a:pt x="259" y="0"/>
                  </a:moveTo>
                  <a:cubicBezTo>
                    <a:pt x="174" y="224"/>
                    <a:pt x="85" y="456"/>
                    <a:pt x="0" y="679"/>
                  </a:cubicBezTo>
                  <a:lnTo>
                    <a:pt x="527" y="679"/>
                  </a:lnTo>
                  <a:cubicBezTo>
                    <a:pt x="599" y="523"/>
                    <a:pt x="675" y="367"/>
                    <a:pt x="755" y="210"/>
                  </a:cubicBezTo>
                  <a:cubicBezTo>
                    <a:pt x="585" y="134"/>
                    <a:pt x="420" y="67"/>
                    <a:pt x="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43"/>
            <p:cNvSpPr/>
            <p:nvPr/>
          </p:nvSpPr>
          <p:spPr>
            <a:xfrm>
              <a:off x="2839653" y="4561608"/>
              <a:ext cx="14979" cy="11747"/>
            </a:xfrm>
            <a:custGeom>
              <a:avLst/>
              <a:gdLst/>
              <a:ahLst/>
              <a:cxnLst/>
              <a:rect l="l" t="t" r="r" b="b"/>
              <a:pathLst>
                <a:path w="292" h="229" extrusionOk="0">
                  <a:moveTo>
                    <a:pt x="282" y="1"/>
                  </a:moveTo>
                  <a:cubicBezTo>
                    <a:pt x="184" y="10"/>
                    <a:pt x="95" y="19"/>
                    <a:pt x="1" y="28"/>
                  </a:cubicBezTo>
                  <a:cubicBezTo>
                    <a:pt x="95" y="95"/>
                    <a:pt x="193" y="162"/>
                    <a:pt x="291" y="229"/>
                  </a:cubicBezTo>
                  <a:cubicBezTo>
                    <a:pt x="291" y="153"/>
                    <a:pt x="287" y="77"/>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43"/>
            <p:cNvSpPr/>
            <p:nvPr/>
          </p:nvSpPr>
          <p:spPr>
            <a:xfrm>
              <a:off x="3794695" y="4502975"/>
              <a:ext cx="40628" cy="47501"/>
            </a:xfrm>
            <a:custGeom>
              <a:avLst/>
              <a:gdLst/>
              <a:ahLst/>
              <a:cxnLst/>
              <a:rect l="l" t="t" r="r" b="b"/>
              <a:pathLst>
                <a:path w="792" h="926" extrusionOk="0">
                  <a:moveTo>
                    <a:pt x="523" y="0"/>
                  </a:moveTo>
                  <a:cubicBezTo>
                    <a:pt x="349" y="157"/>
                    <a:pt x="170" y="318"/>
                    <a:pt x="1" y="478"/>
                  </a:cubicBezTo>
                  <a:cubicBezTo>
                    <a:pt x="64" y="877"/>
                    <a:pt x="374" y="925"/>
                    <a:pt x="711" y="925"/>
                  </a:cubicBezTo>
                  <a:cubicBezTo>
                    <a:pt x="729" y="925"/>
                    <a:pt x="747" y="925"/>
                    <a:pt x="765" y="925"/>
                  </a:cubicBezTo>
                  <a:cubicBezTo>
                    <a:pt x="773" y="684"/>
                    <a:pt x="782" y="452"/>
                    <a:pt x="791" y="210"/>
                  </a:cubicBezTo>
                  <a:cubicBezTo>
                    <a:pt x="702" y="139"/>
                    <a:pt x="613" y="72"/>
                    <a:pt x="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43"/>
            <p:cNvSpPr/>
            <p:nvPr/>
          </p:nvSpPr>
          <p:spPr>
            <a:xfrm>
              <a:off x="4659249" y="4457372"/>
              <a:ext cx="63506" cy="57043"/>
            </a:xfrm>
            <a:custGeom>
              <a:avLst/>
              <a:gdLst/>
              <a:ahLst/>
              <a:cxnLst/>
              <a:rect l="l" t="t" r="r" b="b"/>
              <a:pathLst>
                <a:path w="1238" h="1112" extrusionOk="0">
                  <a:moveTo>
                    <a:pt x="505" y="0"/>
                  </a:moveTo>
                  <a:cubicBezTo>
                    <a:pt x="335" y="219"/>
                    <a:pt x="170" y="443"/>
                    <a:pt x="0" y="666"/>
                  </a:cubicBezTo>
                  <a:cubicBezTo>
                    <a:pt x="170" y="809"/>
                    <a:pt x="331" y="952"/>
                    <a:pt x="500" y="1104"/>
                  </a:cubicBezTo>
                  <a:cubicBezTo>
                    <a:pt x="550" y="1109"/>
                    <a:pt x="597" y="1111"/>
                    <a:pt x="642" y="1111"/>
                  </a:cubicBezTo>
                  <a:cubicBezTo>
                    <a:pt x="955" y="1111"/>
                    <a:pt x="1171" y="984"/>
                    <a:pt x="1238" y="653"/>
                  </a:cubicBezTo>
                  <a:lnTo>
                    <a:pt x="1238" y="653"/>
                  </a:lnTo>
                  <a:lnTo>
                    <a:pt x="1220" y="675"/>
                  </a:lnTo>
                  <a:cubicBezTo>
                    <a:pt x="1199" y="677"/>
                    <a:pt x="1179" y="677"/>
                    <a:pt x="1160" y="677"/>
                  </a:cubicBezTo>
                  <a:cubicBezTo>
                    <a:pt x="677" y="677"/>
                    <a:pt x="814" y="151"/>
                    <a:pt x="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43"/>
            <p:cNvSpPr/>
            <p:nvPr/>
          </p:nvSpPr>
          <p:spPr>
            <a:xfrm>
              <a:off x="5317333" y="4537396"/>
              <a:ext cx="95362" cy="36370"/>
            </a:xfrm>
            <a:custGeom>
              <a:avLst/>
              <a:gdLst/>
              <a:ahLst/>
              <a:cxnLst/>
              <a:rect l="l" t="t" r="r" b="b"/>
              <a:pathLst>
                <a:path w="1859" h="709" extrusionOk="0">
                  <a:moveTo>
                    <a:pt x="1465" y="0"/>
                  </a:moveTo>
                  <a:cubicBezTo>
                    <a:pt x="986" y="0"/>
                    <a:pt x="525" y="143"/>
                    <a:pt x="54" y="227"/>
                  </a:cubicBezTo>
                  <a:cubicBezTo>
                    <a:pt x="36" y="361"/>
                    <a:pt x="13" y="491"/>
                    <a:pt x="0" y="620"/>
                  </a:cubicBezTo>
                  <a:cubicBezTo>
                    <a:pt x="229" y="675"/>
                    <a:pt x="450" y="708"/>
                    <a:pt x="658" y="708"/>
                  </a:cubicBezTo>
                  <a:cubicBezTo>
                    <a:pt x="1144" y="708"/>
                    <a:pt x="1561" y="529"/>
                    <a:pt x="1858" y="35"/>
                  </a:cubicBezTo>
                  <a:cubicBezTo>
                    <a:pt x="1725" y="10"/>
                    <a:pt x="1595" y="0"/>
                    <a:pt x="1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43"/>
            <p:cNvSpPr/>
            <p:nvPr/>
          </p:nvSpPr>
          <p:spPr>
            <a:xfrm>
              <a:off x="5430289" y="4553452"/>
              <a:ext cx="22468" cy="12773"/>
            </a:xfrm>
            <a:custGeom>
              <a:avLst/>
              <a:gdLst/>
              <a:ahLst/>
              <a:cxnLst/>
              <a:rect l="l" t="t" r="r" b="b"/>
              <a:pathLst>
                <a:path w="438" h="249" extrusionOk="0">
                  <a:moveTo>
                    <a:pt x="204" y="0"/>
                  </a:moveTo>
                  <a:cubicBezTo>
                    <a:pt x="157" y="0"/>
                    <a:pt x="104" y="18"/>
                    <a:pt x="45" y="57"/>
                  </a:cubicBezTo>
                  <a:cubicBezTo>
                    <a:pt x="23" y="75"/>
                    <a:pt x="0" y="133"/>
                    <a:pt x="14" y="155"/>
                  </a:cubicBezTo>
                  <a:cubicBezTo>
                    <a:pt x="57" y="226"/>
                    <a:pt x="104" y="249"/>
                    <a:pt x="153" y="249"/>
                  </a:cubicBezTo>
                  <a:cubicBezTo>
                    <a:pt x="241" y="249"/>
                    <a:pt x="336" y="175"/>
                    <a:pt x="425" y="169"/>
                  </a:cubicBezTo>
                  <a:lnTo>
                    <a:pt x="438" y="160"/>
                  </a:lnTo>
                  <a:cubicBezTo>
                    <a:pt x="370" y="66"/>
                    <a:pt x="29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43"/>
            <p:cNvSpPr/>
            <p:nvPr/>
          </p:nvSpPr>
          <p:spPr>
            <a:xfrm>
              <a:off x="5358986" y="4588436"/>
              <a:ext cx="14056" cy="7849"/>
            </a:xfrm>
            <a:custGeom>
              <a:avLst/>
              <a:gdLst/>
              <a:ahLst/>
              <a:cxnLst/>
              <a:rect l="l" t="t" r="r" b="b"/>
              <a:pathLst>
                <a:path w="274" h="153" extrusionOk="0">
                  <a:moveTo>
                    <a:pt x="1" y="0"/>
                  </a:moveTo>
                  <a:lnTo>
                    <a:pt x="1" y="0"/>
                  </a:lnTo>
                  <a:cubicBezTo>
                    <a:pt x="90" y="54"/>
                    <a:pt x="180" y="103"/>
                    <a:pt x="273" y="152"/>
                  </a:cubicBezTo>
                  <a:cubicBezTo>
                    <a:pt x="184" y="103"/>
                    <a:pt x="95" y="5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43"/>
            <p:cNvSpPr/>
            <p:nvPr/>
          </p:nvSpPr>
          <p:spPr>
            <a:xfrm>
              <a:off x="4498126" y="4532984"/>
              <a:ext cx="39499" cy="42680"/>
            </a:xfrm>
            <a:custGeom>
              <a:avLst/>
              <a:gdLst/>
              <a:ahLst/>
              <a:cxnLst/>
              <a:rect l="l" t="t" r="r" b="b"/>
              <a:pathLst>
                <a:path w="770" h="832" extrusionOk="0">
                  <a:moveTo>
                    <a:pt x="224" y="1"/>
                  </a:moveTo>
                  <a:cubicBezTo>
                    <a:pt x="233" y="90"/>
                    <a:pt x="247" y="179"/>
                    <a:pt x="256" y="273"/>
                  </a:cubicBezTo>
                  <a:cubicBezTo>
                    <a:pt x="171" y="367"/>
                    <a:pt x="95" y="465"/>
                    <a:pt x="10" y="559"/>
                  </a:cubicBezTo>
                  <a:cubicBezTo>
                    <a:pt x="5" y="630"/>
                    <a:pt x="5" y="711"/>
                    <a:pt x="1" y="787"/>
                  </a:cubicBezTo>
                  <a:cubicBezTo>
                    <a:pt x="153" y="800"/>
                    <a:pt x="318" y="813"/>
                    <a:pt x="479" y="831"/>
                  </a:cubicBezTo>
                  <a:cubicBezTo>
                    <a:pt x="573" y="666"/>
                    <a:pt x="675" y="496"/>
                    <a:pt x="769" y="331"/>
                  </a:cubicBezTo>
                  <a:cubicBezTo>
                    <a:pt x="765" y="273"/>
                    <a:pt x="751" y="219"/>
                    <a:pt x="738" y="161"/>
                  </a:cubicBezTo>
                  <a:cubicBezTo>
                    <a:pt x="564" y="112"/>
                    <a:pt x="394" y="54"/>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43"/>
            <p:cNvSpPr/>
            <p:nvPr/>
          </p:nvSpPr>
          <p:spPr>
            <a:xfrm>
              <a:off x="3688613" y="4463323"/>
              <a:ext cx="82076" cy="39396"/>
            </a:xfrm>
            <a:custGeom>
              <a:avLst/>
              <a:gdLst/>
              <a:ahLst/>
              <a:cxnLst/>
              <a:rect l="l" t="t" r="r" b="b"/>
              <a:pathLst>
                <a:path w="1600" h="768" extrusionOk="0">
                  <a:moveTo>
                    <a:pt x="1023" y="1"/>
                  </a:moveTo>
                  <a:lnTo>
                    <a:pt x="336" y="36"/>
                  </a:lnTo>
                  <a:cubicBezTo>
                    <a:pt x="224" y="45"/>
                    <a:pt x="112" y="63"/>
                    <a:pt x="1" y="77"/>
                  </a:cubicBezTo>
                  <a:cubicBezTo>
                    <a:pt x="14" y="139"/>
                    <a:pt x="18" y="197"/>
                    <a:pt x="14" y="260"/>
                  </a:cubicBezTo>
                  <a:cubicBezTo>
                    <a:pt x="162" y="673"/>
                    <a:pt x="421" y="768"/>
                    <a:pt x="713" y="768"/>
                  </a:cubicBezTo>
                  <a:cubicBezTo>
                    <a:pt x="960" y="768"/>
                    <a:pt x="1231" y="700"/>
                    <a:pt x="1477" y="700"/>
                  </a:cubicBezTo>
                  <a:cubicBezTo>
                    <a:pt x="1519" y="700"/>
                    <a:pt x="1560" y="702"/>
                    <a:pt x="1600" y="706"/>
                  </a:cubicBezTo>
                  <a:cubicBezTo>
                    <a:pt x="1408" y="470"/>
                    <a:pt x="1211" y="237"/>
                    <a:pt x="1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43"/>
            <p:cNvSpPr/>
            <p:nvPr/>
          </p:nvSpPr>
          <p:spPr>
            <a:xfrm>
              <a:off x="4763227" y="4691954"/>
              <a:ext cx="287830" cy="28265"/>
            </a:xfrm>
            <a:custGeom>
              <a:avLst/>
              <a:gdLst/>
              <a:ahLst/>
              <a:cxnLst/>
              <a:rect l="l" t="t" r="r" b="b"/>
              <a:pathLst>
                <a:path w="5611" h="551" extrusionOk="0">
                  <a:moveTo>
                    <a:pt x="1308" y="0"/>
                  </a:moveTo>
                  <a:cubicBezTo>
                    <a:pt x="885" y="0"/>
                    <a:pt x="442" y="34"/>
                    <a:pt x="0" y="59"/>
                  </a:cubicBezTo>
                  <a:lnTo>
                    <a:pt x="5611" y="551"/>
                  </a:lnTo>
                  <a:cubicBezTo>
                    <a:pt x="5072" y="133"/>
                    <a:pt x="4461" y="53"/>
                    <a:pt x="3834" y="53"/>
                  </a:cubicBezTo>
                  <a:cubicBezTo>
                    <a:pt x="3447" y="53"/>
                    <a:pt x="3054" y="84"/>
                    <a:pt x="2670" y="84"/>
                  </a:cubicBezTo>
                  <a:cubicBezTo>
                    <a:pt x="2457" y="84"/>
                    <a:pt x="2247" y="75"/>
                    <a:pt x="2042" y="46"/>
                  </a:cubicBezTo>
                  <a:cubicBezTo>
                    <a:pt x="1807" y="12"/>
                    <a:pt x="1561" y="0"/>
                    <a:pt x="1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43"/>
            <p:cNvSpPr/>
            <p:nvPr/>
          </p:nvSpPr>
          <p:spPr>
            <a:xfrm>
              <a:off x="4219226" y="4700931"/>
              <a:ext cx="105929" cy="21596"/>
            </a:xfrm>
            <a:custGeom>
              <a:avLst/>
              <a:gdLst/>
              <a:ahLst/>
              <a:cxnLst/>
              <a:rect l="l" t="t" r="r" b="b"/>
              <a:pathLst>
                <a:path w="2065" h="421" extrusionOk="0">
                  <a:moveTo>
                    <a:pt x="1548" y="1"/>
                  </a:moveTo>
                  <a:cubicBezTo>
                    <a:pt x="1005" y="1"/>
                    <a:pt x="521" y="314"/>
                    <a:pt x="1" y="420"/>
                  </a:cubicBezTo>
                  <a:lnTo>
                    <a:pt x="2065" y="103"/>
                  </a:lnTo>
                  <a:cubicBezTo>
                    <a:pt x="1885" y="30"/>
                    <a:pt x="1714" y="1"/>
                    <a:pt x="1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43"/>
            <p:cNvSpPr/>
            <p:nvPr/>
          </p:nvSpPr>
          <p:spPr>
            <a:xfrm>
              <a:off x="3034837" y="4481174"/>
              <a:ext cx="2981154" cy="241355"/>
            </a:xfrm>
            <a:custGeom>
              <a:avLst/>
              <a:gdLst/>
              <a:ahLst/>
              <a:cxnLst/>
              <a:rect l="l" t="t" r="r" b="b"/>
              <a:pathLst>
                <a:path w="58115" h="4705" extrusionOk="0">
                  <a:moveTo>
                    <a:pt x="42373" y="747"/>
                  </a:moveTo>
                  <a:cubicBezTo>
                    <a:pt x="42503" y="912"/>
                    <a:pt x="42440" y="1242"/>
                    <a:pt x="42427" y="1533"/>
                  </a:cubicBezTo>
                  <a:cubicBezTo>
                    <a:pt x="42440" y="1242"/>
                    <a:pt x="42498" y="912"/>
                    <a:pt x="42373" y="747"/>
                  </a:cubicBezTo>
                  <a:close/>
                  <a:moveTo>
                    <a:pt x="15344" y="2252"/>
                  </a:moveTo>
                  <a:cubicBezTo>
                    <a:pt x="15590" y="2292"/>
                    <a:pt x="15827" y="2323"/>
                    <a:pt x="16059" y="2359"/>
                  </a:cubicBezTo>
                  <a:cubicBezTo>
                    <a:pt x="16032" y="2515"/>
                    <a:pt x="15943" y="2587"/>
                    <a:pt x="15831" y="2632"/>
                  </a:cubicBezTo>
                  <a:cubicBezTo>
                    <a:pt x="15799" y="2556"/>
                    <a:pt x="15751" y="2526"/>
                    <a:pt x="15693" y="2526"/>
                  </a:cubicBezTo>
                  <a:cubicBezTo>
                    <a:pt x="15631" y="2526"/>
                    <a:pt x="15557" y="2561"/>
                    <a:pt x="15478" y="2609"/>
                  </a:cubicBezTo>
                  <a:cubicBezTo>
                    <a:pt x="15550" y="2627"/>
                    <a:pt x="15630" y="2649"/>
                    <a:pt x="15702" y="2667"/>
                  </a:cubicBezTo>
                  <a:cubicBezTo>
                    <a:pt x="15608" y="2690"/>
                    <a:pt x="15505" y="2703"/>
                    <a:pt x="15425" y="2734"/>
                  </a:cubicBezTo>
                  <a:cubicBezTo>
                    <a:pt x="15447" y="2716"/>
                    <a:pt x="15460" y="2694"/>
                    <a:pt x="15483" y="2676"/>
                  </a:cubicBezTo>
                  <a:cubicBezTo>
                    <a:pt x="15371" y="2422"/>
                    <a:pt x="15072" y="2399"/>
                    <a:pt x="14804" y="2337"/>
                  </a:cubicBezTo>
                  <a:cubicBezTo>
                    <a:pt x="14978" y="2323"/>
                    <a:pt x="15161" y="2297"/>
                    <a:pt x="15344" y="2252"/>
                  </a:cubicBezTo>
                  <a:close/>
                  <a:moveTo>
                    <a:pt x="13495" y="3382"/>
                  </a:moveTo>
                  <a:cubicBezTo>
                    <a:pt x="13468" y="3498"/>
                    <a:pt x="13468" y="3614"/>
                    <a:pt x="13535" y="3708"/>
                  </a:cubicBezTo>
                  <a:cubicBezTo>
                    <a:pt x="13468" y="3614"/>
                    <a:pt x="13464" y="3503"/>
                    <a:pt x="13495" y="3382"/>
                  </a:cubicBezTo>
                  <a:close/>
                  <a:moveTo>
                    <a:pt x="39559" y="1"/>
                  </a:moveTo>
                  <a:cubicBezTo>
                    <a:pt x="39465" y="81"/>
                    <a:pt x="39372" y="166"/>
                    <a:pt x="39273" y="242"/>
                  </a:cubicBezTo>
                  <a:cubicBezTo>
                    <a:pt x="39037" y="331"/>
                    <a:pt x="38795" y="416"/>
                    <a:pt x="38554" y="505"/>
                  </a:cubicBezTo>
                  <a:cubicBezTo>
                    <a:pt x="37768" y="961"/>
                    <a:pt x="36785" y="805"/>
                    <a:pt x="35963" y="1157"/>
                  </a:cubicBezTo>
                  <a:cubicBezTo>
                    <a:pt x="35901" y="1439"/>
                    <a:pt x="36289" y="1921"/>
                    <a:pt x="35852" y="1962"/>
                  </a:cubicBezTo>
                  <a:cubicBezTo>
                    <a:pt x="35724" y="1974"/>
                    <a:pt x="35594" y="1980"/>
                    <a:pt x="35463" y="1980"/>
                  </a:cubicBezTo>
                  <a:cubicBezTo>
                    <a:pt x="34922" y="1980"/>
                    <a:pt x="34360" y="1879"/>
                    <a:pt x="33864" y="1707"/>
                  </a:cubicBezTo>
                  <a:cubicBezTo>
                    <a:pt x="33279" y="1493"/>
                    <a:pt x="34154" y="1086"/>
                    <a:pt x="33882" y="751"/>
                  </a:cubicBezTo>
                  <a:cubicBezTo>
                    <a:pt x="33663" y="715"/>
                    <a:pt x="33435" y="702"/>
                    <a:pt x="33310" y="492"/>
                  </a:cubicBezTo>
                  <a:cubicBezTo>
                    <a:pt x="32318" y="948"/>
                    <a:pt x="32984" y="2024"/>
                    <a:pt x="32336" y="2609"/>
                  </a:cubicBezTo>
                  <a:lnTo>
                    <a:pt x="32368" y="2645"/>
                  </a:lnTo>
                  <a:cubicBezTo>
                    <a:pt x="32283" y="2614"/>
                    <a:pt x="32189" y="2605"/>
                    <a:pt x="32077" y="2605"/>
                  </a:cubicBezTo>
                  <a:cubicBezTo>
                    <a:pt x="32047" y="2606"/>
                    <a:pt x="32016" y="2606"/>
                    <a:pt x="31985" y="2606"/>
                  </a:cubicBezTo>
                  <a:cubicBezTo>
                    <a:pt x="31374" y="2606"/>
                    <a:pt x="30769" y="2455"/>
                    <a:pt x="30161" y="2455"/>
                  </a:cubicBezTo>
                  <a:cubicBezTo>
                    <a:pt x="30116" y="2455"/>
                    <a:pt x="30072" y="2456"/>
                    <a:pt x="30027" y="2457"/>
                  </a:cubicBezTo>
                  <a:cubicBezTo>
                    <a:pt x="29966" y="2443"/>
                    <a:pt x="29903" y="2438"/>
                    <a:pt x="29840" y="2438"/>
                  </a:cubicBezTo>
                  <a:cubicBezTo>
                    <a:pt x="29510" y="2438"/>
                    <a:pt x="29155" y="2596"/>
                    <a:pt x="28821" y="2596"/>
                  </a:cubicBezTo>
                  <a:cubicBezTo>
                    <a:pt x="28788" y="2596"/>
                    <a:pt x="28755" y="2595"/>
                    <a:pt x="28723" y="2591"/>
                  </a:cubicBezTo>
                  <a:cubicBezTo>
                    <a:pt x="28412" y="2696"/>
                    <a:pt x="28126" y="2915"/>
                    <a:pt x="27795" y="2915"/>
                  </a:cubicBezTo>
                  <a:cubicBezTo>
                    <a:pt x="27673" y="2915"/>
                    <a:pt x="27546" y="2886"/>
                    <a:pt x="27409" y="2810"/>
                  </a:cubicBezTo>
                  <a:cubicBezTo>
                    <a:pt x="27025" y="2180"/>
                    <a:pt x="26270" y="2158"/>
                    <a:pt x="25627" y="1944"/>
                  </a:cubicBezTo>
                  <a:cubicBezTo>
                    <a:pt x="25623" y="1698"/>
                    <a:pt x="25623" y="1452"/>
                    <a:pt x="25618" y="1207"/>
                  </a:cubicBezTo>
                  <a:cubicBezTo>
                    <a:pt x="25390" y="1184"/>
                    <a:pt x="25198" y="1117"/>
                    <a:pt x="25100" y="912"/>
                  </a:cubicBezTo>
                  <a:cubicBezTo>
                    <a:pt x="24926" y="992"/>
                    <a:pt x="24756" y="1064"/>
                    <a:pt x="24586" y="1140"/>
                  </a:cubicBezTo>
                  <a:cubicBezTo>
                    <a:pt x="24323" y="1162"/>
                    <a:pt x="24059" y="1193"/>
                    <a:pt x="23796" y="1216"/>
                  </a:cubicBezTo>
                  <a:cubicBezTo>
                    <a:pt x="23764" y="1265"/>
                    <a:pt x="23729" y="1309"/>
                    <a:pt x="23702" y="1354"/>
                  </a:cubicBezTo>
                  <a:cubicBezTo>
                    <a:pt x="23590" y="1372"/>
                    <a:pt x="23474" y="1399"/>
                    <a:pt x="23349" y="1430"/>
                  </a:cubicBezTo>
                  <a:cubicBezTo>
                    <a:pt x="23336" y="1493"/>
                    <a:pt x="23318" y="1560"/>
                    <a:pt x="23304" y="1622"/>
                  </a:cubicBezTo>
                  <a:cubicBezTo>
                    <a:pt x="23251" y="1689"/>
                    <a:pt x="23193" y="1738"/>
                    <a:pt x="23143" y="1778"/>
                  </a:cubicBezTo>
                  <a:cubicBezTo>
                    <a:pt x="23080" y="1797"/>
                    <a:pt x="23015" y="1806"/>
                    <a:pt x="22951" y="1806"/>
                  </a:cubicBezTo>
                  <a:cubicBezTo>
                    <a:pt x="22848" y="1806"/>
                    <a:pt x="22745" y="1785"/>
                    <a:pt x="22643" y="1752"/>
                  </a:cubicBezTo>
                  <a:cubicBezTo>
                    <a:pt x="22518" y="1649"/>
                    <a:pt x="22402" y="1515"/>
                    <a:pt x="22268" y="1448"/>
                  </a:cubicBezTo>
                  <a:cubicBezTo>
                    <a:pt x="22219" y="1452"/>
                    <a:pt x="22174" y="1461"/>
                    <a:pt x="22121" y="1466"/>
                  </a:cubicBezTo>
                  <a:cubicBezTo>
                    <a:pt x="21996" y="1376"/>
                    <a:pt x="21870" y="1283"/>
                    <a:pt x="21741" y="1193"/>
                  </a:cubicBezTo>
                  <a:cubicBezTo>
                    <a:pt x="21526" y="1372"/>
                    <a:pt x="21272" y="1409"/>
                    <a:pt x="21008" y="1409"/>
                  </a:cubicBezTo>
                  <a:cubicBezTo>
                    <a:pt x="20822" y="1409"/>
                    <a:pt x="20631" y="1390"/>
                    <a:pt x="20445" y="1390"/>
                  </a:cubicBezTo>
                  <a:cubicBezTo>
                    <a:pt x="20155" y="1390"/>
                    <a:pt x="19878" y="1435"/>
                    <a:pt x="19650" y="1662"/>
                  </a:cubicBezTo>
                  <a:cubicBezTo>
                    <a:pt x="18985" y="1586"/>
                    <a:pt x="18315" y="1519"/>
                    <a:pt x="17649" y="1448"/>
                  </a:cubicBezTo>
                  <a:cubicBezTo>
                    <a:pt x="17429" y="1558"/>
                    <a:pt x="17246" y="1865"/>
                    <a:pt x="17001" y="1865"/>
                  </a:cubicBezTo>
                  <a:cubicBezTo>
                    <a:pt x="16888" y="1865"/>
                    <a:pt x="16762" y="1801"/>
                    <a:pt x="16613" y="1622"/>
                  </a:cubicBezTo>
                  <a:cubicBezTo>
                    <a:pt x="16600" y="1555"/>
                    <a:pt x="16582" y="1493"/>
                    <a:pt x="16568" y="1430"/>
                  </a:cubicBezTo>
                  <a:cubicBezTo>
                    <a:pt x="16371" y="1373"/>
                    <a:pt x="16184" y="1335"/>
                    <a:pt x="16013" y="1335"/>
                  </a:cubicBezTo>
                  <a:cubicBezTo>
                    <a:pt x="15687" y="1335"/>
                    <a:pt x="15422" y="1472"/>
                    <a:pt x="15273" y="1877"/>
                  </a:cubicBezTo>
                  <a:cubicBezTo>
                    <a:pt x="14802" y="1796"/>
                    <a:pt x="14342" y="1654"/>
                    <a:pt x="13862" y="1654"/>
                  </a:cubicBezTo>
                  <a:cubicBezTo>
                    <a:pt x="13732" y="1654"/>
                    <a:pt x="13601" y="1664"/>
                    <a:pt x="13468" y="1689"/>
                  </a:cubicBezTo>
                  <a:cubicBezTo>
                    <a:pt x="13567" y="1850"/>
                    <a:pt x="13674" y="1979"/>
                    <a:pt x="13799" y="2078"/>
                  </a:cubicBezTo>
                  <a:cubicBezTo>
                    <a:pt x="13450" y="2167"/>
                    <a:pt x="13111" y="2256"/>
                    <a:pt x="12838" y="2453"/>
                  </a:cubicBezTo>
                  <a:cubicBezTo>
                    <a:pt x="12758" y="2381"/>
                    <a:pt x="12709" y="2279"/>
                    <a:pt x="12691" y="2131"/>
                  </a:cubicBezTo>
                  <a:lnTo>
                    <a:pt x="12691" y="2131"/>
                  </a:lnTo>
                  <a:cubicBezTo>
                    <a:pt x="12780" y="2134"/>
                    <a:pt x="12874" y="2209"/>
                    <a:pt x="12963" y="2209"/>
                  </a:cubicBezTo>
                  <a:cubicBezTo>
                    <a:pt x="13013" y="2209"/>
                    <a:pt x="13062" y="2185"/>
                    <a:pt x="13106" y="2113"/>
                  </a:cubicBezTo>
                  <a:cubicBezTo>
                    <a:pt x="13115" y="2091"/>
                    <a:pt x="13093" y="2033"/>
                    <a:pt x="13071" y="2020"/>
                  </a:cubicBezTo>
                  <a:cubicBezTo>
                    <a:pt x="13011" y="1978"/>
                    <a:pt x="12959" y="1961"/>
                    <a:pt x="12911" y="1961"/>
                  </a:cubicBezTo>
                  <a:cubicBezTo>
                    <a:pt x="12819" y="1961"/>
                    <a:pt x="12747" y="2027"/>
                    <a:pt x="12682" y="2118"/>
                  </a:cubicBezTo>
                  <a:cubicBezTo>
                    <a:pt x="12605" y="2097"/>
                    <a:pt x="12532" y="2087"/>
                    <a:pt x="12461" y="2087"/>
                  </a:cubicBezTo>
                  <a:cubicBezTo>
                    <a:pt x="11906" y="2087"/>
                    <a:pt x="11512" y="2661"/>
                    <a:pt x="10961" y="2661"/>
                  </a:cubicBezTo>
                  <a:cubicBezTo>
                    <a:pt x="10853" y="2661"/>
                    <a:pt x="10740" y="2639"/>
                    <a:pt x="10618" y="2587"/>
                  </a:cubicBezTo>
                  <a:cubicBezTo>
                    <a:pt x="10331" y="2487"/>
                    <a:pt x="10043" y="2453"/>
                    <a:pt x="9755" y="2453"/>
                  </a:cubicBezTo>
                  <a:cubicBezTo>
                    <a:pt x="9145" y="2453"/>
                    <a:pt x="8532" y="2606"/>
                    <a:pt x="7920" y="2606"/>
                  </a:cubicBezTo>
                  <a:cubicBezTo>
                    <a:pt x="7892" y="2606"/>
                    <a:pt x="7864" y="2605"/>
                    <a:pt x="7836" y="2605"/>
                  </a:cubicBezTo>
                  <a:cubicBezTo>
                    <a:pt x="7827" y="2605"/>
                    <a:pt x="7818" y="2604"/>
                    <a:pt x="7809" y="2604"/>
                  </a:cubicBezTo>
                  <a:cubicBezTo>
                    <a:pt x="7125" y="2604"/>
                    <a:pt x="6958" y="3288"/>
                    <a:pt x="7143" y="3592"/>
                  </a:cubicBezTo>
                  <a:cubicBezTo>
                    <a:pt x="7487" y="4168"/>
                    <a:pt x="6688" y="3940"/>
                    <a:pt x="6750" y="4222"/>
                  </a:cubicBezTo>
                  <a:cubicBezTo>
                    <a:pt x="6674" y="4191"/>
                    <a:pt x="6545" y="4173"/>
                    <a:pt x="6531" y="4123"/>
                  </a:cubicBezTo>
                  <a:cubicBezTo>
                    <a:pt x="6259" y="3083"/>
                    <a:pt x="5298" y="2658"/>
                    <a:pt x="4423" y="2154"/>
                  </a:cubicBezTo>
                  <a:cubicBezTo>
                    <a:pt x="4241" y="2407"/>
                    <a:pt x="4026" y="2475"/>
                    <a:pt x="3798" y="2475"/>
                  </a:cubicBezTo>
                  <a:cubicBezTo>
                    <a:pt x="3526" y="2475"/>
                    <a:pt x="3236" y="2377"/>
                    <a:pt x="2962" y="2377"/>
                  </a:cubicBezTo>
                  <a:cubicBezTo>
                    <a:pt x="2931" y="2377"/>
                    <a:pt x="2899" y="2379"/>
                    <a:pt x="2868" y="2381"/>
                  </a:cubicBezTo>
                  <a:cubicBezTo>
                    <a:pt x="2645" y="2788"/>
                    <a:pt x="2296" y="2847"/>
                    <a:pt x="1922" y="2847"/>
                  </a:cubicBezTo>
                  <a:cubicBezTo>
                    <a:pt x="1770" y="2847"/>
                    <a:pt x="1615" y="2837"/>
                    <a:pt x="1462" y="2837"/>
                  </a:cubicBezTo>
                  <a:cubicBezTo>
                    <a:pt x="1230" y="2837"/>
                    <a:pt x="1005" y="2860"/>
                    <a:pt x="809" y="2971"/>
                  </a:cubicBezTo>
                  <a:cubicBezTo>
                    <a:pt x="501" y="3145"/>
                    <a:pt x="1" y="3092"/>
                    <a:pt x="68" y="3583"/>
                  </a:cubicBezTo>
                  <a:cubicBezTo>
                    <a:pt x="100" y="3825"/>
                    <a:pt x="212" y="3885"/>
                    <a:pt x="351" y="3885"/>
                  </a:cubicBezTo>
                  <a:cubicBezTo>
                    <a:pt x="487" y="3885"/>
                    <a:pt x="649" y="3826"/>
                    <a:pt x="785" y="3826"/>
                  </a:cubicBezTo>
                  <a:cubicBezTo>
                    <a:pt x="817" y="3826"/>
                    <a:pt x="848" y="3830"/>
                    <a:pt x="876" y="3838"/>
                  </a:cubicBezTo>
                  <a:cubicBezTo>
                    <a:pt x="1448" y="3989"/>
                    <a:pt x="2073" y="3994"/>
                    <a:pt x="2569" y="4347"/>
                  </a:cubicBezTo>
                  <a:lnTo>
                    <a:pt x="3458" y="4110"/>
                  </a:lnTo>
                  <a:cubicBezTo>
                    <a:pt x="3614" y="4031"/>
                    <a:pt x="3769" y="3993"/>
                    <a:pt x="3920" y="3993"/>
                  </a:cubicBezTo>
                  <a:cubicBezTo>
                    <a:pt x="4128" y="3993"/>
                    <a:pt x="4328" y="4066"/>
                    <a:pt x="4512" y="4208"/>
                  </a:cubicBezTo>
                  <a:cubicBezTo>
                    <a:pt x="4803" y="4432"/>
                    <a:pt x="5066" y="4682"/>
                    <a:pt x="5477" y="4704"/>
                  </a:cubicBezTo>
                  <a:cubicBezTo>
                    <a:pt x="5727" y="4467"/>
                    <a:pt x="6009" y="4345"/>
                    <a:pt x="6326" y="4345"/>
                  </a:cubicBezTo>
                  <a:cubicBezTo>
                    <a:pt x="6462" y="4345"/>
                    <a:pt x="6605" y="4368"/>
                    <a:pt x="6755" y="4414"/>
                  </a:cubicBezTo>
                  <a:lnTo>
                    <a:pt x="9837" y="4668"/>
                  </a:lnTo>
                  <a:lnTo>
                    <a:pt x="19382" y="4454"/>
                  </a:lnTo>
                  <a:cubicBezTo>
                    <a:pt x="19078" y="4319"/>
                    <a:pt x="19369" y="3672"/>
                    <a:pt x="18900" y="3672"/>
                  </a:cubicBezTo>
                  <a:cubicBezTo>
                    <a:pt x="18826" y="3672"/>
                    <a:pt x="18732" y="3689"/>
                    <a:pt x="18614" y="3726"/>
                  </a:cubicBezTo>
                  <a:cubicBezTo>
                    <a:pt x="18534" y="3739"/>
                    <a:pt x="18453" y="3744"/>
                    <a:pt x="18368" y="3744"/>
                  </a:cubicBezTo>
                  <a:cubicBezTo>
                    <a:pt x="18355" y="3820"/>
                    <a:pt x="18337" y="3900"/>
                    <a:pt x="18319" y="3972"/>
                  </a:cubicBezTo>
                  <a:cubicBezTo>
                    <a:pt x="18122" y="4182"/>
                    <a:pt x="17923" y="4295"/>
                    <a:pt x="17721" y="4295"/>
                  </a:cubicBezTo>
                  <a:cubicBezTo>
                    <a:pt x="17533" y="4295"/>
                    <a:pt x="17342" y="4198"/>
                    <a:pt x="17149" y="3994"/>
                  </a:cubicBezTo>
                  <a:cubicBezTo>
                    <a:pt x="17113" y="3686"/>
                    <a:pt x="17073" y="3382"/>
                    <a:pt x="17042" y="3069"/>
                  </a:cubicBezTo>
                  <a:cubicBezTo>
                    <a:pt x="16989" y="3043"/>
                    <a:pt x="16933" y="3033"/>
                    <a:pt x="16877" y="3033"/>
                  </a:cubicBezTo>
                  <a:cubicBezTo>
                    <a:pt x="16866" y="3033"/>
                    <a:pt x="16856" y="3033"/>
                    <a:pt x="16845" y="3034"/>
                  </a:cubicBezTo>
                  <a:cubicBezTo>
                    <a:pt x="16839" y="3034"/>
                    <a:pt x="16832" y="3034"/>
                    <a:pt x="16826" y="3034"/>
                  </a:cubicBezTo>
                  <a:cubicBezTo>
                    <a:pt x="16285" y="3034"/>
                    <a:pt x="16600" y="2478"/>
                    <a:pt x="16287" y="2332"/>
                  </a:cubicBezTo>
                  <a:cubicBezTo>
                    <a:pt x="16575" y="2184"/>
                    <a:pt x="16846" y="2089"/>
                    <a:pt x="17087" y="2089"/>
                  </a:cubicBezTo>
                  <a:cubicBezTo>
                    <a:pt x="17333" y="2089"/>
                    <a:pt x="17547" y="2187"/>
                    <a:pt x="17716" y="2426"/>
                  </a:cubicBezTo>
                  <a:cubicBezTo>
                    <a:pt x="17609" y="2578"/>
                    <a:pt x="17511" y="2761"/>
                    <a:pt x="17421" y="2958"/>
                  </a:cubicBezTo>
                  <a:cubicBezTo>
                    <a:pt x="17587" y="2962"/>
                    <a:pt x="17756" y="2962"/>
                    <a:pt x="17917" y="2967"/>
                  </a:cubicBezTo>
                  <a:cubicBezTo>
                    <a:pt x="17959" y="2929"/>
                    <a:pt x="17998" y="2916"/>
                    <a:pt x="18036" y="2916"/>
                  </a:cubicBezTo>
                  <a:cubicBezTo>
                    <a:pt x="18042" y="2916"/>
                    <a:pt x="18049" y="2917"/>
                    <a:pt x="18056" y="2917"/>
                  </a:cubicBezTo>
                  <a:cubicBezTo>
                    <a:pt x="18074" y="2922"/>
                    <a:pt x="18091" y="2935"/>
                    <a:pt x="18109" y="2940"/>
                  </a:cubicBezTo>
                  <a:cubicBezTo>
                    <a:pt x="18132" y="2958"/>
                    <a:pt x="18154" y="2971"/>
                    <a:pt x="18176" y="3007"/>
                  </a:cubicBezTo>
                  <a:lnTo>
                    <a:pt x="18292" y="2989"/>
                  </a:lnTo>
                  <a:cubicBezTo>
                    <a:pt x="18525" y="3029"/>
                    <a:pt x="18788" y="3034"/>
                    <a:pt x="18900" y="3275"/>
                  </a:cubicBezTo>
                  <a:cubicBezTo>
                    <a:pt x="19074" y="3203"/>
                    <a:pt x="19239" y="3123"/>
                    <a:pt x="19414" y="3051"/>
                  </a:cubicBezTo>
                  <a:cubicBezTo>
                    <a:pt x="19458" y="3111"/>
                    <a:pt x="19501" y="3141"/>
                    <a:pt x="19544" y="3141"/>
                  </a:cubicBezTo>
                  <a:cubicBezTo>
                    <a:pt x="19587" y="3141"/>
                    <a:pt x="19630" y="3110"/>
                    <a:pt x="19673" y="3047"/>
                  </a:cubicBezTo>
                  <a:cubicBezTo>
                    <a:pt x="19748" y="3029"/>
                    <a:pt x="19818" y="3016"/>
                    <a:pt x="19898" y="3007"/>
                  </a:cubicBezTo>
                  <a:lnTo>
                    <a:pt x="19898" y="3007"/>
                  </a:lnTo>
                  <a:cubicBezTo>
                    <a:pt x="20045" y="3038"/>
                    <a:pt x="20196" y="3078"/>
                    <a:pt x="20343" y="3114"/>
                  </a:cubicBezTo>
                  <a:cubicBezTo>
                    <a:pt x="20490" y="3159"/>
                    <a:pt x="20642" y="3203"/>
                    <a:pt x="20798" y="3248"/>
                  </a:cubicBezTo>
                  <a:lnTo>
                    <a:pt x="20803" y="3257"/>
                  </a:lnTo>
                  <a:cubicBezTo>
                    <a:pt x="20816" y="3235"/>
                    <a:pt x="20821" y="3217"/>
                    <a:pt x="20834" y="3194"/>
                  </a:cubicBezTo>
                  <a:cubicBezTo>
                    <a:pt x="20892" y="3226"/>
                    <a:pt x="20950" y="3248"/>
                    <a:pt x="21013" y="3275"/>
                  </a:cubicBezTo>
                  <a:cubicBezTo>
                    <a:pt x="21124" y="3038"/>
                    <a:pt x="21379" y="3034"/>
                    <a:pt x="21620" y="2989"/>
                  </a:cubicBezTo>
                  <a:lnTo>
                    <a:pt x="21736" y="3007"/>
                  </a:lnTo>
                  <a:cubicBezTo>
                    <a:pt x="21821" y="2993"/>
                    <a:pt x="21911" y="2980"/>
                    <a:pt x="21996" y="2967"/>
                  </a:cubicBezTo>
                  <a:cubicBezTo>
                    <a:pt x="22161" y="2962"/>
                    <a:pt x="22331" y="2962"/>
                    <a:pt x="22491" y="2958"/>
                  </a:cubicBezTo>
                  <a:cubicBezTo>
                    <a:pt x="22678" y="3033"/>
                    <a:pt x="22856" y="3065"/>
                    <a:pt x="23028" y="3065"/>
                  </a:cubicBezTo>
                  <a:cubicBezTo>
                    <a:pt x="23399" y="3065"/>
                    <a:pt x="23740" y="2914"/>
                    <a:pt x="24073" y="2712"/>
                  </a:cubicBezTo>
                  <a:cubicBezTo>
                    <a:pt x="24193" y="2676"/>
                    <a:pt x="24323" y="2645"/>
                    <a:pt x="24443" y="2614"/>
                  </a:cubicBezTo>
                  <a:lnTo>
                    <a:pt x="24443" y="2614"/>
                  </a:lnTo>
                  <a:lnTo>
                    <a:pt x="24439" y="2681"/>
                  </a:lnTo>
                  <a:cubicBezTo>
                    <a:pt x="24524" y="2761"/>
                    <a:pt x="24609" y="2837"/>
                    <a:pt x="24698" y="2917"/>
                  </a:cubicBezTo>
                  <a:cubicBezTo>
                    <a:pt x="24918" y="3400"/>
                    <a:pt x="25155" y="3940"/>
                    <a:pt x="25753" y="3940"/>
                  </a:cubicBezTo>
                  <a:cubicBezTo>
                    <a:pt x="25859" y="3940"/>
                    <a:pt x="25975" y="3924"/>
                    <a:pt x="26105" y="3887"/>
                  </a:cubicBezTo>
                  <a:cubicBezTo>
                    <a:pt x="26440" y="3793"/>
                    <a:pt x="26489" y="3596"/>
                    <a:pt x="26431" y="3386"/>
                  </a:cubicBezTo>
                  <a:lnTo>
                    <a:pt x="26431" y="3386"/>
                  </a:lnTo>
                  <a:cubicBezTo>
                    <a:pt x="26543" y="3458"/>
                    <a:pt x="26632" y="3570"/>
                    <a:pt x="26695" y="3726"/>
                  </a:cubicBezTo>
                  <a:cubicBezTo>
                    <a:pt x="26766" y="3654"/>
                    <a:pt x="26842" y="3587"/>
                    <a:pt x="26914" y="3516"/>
                  </a:cubicBezTo>
                  <a:cubicBezTo>
                    <a:pt x="26909" y="3418"/>
                    <a:pt x="26909" y="3329"/>
                    <a:pt x="26918" y="3248"/>
                  </a:cubicBezTo>
                  <a:lnTo>
                    <a:pt x="26918" y="3248"/>
                  </a:lnTo>
                  <a:cubicBezTo>
                    <a:pt x="26909" y="3329"/>
                    <a:pt x="26914" y="3427"/>
                    <a:pt x="26914" y="3516"/>
                  </a:cubicBezTo>
                  <a:cubicBezTo>
                    <a:pt x="27155" y="3659"/>
                    <a:pt x="27391" y="3806"/>
                    <a:pt x="27633" y="3945"/>
                  </a:cubicBezTo>
                  <a:cubicBezTo>
                    <a:pt x="27731" y="3704"/>
                    <a:pt x="27882" y="3598"/>
                    <a:pt x="28070" y="3598"/>
                  </a:cubicBezTo>
                  <a:cubicBezTo>
                    <a:pt x="28182" y="3598"/>
                    <a:pt x="28306" y="3635"/>
                    <a:pt x="28441" y="3704"/>
                  </a:cubicBezTo>
                  <a:cubicBezTo>
                    <a:pt x="28548" y="3762"/>
                    <a:pt x="28656" y="3806"/>
                    <a:pt x="28763" y="3838"/>
                  </a:cubicBezTo>
                  <a:cubicBezTo>
                    <a:pt x="28696" y="4253"/>
                    <a:pt x="28995" y="4302"/>
                    <a:pt x="29804" y="4441"/>
                  </a:cubicBezTo>
                  <a:lnTo>
                    <a:pt x="30058" y="4660"/>
                  </a:lnTo>
                  <a:lnTo>
                    <a:pt x="33140" y="4400"/>
                  </a:lnTo>
                  <a:cubicBezTo>
                    <a:pt x="33140" y="4333"/>
                    <a:pt x="33140" y="4266"/>
                    <a:pt x="33145" y="4208"/>
                  </a:cubicBezTo>
                  <a:lnTo>
                    <a:pt x="33145" y="4191"/>
                  </a:lnTo>
                  <a:cubicBezTo>
                    <a:pt x="33319" y="4186"/>
                    <a:pt x="33484" y="4177"/>
                    <a:pt x="33658" y="4168"/>
                  </a:cubicBezTo>
                  <a:lnTo>
                    <a:pt x="33127" y="4123"/>
                  </a:lnTo>
                  <a:cubicBezTo>
                    <a:pt x="33015" y="3972"/>
                    <a:pt x="32448" y="4079"/>
                    <a:pt x="32747" y="3583"/>
                  </a:cubicBezTo>
                  <a:cubicBezTo>
                    <a:pt x="32837" y="3436"/>
                    <a:pt x="32841" y="3194"/>
                    <a:pt x="32747" y="2989"/>
                  </a:cubicBezTo>
                  <a:lnTo>
                    <a:pt x="32747" y="2989"/>
                  </a:lnTo>
                  <a:cubicBezTo>
                    <a:pt x="32765" y="3007"/>
                    <a:pt x="32783" y="3025"/>
                    <a:pt x="32805" y="3038"/>
                  </a:cubicBezTo>
                  <a:cubicBezTo>
                    <a:pt x="32863" y="3067"/>
                    <a:pt x="32920" y="3079"/>
                    <a:pt x="32978" y="3079"/>
                  </a:cubicBezTo>
                  <a:cubicBezTo>
                    <a:pt x="33296" y="3079"/>
                    <a:pt x="33610" y="2704"/>
                    <a:pt x="33929" y="2704"/>
                  </a:cubicBezTo>
                  <a:cubicBezTo>
                    <a:pt x="34079" y="2704"/>
                    <a:pt x="34230" y="2786"/>
                    <a:pt x="34382" y="3029"/>
                  </a:cubicBezTo>
                  <a:cubicBezTo>
                    <a:pt x="34552" y="3051"/>
                    <a:pt x="34713" y="3069"/>
                    <a:pt x="34882" y="3092"/>
                  </a:cubicBezTo>
                  <a:cubicBezTo>
                    <a:pt x="34907" y="3093"/>
                    <a:pt x="34932" y="3094"/>
                    <a:pt x="34956" y="3094"/>
                  </a:cubicBezTo>
                  <a:cubicBezTo>
                    <a:pt x="35382" y="3094"/>
                    <a:pt x="35794" y="2887"/>
                    <a:pt x="36220" y="2887"/>
                  </a:cubicBezTo>
                  <a:cubicBezTo>
                    <a:pt x="36375" y="2887"/>
                    <a:pt x="36532" y="2915"/>
                    <a:pt x="36691" y="2989"/>
                  </a:cubicBezTo>
                  <a:cubicBezTo>
                    <a:pt x="37183" y="2399"/>
                    <a:pt x="37616" y="1912"/>
                    <a:pt x="38599" y="1752"/>
                  </a:cubicBezTo>
                  <a:cubicBezTo>
                    <a:pt x="38805" y="1717"/>
                    <a:pt x="38998" y="1703"/>
                    <a:pt x="39182" y="1703"/>
                  </a:cubicBezTo>
                  <a:cubicBezTo>
                    <a:pt x="39755" y="1703"/>
                    <a:pt x="40243" y="1837"/>
                    <a:pt x="40801" y="1895"/>
                  </a:cubicBezTo>
                  <a:cubicBezTo>
                    <a:pt x="41940" y="2011"/>
                    <a:pt x="41860" y="2332"/>
                    <a:pt x="41627" y="3011"/>
                  </a:cubicBezTo>
                  <a:cubicBezTo>
                    <a:pt x="41806" y="3007"/>
                    <a:pt x="41976" y="3002"/>
                    <a:pt x="42154" y="3002"/>
                  </a:cubicBezTo>
                  <a:cubicBezTo>
                    <a:pt x="42655" y="3034"/>
                    <a:pt x="43155" y="3060"/>
                    <a:pt x="43651" y="3096"/>
                  </a:cubicBezTo>
                  <a:cubicBezTo>
                    <a:pt x="43847" y="2962"/>
                    <a:pt x="44227" y="2770"/>
                    <a:pt x="44200" y="2703"/>
                  </a:cubicBezTo>
                  <a:cubicBezTo>
                    <a:pt x="44022" y="2247"/>
                    <a:pt x="43392" y="2480"/>
                    <a:pt x="43021" y="2136"/>
                  </a:cubicBezTo>
                  <a:cubicBezTo>
                    <a:pt x="43192" y="1929"/>
                    <a:pt x="43399" y="1885"/>
                    <a:pt x="43613" y="1885"/>
                  </a:cubicBezTo>
                  <a:cubicBezTo>
                    <a:pt x="43768" y="1885"/>
                    <a:pt x="43928" y="1908"/>
                    <a:pt x="44080" y="1908"/>
                  </a:cubicBezTo>
                  <a:cubicBezTo>
                    <a:pt x="44130" y="1908"/>
                    <a:pt x="44179" y="1905"/>
                    <a:pt x="44227" y="1899"/>
                  </a:cubicBezTo>
                  <a:cubicBezTo>
                    <a:pt x="44589" y="1899"/>
                    <a:pt x="44933" y="1868"/>
                    <a:pt x="45000" y="1452"/>
                  </a:cubicBezTo>
                  <a:cubicBezTo>
                    <a:pt x="45192" y="1507"/>
                    <a:pt x="45388" y="1524"/>
                    <a:pt x="45585" y="1524"/>
                  </a:cubicBezTo>
                  <a:cubicBezTo>
                    <a:pt x="45954" y="1524"/>
                    <a:pt x="46328" y="1462"/>
                    <a:pt x="46698" y="1462"/>
                  </a:cubicBezTo>
                  <a:cubicBezTo>
                    <a:pt x="46993" y="1462"/>
                    <a:pt x="47285" y="1502"/>
                    <a:pt x="47568" y="1644"/>
                  </a:cubicBezTo>
                  <a:cubicBezTo>
                    <a:pt x="47993" y="2011"/>
                    <a:pt x="48417" y="2386"/>
                    <a:pt x="48841" y="2757"/>
                  </a:cubicBezTo>
                  <a:cubicBezTo>
                    <a:pt x="49013" y="2751"/>
                    <a:pt x="49186" y="2748"/>
                    <a:pt x="49358" y="2748"/>
                  </a:cubicBezTo>
                  <a:cubicBezTo>
                    <a:pt x="50137" y="2748"/>
                    <a:pt x="50919" y="2799"/>
                    <a:pt x="51699" y="2799"/>
                  </a:cubicBezTo>
                  <a:cubicBezTo>
                    <a:pt x="52658" y="2799"/>
                    <a:pt x="53613" y="2722"/>
                    <a:pt x="54550" y="2381"/>
                  </a:cubicBezTo>
                  <a:cubicBezTo>
                    <a:pt x="54681" y="2334"/>
                    <a:pt x="54825" y="2319"/>
                    <a:pt x="54975" y="2319"/>
                  </a:cubicBezTo>
                  <a:cubicBezTo>
                    <a:pt x="55251" y="2319"/>
                    <a:pt x="55548" y="2371"/>
                    <a:pt x="55823" y="2377"/>
                  </a:cubicBezTo>
                  <a:cubicBezTo>
                    <a:pt x="56189" y="1912"/>
                    <a:pt x="58115" y="2377"/>
                    <a:pt x="56868" y="952"/>
                  </a:cubicBezTo>
                  <a:lnTo>
                    <a:pt x="56868" y="952"/>
                  </a:lnTo>
                  <a:cubicBezTo>
                    <a:pt x="56796" y="959"/>
                    <a:pt x="56723" y="962"/>
                    <a:pt x="56650" y="962"/>
                  </a:cubicBezTo>
                  <a:cubicBezTo>
                    <a:pt x="56392" y="962"/>
                    <a:pt x="56126" y="928"/>
                    <a:pt x="55858" y="928"/>
                  </a:cubicBezTo>
                  <a:cubicBezTo>
                    <a:pt x="55628" y="928"/>
                    <a:pt x="55398" y="953"/>
                    <a:pt x="55171" y="1046"/>
                  </a:cubicBezTo>
                  <a:cubicBezTo>
                    <a:pt x="55009" y="1114"/>
                    <a:pt x="54859" y="1148"/>
                    <a:pt x="54721" y="1148"/>
                  </a:cubicBezTo>
                  <a:cubicBezTo>
                    <a:pt x="54353" y="1148"/>
                    <a:pt x="54073" y="906"/>
                    <a:pt x="53898" y="425"/>
                  </a:cubicBezTo>
                  <a:cubicBezTo>
                    <a:pt x="53876" y="367"/>
                    <a:pt x="53844" y="309"/>
                    <a:pt x="53800" y="260"/>
                  </a:cubicBezTo>
                  <a:cubicBezTo>
                    <a:pt x="53628" y="370"/>
                    <a:pt x="53458" y="409"/>
                    <a:pt x="53289" y="409"/>
                  </a:cubicBezTo>
                  <a:cubicBezTo>
                    <a:pt x="52877" y="409"/>
                    <a:pt x="52470" y="177"/>
                    <a:pt x="52061" y="177"/>
                  </a:cubicBezTo>
                  <a:cubicBezTo>
                    <a:pt x="51950" y="177"/>
                    <a:pt x="51838" y="194"/>
                    <a:pt x="51727" y="237"/>
                  </a:cubicBezTo>
                  <a:lnTo>
                    <a:pt x="51722" y="286"/>
                  </a:lnTo>
                  <a:cubicBezTo>
                    <a:pt x="51555" y="260"/>
                    <a:pt x="51380" y="242"/>
                    <a:pt x="51210" y="242"/>
                  </a:cubicBezTo>
                  <a:cubicBezTo>
                    <a:pt x="50888" y="242"/>
                    <a:pt x="50584" y="307"/>
                    <a:pt x="50382" y="505"/>
                  </a:cubicBezTo>
                  <a:cubicBezTo>
                    <a:pt x="50092" y="787"/>
                    <a:pt x="49826" y="902"/>
                    <a:pt x="49568" y="902"/>
                  </a:cubicBezTo>
                  <a:cubicBezTo>
                    <a:pt x="49258" y="902"/>
                    <a:pt x="48959" y="736"/>
                    <a:pt x="48645" y="492"/>
                  </a:cubicBezTo>
                  <a:lnTo>
                    <a:pt x="48614" y="479"/>
                  </a:lnTo>
                  <a:cubicBezTo>
                    <a:pt x="48104" y="470"/>
                    <a:pt x="47595" y="461"/>
                    <a:pt x="47086" y="456"/>
                  </a:cubicBezTo>
                  <a:cubicBezTo>
                    <a:pt x="47081" y="394"/>
                    <a:pt x="47086" y="336"/>
                    <a:pt x="47099" y="278"/>
                  </a:cubicBezTo>
                  <a:cubicBezTo>
                    <a:pt x="46988" y="260"/>
                    <a:pt x="46876" y="242"/>
                    <a:pt x="46755" y="233"/>
                  </a:cubicBezTo>
                  <a:lnTo>
                    <a:pt x="46072" y="197"/>
                  </a:lnTo>
                  <a:cubicBezTo>
                    <a:pt x="45880" y="434"/>
                    <a:pt x="45683" y="666"/>
                    <a:pt x="45496" y="903"/>
                  </a:cubicBezTo>
                  <a:cubicBezTo>
                    <a:pt x="45446" y="951"/>
                    <a:pt x="45394" y="969"/>
                    <a:pt x="45340" y="969"/>
                  </a:cubicBezTo>
                  <a:cubicBezTo>
                    <a:pt x="45154" y="969"/>
                    <a:pt x="44949" y="748"/>
                    <a:pt x="44762" y="748"/>
                  </a:cubicBezTo>
                  <a:cubicBezTo>
                    <a:pt x="44669" y="748"/>
                    <a:pt x="44580" y="804"/>
                    <a:pt x="44500" y="970"/>
                  </a:cubicBezTo>
                  <a:cubicBezTo>
                    <a:pt x="44410" y="1041"/>
                    <a:pt x="44321" y="1108"/>
                    <a:pt x="44232" y="1180"/>
                  </a:cubicBezTo>
                  <a:cubicBezTo>
                    <a:pt x="44131" y="1212"/>
                    <a:pt x="44053" y="1227"/>
                    <a:pt x="43992" y="1227"/>
                  </a:cubicBezTo>
                  <a:cubicBezTo>
                    <a:pt x="43557" y="1227"/>
                    <a:pt x="43996" y="505"/>
                    <a:pt x="43560" y="505"/>
                  </a:cubicBezTo>
                  <a:cubicBezTo>
                    <a:pt x="43554" y="505"/>
                    <a:pt x="43547" y="505"/>
                    <a:pt x="43539" y="505"/>
                  </a:cubicBezTo>
                  <a:cubicBezTo>
                    <a:pt x="43390" y="664"/>
                    <a:pt x="43241" y="766"/>
                    <a:pt x="43094" y="766"/>
                  </a:cubicBezTo>
                  <a:cubicBezTo>
                    <a:pt x="42962" y="766"/>
                    <a:pt x="42832" y="685"/>
                    <a:pt x="42704" y="492"/>
                  </a:cubicBezTo>
                  <a:cubicBezTo>
                    <a:pt x="42699" y="403"/>
                    <a:pt x="42690" y="313"/>
                    <a:pt x="42682" y="219"/>
                  </a:cubicBezTo>
                  <a:cubicBezTo>
                    <a:pt x="42649" y="215"/>
                    <a:pt x="42615" y="214"/>
                    <a:pt x="42582" y="214"/>
                  </a:cubicBezTo>
                  <a:cubicBezTo>
                    <a:pt x="42516" y="214"/>
                    <a:pt x="42448" y="219"/>
                    <a:pt x="42383" y="219"/>
                  </a:cubicBezTo>
                  <a:cubicBezTo>
                    <a:pt x="42239" y="219"/>
                    <a:pt x="42105" y="193"/>
                    <a:pt x="42020" y="23"/>
                  </a:cubicBezTo>
                  <a:cubicBezTo>
                    <a:pt x="42009" y="23"/>
                    <a:pt x="41997" y="23"/>
                    <a:pt x="41986" y="23"/>
                  </a:cubicBezTo>
                  <a:cubicBezTo>
                    <a:pt x="41461" y="23"/>
                    <a:pt x="40933" y="149"/>
                    <a:pt x="40406" y="149"/>
                  </a:cubicBezTo>
                  <a:cubicBezTo>
                    <a:pt x="40123" y="149"/>
                    <a:pt x="39841" y="113"/>
                    <a:pt x="39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43"/>
            <p:cNvSpPr/>
            <p:nvPr/>
          </p:nvSpPr>
          <p:spPr>
            <a:xfrm>
              <a:off x="6192352" y="4469684"/>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43"/>
            <p:cNvSpPr/>
            <p:nvPr/>
          </p:nvSpPr>
          <p:spPr>
            <a:xfrm>
              <a:off x="5145182" y="4704829"/>
              <a:ext cx="37858" cy="8721"/>
            </a:xfrm>
            <a:custGeom>
              <a:avLst/>
              <a:gdLst/>
              <a:ahLst/>
              <a:cxnLst/>
              <a:rect l="l" t="t" r="r" b="b"/>
              <a:pathLst>
                <a:path w="738" h="170" extrusionOk="0">
                  <a:moveTo>
                    <a:pt x="215" y="0"/>
                  </a:moveTo>
                  <a:cubicBezTo>
                    <a:pt x="148" y="27"/>
                    <a:pt x="72" y="58"/>
                    <a:pt x="0" y="99"/>
                  </a:cubicBezTo>
                  <a:lnTo>
                    <a:pt x="738" y="170"/>
                  </a:lnTo>
                  <a:cubicBezTo>
                    <a:pt x="559" y="125"/>
                    <a:pt x="385" y="72"/>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43"/>
            <p:cNvSpPr/>
            <p:nvPr/>
          </p:nvSpPr>
          <p:spPr>
            <a:xfrm>
              <a:off x="5183193" y="4713498"/>
              <a:ext cx="68123" cy="7079"/>
            </a:xfrm>
            <a:custGeom>
              <a:avLst/>
              <a:gdLst/>
              <a:ahLst/>
              <a:cxnLst/>
              <a:rect l="l" t="t" r="r" b="b"/>
              <a:pathLst>
                <a:path w="1328" h="138" extrusionOk="0">
                  <a:moveTo>
                    <a:pt x="1" y="1"/>
                  </a:moveTo>
                  <a:lnTo>
                    <a:pt x="1" y="1"/>
                  </a:lnTo>
                  <a:cubicBezTo>
                    <a:pt x="369" y="98"/>
                    <a:pt x="755" y="138"/>
                    <a:pt x="1148" y="138"/>
                  </a:cubicBezTo>
                  <a:cubicBezTo>
                    <a:pt x="1208" y="138"/>
                    <a:pt x="1268" y="137"/>
                    <a:pt x="1328" y="135"/>
                  </a:cubicBez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43"/>
            <p:cNvSpPr/>
            <p:nvPr/>
          </p:nvSpPr>
          <p:spPr>
            <a:xfrm>
              <a:off x="4416769" y="4484611"/>
              <a:ext cx="63506" cy="57145"/>
            </a:xfrm>
            <a:custGeom>
              <a:avLst/>
              <a:gdLst/>
              <a:ahLst/>
              <a:cxnLst/>
              <a:rect l="l" t="t" r="r" b="b"/>
              <a:pathLst>
                <a:path w="1238" h="1114" extrusionOk="0">
                  <a:moveTo>
                    <a:pt x="733" y="1"/>
                  </a:moveTo>
                  <a:cubicBezTo>
                    <a:pt x="423" y="151"/>
                    <a:pt x="561" y="678"/>
                    <a:pt x="78" y="678"/>
                  </a:cubicBezTo>
                  <a:cubicBezTo>
                    <a:pt x="59" y="678"/>
                    <a:pt x="39" y="677"/>
                    <a:pt x="18" y="675"/>
                  </a:cubicBezTo>
                  <a:lnTo>
                    <a:pt x="0" y="653"/>
                  </a:lnTo>
                  <a:lnTo>
                    <a:pt x="0" y="653"/>
                  </a:lnTo>
                  <a:cubicBezTo>
                    <a:pt x="68" y="995"/>
                    <a:pt x="295" y="1114"/>
                    <a:pt x="615" y="1114"/>
                  </a:cubicBezTo>
                  <a:cubicBezTo>
                    <a:pt x="654" y="1114"/>
                    <a:pt x="695" y="1112"/>
                    <a:pt x="737" y="1108"/>
                  </a:cubicBezTo>
                  <a:cubicBezTo>
                    <a:pt x="907" y="961"/>
                    <a:pt x="1068" y="814"/>
                    <a:pt x="1238" y="666"/>
                  </a:cubicBezTo>
                  <a:cubicBezTo>
                    <a:pt x="1068" y="443"/>
                    <a:pt x="903" y="219"/>
                    <a:pt x="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43"/>
            <p:cNvSpPr/>
            <p:nvPr/>
          </p:nvSpPr>
          <p:spPr>
            <a:xfrm>
              <a:off x="4601899" y="4560685"/>
              <a:ext cx="39909" cy="42680"/>
            </a:xfrm>
            <a:custGeom>
              <a:avLst/>
              <a:gdLst/>
              <a:ahLst/>
              <a:cxnLst/>
              <a:rect l="l" t="t" r="r" b="b"/>
              <a:pathLst>
                <a:path w="778" h="832" extrusionOk="0">
                  <a:moveTo>
                    <a:pt x="546" y="1"/>
                  </a:moveTo>
                  <a:lnTo>
                    <a:pt x="546" y="1"/>
                  </a:lnTo>
                  <a:cubicBezTo>
                    <a:pt x="376" y="54"/>
                    <a:pt x="206" y="112"/>
                    <a:pt x="32" y="161"/>
                  </a:cubicBezTo>
                  <a:cubicBezTo>
                    <a:pt x="18" y="215"/>
                    <a:pt x="5" y="273"/>
                    <a:pt x="1" y="327"/>
                  </a:cubicBezTo>
                  <a:cubicBezTo>
                    <a:pt x="94" y="496"/>
                    <a:pt x="197" y="662"/>
                    <a:pt x="291" y="831"/>
                  </a:cubicBezTo>
                  <a:cubicBezTo>
                    <a:pt x="452" y="809"/>
                    <a:pt x="613" y="791"/>
                    <a:pt x="778" y="782"/>
                  </a:cubicBezTo>
                  <a:cubicBezTo>
                    <a:pt x="769" y="702"/>
                    <a:pt x="769" y="626"/>
                    <a:pt x="764" y="550"/>
                  </a:cubicBezTo>
                  <a:cubicBezTo>
                    <a:pt x="680" y="456"/>
                    <a:pt x="604" y="362"/>
                    <a:pt x="519" y="269"/>
                  </a:cubicBezTo>
                  <a:cubicBezTo>
                    <a:pt x="532" y="179"/>
                    <a:pt x="541" y="90"/>
                    <a:pt x="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43"/>
            <p:cNvSpPr/>
            <p:nvPr/>
          </p:nvSpPr>
          <p:spPr>
            <a:xfrm>
              <a:off x="2813749" y="4480713"/>
              <a:ext cx="255769" cy="158407"/>
            </a:xfrm>
            <a:custGeom>
              <a:avLst/>
              <a:gdLst/>
              <a:ahLst/>
              <a:cxnLst/>
              <a:rect l="l" t="t" r="r" b="b"/>
              <a:pathLst>
                <a:path w="4986" h="3088" extrusionOk="0">
                  <a:moveTo>
                    <a:pt x="4704" y="1"/>
                  </a:moveTo>
                  <a:cubicBezTo>
                    <a:pt x="4424" y="111"/>
                    <a:pt x="4143" y="146"/>
                    <a:pt x="3862" y="146"/>
                  </a:cubicBezTo>
                  <a:cubicBezTo>
                    <a:pt x="3339" y="146"/>
                    <a:pt x="2814" y="23"/>
                    <a:pt x="2290" y="23"/>
                  </a:cubicBezTo>
                  <a:cubicBezTo>
                    <a:pt x="2273" y="23"/>
                    <a:pt x="2255" y="23"/>
                    <a:pt x="2238" y="23"/>
                  </a:cubicBezTo>
                  <a:cubicBezTo>
                    <a:pt x="2156" y="193"/>
                    <a:pt x="2022" y="219"/>
                    <a:pt x="1877" y="219"/>
                  </a:cubicBezTo>
                  <a:cubicBezTo>
                    <a:pt x="1812" y="219"/>
                    <a:pt x="1745" y="214"/>
                    <a:pt x="1680" y="214"/>
                  </a:cubicBezTo>
                  <a:cubicBezTo>
                    <a:pt x="1647" y="214"/>
                    <a:pt x="1613" y="215"/>
                    <a:pt x="1581" y="220"/>
                  </a:cubicBezTo>
                  <a:cubicBezTo>
                    <a:pt x="1577" y="309"/>
                    <a:pt x="1568" y="398"/>
                    <a:pt x="1559" y="492"/>
                  </a:cubicBezTo>
                  <a:cubicBezTo>
                    <a:pt x="1431" y="683"/>
                    <a:pt x="1302" y="762"/>
                    <a:pt x="1170" y="762"/>
                  </a:cubicBezTo>
                  <a:cubicBezTo>
                    <a:pt x="1022" y="762"/>
                    <a:pt x="871" y="660"/>
                    <a:pt x="719" y="501"/>
                  </a:cubicBezTo>
                  <a:cubicBezTo>
                    <a:pt x="712" y="501"/>
                    <a:pt x="705" y="500"/>
                    <a:pt x="698" y="500"/>
                  </a:cubicBezTo>
                  <a:cubicBezTo>
                    <a:pt x="262" y="500"/>
                    <a:pt x="702" y="1227"/>
                    <a:pt x="266" y="1227"/>
                  </a:cubicBezTo>
                  <a:cubicBezTo>
                    <a:pt x="205" y="1227"/>
                    <a:pt x="127" y="1212"/>
                    <a:pt x="27" y="1180"/>
                  </a:cubicBezTo>
                  <a:cubicBezTo>
                    <a:pt x="18" y="1417"/>
                    <a:pt x="9" y="1653"/>
                    <a:pt x="0" y="1895"/>
                  </a:cubicBezTo>
                  <a:cubicBezTo>
                    <a:pt x="44" y="1900"/>
                    <a:pt x="89" y="1902"/>
                    <a:pt x="134" y="1902"/>
                  </a:cubicBezTo>
                  <a:cubicBezTo>
                    <a:pt x="292" y="1902"/>
                    <a:pt x="458" y="1877"/>
                    <a:pt x="619" y="1877"/>
                  </a:cubicBezTo>
                  <a:cubicBezTo>
                    <a:pt x="831" y="1877"/>
                    <a:pt x="1037" y="1921"/>
                    <a:pt x="1206" y="2127"/>
                  </a:cubicBezTo>
                  <a:cubicBezTo>
                    <a:pt x="840" y="2475"/>
                    <a:pt x="206" y="2239"/>
                    <a:pt x="27" y="2699"/>
                  </a:cubicBezTo>
                  <a:cubicBezTo>
                    <a:pt x="0" y="2766"/>
                    <a:pt x="384" y="2953"/>
                    <a:pt x="576" y="3087"/>
                  </a:cubicBezTo>
                  <a:cubicBezTo>
                    <a:pt x="1072" y="3056"/>
                    <a:pt x="1577" y="3025"/>
                    <a:pt x="2073" y="2993"/>
                  </a:cubicBezTo>
                  <a:cubicBezTo>
                    <a:pt x="1988" y="2507"/>
                    <a:pt x="1854" y="2029"/>
                    <a:pt x="1832" y="1542"/>
                  </a:cubicBezTo>
                  <a:cubicBezTo>
                    <a:pt x="1812" y="1131"/>
                    <a:pt x="1704" y="647"/>
                    <a:pt x="2135" y="647"/>
                  </a:cubicBezTo>
                  <a:cubicBezTo>
                    <a:pt x="2281" y="647"/>
                    <a:pt x="2489" y="702"/>
                    <a:pt x="2783" y="836"/>
                  </a:cubicBezTo>
                  <a:cubicBezTo>
                    <a:pt x="3051" y="958"/>
                    <a:pt x="3336" y="1026"/>
                    <a:pt x="3616" y="1026"/>
                  </a:cubicBezTo>
                  <a:cubicBezTo>
                    <a:pt x="4141" y="1026"/>
                    <a:pt x="4647" y="788"/>
                    <a:pt x="4985" y="237"/>
                  </a:cubicBezTo>
                  <a:cubicBezTo>
                    <a:pt x="4891" y="161"/>
                    <a:pt x="4798" y="77"/>
                    <a:pt x="4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43"/>
            <p:cNvSpPr/>
            <p:nvPr/>
          </p:nvSpPr>
          <p:spPr>
            <a:xfrm>
              <a:off x="2693663" y="4588641"/>
              <a:ext cx="80691" cy="47450"/>
            </a:xfrm>
            <a:custGeom>
              <a:avLst/>
              <a:gdLst/>
              <a:ahLst/>
              <a:cxnLst/>
              <a:rect l="l" t="t" r="r" b="b"/>
              <a:pathLst>
                <a:path w="1573" h="925" extrusionOk="0">
                  <a:moveTo>
                    <a:pt x="753" y="1"/>
                  </a:moveTo>
                  <a:cubicBezTo>
                    <a:pt x="350" y="1"/>
                    <a:pt x="165" y="385"/>
                    <a:pt x="1" y="729"/>
                  </a:cubicBezTo>
                  <a:cubicBezTo>
                    <a:pt x="145" y="884"/>
                    <a:pt x="312" y="925"/>
                    <a:pt x="485" y="925"/>
                  </a:cubicBezTo>
                  <a:cubicBezTo>
                    <a:pt x="675" y="925"/>
                    <a:pt x="874" y="876"/>
                    <a:pt x="1064" y="876"/>
                  </a:cubicBezTo>
                  <a:cubicBezTo>
                    <a:pt x="1274" y="604"/>
                    <a:pt x="1573" y="255"/>
                    <a:pt x="1059" y="63"/>
                  </a:cubicBezTo>
                  <a:cubicBezTo>
                    <a:pt x="945" y="20"/>
                    <a:pt x="844" y="1"/>
                    <a:pt x="7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43"/>
            <p:cNvSpPr/>
            <p:nvPr/>
          </p:nvSpPr>
          <p:spPr>
            <a:xfrm>
              <a:off x="1874507" y="4498513"/>
              <a:ext cx="25033" cy="19134"/>
            </a:xfrm>
            <a:custGeom>
              <a:avLst/>
              <a:gdLst/>
              <a:ahLst/>
              <a:cxnLst/>
              <a:rect l="l" t="t" r="r" b="b"/>
              <a:pathLst>
                <a:path w="488" h="373" extrusionOk="0">
                  <a:moveTo>
                    <a:pt x="273" y="1"/>
                  </a:moveTo>
                  <a:cubicBezTo>
                    <a:pt x="198" y="1"/>
                    <a:pt x="93" y="103"/>
                    <a:pt x="0" y="154"/>
                  </a:cubicBezTo>
                  <a:lnTo>
                    <a:pt x="456" y="373"/>
                  </a:lnTo>
                  <a:cubicBezTo>
                    <a:pt x="478" y="216"/>
                    <a:pt x="487" y="51"/>
                    <a:pt x="286" y="2"/>
                  </a:cubicBezTo>
                  <a:cubicBezTo>
                    <a:pt x="282" y="1"/>
                    <a:pt x="278"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43"/>
            <p:cNvSpPr/>
            <p:nvPr/>
          </p:nvSpPr>
          <p:spPr>
            <a:xfrm>
              <a:off x="1789252" y="4504822"/>
              <a:ext cx="58479" cy="85462"/>
            </a:xfrm>
            <a:custGeom>
              <a:avLst/>
              <a:gdLst/>
              <a:ahLst/>
              <a:cxnLst/>
              <a:rect l="l" t="t" r="r" b="b"/>
              <a:pathLst>
                <a:path w="1140" h="1666" extrusionOk="0">
                  <a:moveTo>
                    <a:pt x="900" y="0"/>
                  </a:moveTo>
                  <a:cubicBezTo>
                    <a:pt x="604" y="0"/>
                    <a:pt x="362" y="143"/>
                    <a:pt x="117" y="299"/>
                  </a:cubicBezTo>
                  <a:cubicBezTo>
                    <a:pt x="1" y="768"/>
                    <a:pt x="296" y="1179"/>
                    <a:pt x="363" y="1617"/>
                  </a:cubicBezTo>
                  <a:cubicBezTo>
                    <a:pt x="434" y="1652"/>
                    <a:pt x="506" y="1661"/>
                    <a:pt x="586" y="1666"/>
                  </a:cubicBezTo>
                  <a:cubicBezTo>
                    <a:pt x="680" y="1657"/>
                    <a:pt x="769" y="1652"/>
                    <a:pt x="867" y="1639"/>
                  </a:cubicBezTo>
                  <a:lnTo>
                    <a:pt x="876" y="1635"/>
                  </a:lnTo>
                  <a:cubicBezTo>
                    <a:pt x="961" y="1411"/>
                    <a:pt x="1051" y="1183"/>
                    <a:pt x="1131" y="960"/>
                  </a:cubicBezTo>
                  <a:cubicBezTo>
                    <a:pt x="1131" y="875"/>
                    <a:pt x="1140" y="799"/>
                    <a:pt x="1140" y="714"/>
                  </a:cubicBezTo>
                  <a:lnTo>
                    <a:pt x="1140" y="31"/>
                  </a:lnTo>
                  <a:cubicBezTo>
                    <a:pt x="1056" y="10"/>
                    <a:pt x="976"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43"/>
            <p:cNvSpPr/>
            <p:nvPr/>
          </p:nvSpPr>
          <p:spPr>
            <a:xfrm>
              <a:off x="4463039" y="4681694"/>
              <a:ext cx="3950" cy="6463"/>
            </a:xfrm>
            <a:custGeom>
              <a:avLst/>
              <a:gdLst/>
              <a:ahLst/>
              <a:cxnLst/>
              <a:rect l="l" t="t" r="r" b="b"/>
              <a:pathLst>
                <a:path w="77" h="126" extrusionOk="0">
                  <a:moveTo>
                    <a:pt x="77" y="0"/>
                  </a:moveTo>
                  <a:lnTo>
                    <a:pt x="77" y="0"/>
                  </a:lnTo>
                  <a:cubicBezTo>
                    <a:pt x="50" y="5"/>
                    <a:pt x="27" y="13"/>
                    <a:pt x="1" y="18"/>
                  </a:cubicBezTo>
                  <a:cubicBezTo>
                    <a:pt x="5" y="45"/>
                    <a:pt x="14" y="76"/>
                    <a:pt x="32" y="125"/>
                  </a:cubicBezTo>
                  <a:cubicBezTo>
                    <a:pt x="54" y="67"/>
                    <a:pt x="68" y="36"/>
                    <a:pt x="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43"/>
            <p:cNvSpPr/>
            <p:nvPr/>
          </p:nvSpPr>
          <p:spPr>
            <a:xfrm>
              <a:off x="2344692" y="4493075"/>
              <a:ext cx="456496" cy="110700"/>
            </a:xfrm>
            <a:custGeom>
              <a:avLst/>
              <a:gdLst/>
              <a:ahLst/>
              <a:cxnLst/>
              <a:rect l="l" t="t" r="r" b="b"/>
              <a:pathLst>
                <a:path w="8899" h="2158" extrusionOk="0">
                  <a:moveTo>
                    <a:pt x="2200" y="1"/>
                  </a:moveTo>
                  <a:cubicBezTo>
                    <a:pt x="2029" y="1"/>
                    <a:pt x="1853" y="19"/>
                    <a:pt x="1684" y="46"/>
                  </a:cubicBezTo>
                  <a:cubicBezTo>
                    <a:pt x="2136" y="448"/>
                    <a:pt x="2748" y="809"/>
                    <a:pt x="1564" y="1131"/>
                  </a:cubicBezTo>
                  <a:cubicBezTo>
                    <a:pt x="1037" y="1274"/>
                    <a:pt x="604" y="1698"/>
                    <a:pt x="0" y="2069"/>
                  </a:cubicBezTo>
                  <a:cubicBezTo>
                    <a:pt x="556" y="2108"/>
                    <a:pt x="1133" y="2158"/>
                    <a:pt x="1667" y="2158"/>
                  </a:cubicBezTo>
                  <a:cubicBezTo>
                    <a:pt x="2371" y="2158"/>
                    <a:pt x="3002" y="2071"/>
                    <a:pt x="3418" y="1756"/>
                  </a:cubicBezTo>
                  <a:cubicBezTo>
                    <a:pt x="3945" y="1360"/>
                    <a:pt x="4382" y="1203"/>
                    <a:pt x="4837" y="1203"/>
                  </a:cubicBezTo>
                  <a:cubicBezTo>
                    <a:pt x="5142" y="1203"/>
                    <a:pt x="5455" y="1274"/>
                    <a:pt x="5807" y="1390"/>
                  </a:cubicBezTo>
                  <a:cubicBezTo>
                    <a:pt x="6089" y="1252"/>
                    <a:pt x="6379" y="1213"/>
                    <a:pt x="6673" y="1213"/>
                  </a:cubicBezTo>
                  <a:cubicBezTo>
                    <a:pt x="7039" y="1213"/>
                    <a:pt x="7410" y="1273"/>
                    <a:pt x="7776" y="1273"/>
                  </a:cubicBezTo>
                  <a:cubicBezTo>
                    <a:pt x="7978" y="1273"/>
                    <a:pt x="8179" y="1255"/>
                    <a:pt x="8376" y="1198"/>
                  </a:cubicBezTo>
                  <a:cubicBezTo>
                    <a:pt x="8546" y="1037"/>
                    <a:pt x="8724" y="876"/>
                    <a:pt x="8898" y="720"/>
                  </a:cubicBezTo>
                  <a:cubicBezTo>
                    <a:pt x="8822" y="557"/>
                    <a:pt x="8735" y="503"/>
                    <a:pt x="8643" y="503"/>
                  </a:cubicBezTo>
                  <a:cubicBezTo>
                    <a:pt x="8459" y="503"/>
                    <a:pt x="8254" y="724"/>
                    <a:pt x="8068" y="724"/>
                  </a:cubicBezTo>
                  <a:cubicBezTo>
                    <a:pt x="8014" y="724"/>
                    <a:pt x="7961" y="705"/>
                    <a:pt x="7911" y="657"/>
                  </a:cubicBezTo>
                  <a:cubicBezTo>
                    <a:pt x="7872" y="653"/>
                    <a:pt x="7831" y="651"/>
                    <a:pt x="7790" y="651"/>
                  </a:cubicBezTo>
                  <a:cubicBezTo>
                    <a:pt x="7542" y="651"/>
                    <a:pt x="7270" y="721"/>
                    <a:pt x="7022" y="721"/>
                  </a:cubicBezTo>
                  <a:cubicBezTo>
                    <a:pt x="6730" y="721"/>
                    <a:pt x="6471" y="625"/>
                    <a:pt x="6321" y="211"/>
                  </a:cubicBezTo>
                  <a:cubicBezTo>
                    <a:pt x="5812" y="215"/>
                    <a:pt x="5303" y="229"/>
                    <a:pt x="4793" y="233"/>
                  </a:cubicBezTo>
                  <a:lnTo>
                    <a:pt x="4762" y="251"/>
                  </a:lnTo>
                  <a:cubicBezTo>
                    <a:pt x="4448" y="494"/>
                    <a:pt x="4150" y="661"/>
                    <a:pt x="3841" y="661"/>
                  </a:cubicBezTo>
                  <a:cubicBezTo>
                    <a:pt x="3582" y="661"/>
                    <a:pt x="3315" y="545"/>
                    <a:pt x="3025" y="260"/>
                  </a:cubicBezTo>
                  <a:cubicBezTo>
                    <a:pt x="2824" y="65"/>
                    <a:pt x="2520" y="1"/>
                    <a:pt x="2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43"/>
            <p:cNvSpPr/>
            <p:nvPr/>
          </p:nvSpPr>
          <p:spPr>
            <a:xfrm>
              <a:off x="1960429" y="4489279"/>
              <a:ext cx="70637" cy="28624"/>
            </a:xfrm>
            <a:custGeom>
              <a:avLst/>
              <a:gdLst/>
              <a:ahLst/>
              <a:cxnLst/>
              <a:rect l="l" t="t" r="r" b="b"/>
              <a:pathLst>
                <a:path w="1377" h="558" extrusionOk="0">
                  <a:moveTo>
                    <a:pt x="950" y="1"/>
                  </a:moveTo>
                  <a:cubicBezTo>
                    <a:pt x="583" y="1"/>
                    <a:pt x="327" y="288"/>
                    <a:pt x="32" y="477"/>
                  </a:cubicBezTo>
                  <a:lnTo>
                    <a:pt x="1" y="548"/>
                  </a:lnTo>
                  <a:cubicBezTo>
                    <a:pt x="215" y="544"/>
                    <a:pt x="425" y="530"/>
                    <a:pt x="644" y="526"/>
                  </a:cubicBezTo>
                  <a:cubicBezTo>
                    <a:pt x="687" y="462"/>
                    <a:pt x="728" y="429"/>
                    <a:pt x="768" y="429"/>
                  </a:cubicBezTo>
                  <a:cubicBezTo>
                    <a:pt x="807" y="429"/>
                    <a:pt x="845" y="460"/>
                    <a:pt x="885" y="526"/>
                  </a:cubicBezTo>
                  <a:cubicBezTo>
                    <a:pt x="979" y="535"/>
                    <a:pt x="1073" y="548"/>
                    <a:pt x="1175" y="557"/>
                  </a:cubicBezTo>
                  <a:lnTo>
                    <a:pt x="1274" y="548"/>
                  </a:lnTo>
                  <a:lnTo>
                    <a:pt x="1376" y="557"/>
                  </a:lnTo>
                  <a:cubicBezTo>
                    <a:pt x="1354" y="401"/>
                    <a:pt x="1336" y="245"/>
                    <a:pt x="1314" y="88"/>
                  </a:cubicBezTo>
                  <a:cubicBezTo>
                    <a:pt x="1180" y="27"/>
                    <a:pt x="1060" y="1"/>
                    <a:pt x="9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43"/>
            <p:cNvSpPr/>
            <p:nvPr/>
          </p:nvSpPr>
          <p:spPr>
            <a:xfrm>
              <a:off x="1861221" y="4554272"/>
              <a:ext cx="54581" cy="36934"/>
            </a:xfrm>
            <a:custGeom>
              <a:avLst/>
              <a:gdLst/>
              <a:ahLst/>
              <a:cxnLst/>
              <a:rect l="l" t="t" r="r" b="b"/>
              <a:pathLst>
                <a:path w="1064" h="720" extrusionOk="0">
                  <a:moveTo>
                    <a:pt x="295" y="1"/>
                  </a:moveTo>
                  <a:cubicBezTo>
                    <a:pt x="273" y="68"/>
                    <a:pt x="255" y="135"/>
                    <a:pt x="228" y="202"/>
                  </a:cubicBezTo>
                  <a:cubicBezTo>
                    <a:pt x="148" y="358"/>
                    <a:pt x="72" y="514"/>
                    <a:pt x="0" y="671"/>
                  </a:cubicBezTo>
                  <a:lnTo>
                    <a:pt x="536" y="720"/>
                  </a:lnTo>
                  <a:cubicBezTo>
                    <a:pt x="574" y="704"/>
                    <a:pt x="614" y="696"/>
                    <a:pt x="654" y="696"/>
                  </a:cubicBezTo>
                  <a:cubicBezTo>
                    <a:pt x="685" y="696"/>
                    <a:pt x="715" y="701"/>
                    <a:pt x="746" y="711"/>
                  </a:cubicBezTo>
                  <a:cubicBezTo>
                    <a:pt x="974" y="617"/>
                    <a:pt x="1028" y="425"/>
                    <a:pt x="1064" y="224"/>
                  </a:cubicBezTo>
                  <a:cubicBezTo>
                    <a:pt x="809" y="152"/>
                    <a:pt x="550" y="81"/>
                    <a:pt x="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43"/>
            <p:cNvSpPr/>
            <p:nvPr/>
          </p:nvSpPr>
          <p:spPr>
            <a:xfrm>
              <a:off x="2642110" y="4457116"/>
              <a:ext cx="43346" cy="37858"/>
            </a:xfrm>
            <a:custGeom>
              <a:avLst/>
              <a:gdLst/>
              <a:ahLst/>
              <a:cxnLst/>
              <a:rect l="l" t="t" r="r" b="b"/>
              <a:pathLst>
                <a:path w="845" h="738" extrusionOk="0">
                  <a:moveTo>
                    <a:pt x="545" y="1"/>
                  </a:moveTo>
                  <a:cubicBezTo>
                    <a:pt x="210" y="139"/>
                    <a:pt x="0" y="358"/>
                    <a:pt x="36" y="711"/>
                  </a:cubicBezTo>
                  <a:cubicBezTo>
                    <a:pt x="197" y="715"/>
                    <a:pt x="353" y="729"/>
                    <a:pt x="510" y="738"/>
                  </a:cubicBezTo>
                  <a:cubicBezTo>
                    <a:pt x="621" y="724"/>
                    <a:pt x="733" y="706"/>
                    <a:pt x="845" y="693"/>
                  </a:cubicBezTo>
                  <a:cubicBezTo>
                    <a:pt x="746" y="465"/>
                    <a:pt x="644" y="233"/>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43"/>
            <p:cNvSpPr/>
            <p:nvPr/>
          </p:nvSpPr>
          <p:spPr>
            <a:xfrm>
              <a:off x="5344777" y="4588641"/>
              <a:ext cx="80896" cy="47245"/>
            </a:xfrm>
            <a:custGeom>
              <a:avLst/>
              <a:gdLst/>
              <a:ahLst/>
              <a:cxnLst/>
              <a:rect l="l" t="t" r="r" b="b"/>
              <a:pathLst>
                <a:path w="1577" h="921" extrusionOk="0">
                  <a:moveTo>
                    <a:pt x="821" y="1"/>
                  </a:moveTo>
                  <a:cubicBezTo>
                    <a:pt x="731" y="1"/>
                    <a:pt x="629" y="20"/>
                    <a:pt x="514" y="63"/>
                  </a:cubicBezTo>
                  <a:cubicBezTo>
                    <a:pt x="0" y="251"/>
                    <a:pt x="299" y="604"/>
                    <a:pt x="514" y="876"/>
                  </a:cubicBezTo>
                  <a:cubicBezTo>
                    <a:pt x="518" y="876"/>
                    <a:pt x="523" y="876"/>
                    <a:pt x="528" y="876"/>
                  </a:cubicBezTo>
                  <a:cubicBezTo>
                    <a:pt x="714" y="876"/>
                    <a:pt x="905" y="921"/>
                    <a:pt x="1089" y="921"/>
                  </a:cubicBezTo>
                  <a:cubicBezTo>
                    <a:pt x="1263" y="921"/>
                    <a:pt x="1429" y="881"/>
                    <a:pt x="1577" y="724"/>
                  </a:cubicBezTo>
                  <a:cubicBezTo>
                    <a:pt x="1409" y="388"/>
                    <a:pt x="1229" y="1"/>
                    <a:pt x="8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43"/>
            <p:cNvSpPr/>
            <p:nvPr/>
          </p:nvSpPr>
          <p:spPr>
            <a:xfrm>
              <a:off x="6047080" y="4489279"/>
              <a:ext cx="112752" cy="110444"/>
            </a:xfrm>
            <a:custGeom>
              <a:avLst/>
              <a:gdLst/>
              <a:ahLst/>
              <a:cxnLst/>
              <a:rect l="l" t="t" r="r" b="b"/>
              <a:pathLst>
                <a:path w="2198" h="2153" extrusionOk="0">
                  <a:moveTo>
                    <a:pt x="1230" y="1"/>
                  </a:moveTo>
                  <a:cubicBezTo>
                    <a:pt x="1121" y="1"/>
                    <a:pt x="1003" y="27"/>
                    <a:pt x="871" y="88"/>
                  </a:cubicBezTo>
                  <a:cubicBezTo>
                    <a:pt x="849" y="245"/>
                    <a:pt x="835" y="401"/>
                    <a:pt x="813" y="557"/>
                  </a:cubicBezTo>
                  <a:cubicBezTo>
                    <a:pt x="545" y="530"/>
                    <a:pt x="268" y="508"/>
                    <a:pt x="0" y="481"/>
                  </a:cubicBezTo>
                  <a:lnTo>
                    <a:pt x="0" y="481"/>
                  </a:lnTo>
                  <a:cubicBezTo>
                    <a:pt x="281" y="883"/>
                    <a:pt x="549" y="1290"/>
                    <a:pt x="840" y="1687"/>
                  </a:cubicBezTo>
                  <a:cubicBezTo>
                    <a:pt x="994" y="1895"/>
                    <a:pt x="1160" y="2152"/>
                    <a:pt x="1427" y="2152"/>
                  </a:cubicBezTo>
                  <a:cubicBezTo>
                    <a:pt x="1517" y="2152"/>
                    <a:pt x="1618" y="2123"/>
                    <a:pt x="1733" y="2054"/>
                  </a:cubicBezTo>
                  <a:cubicBezTo>
                    <a:pt x="2198" y="1777"/>
                    <a:pt x="2068" y="1419"/>
                    <a:pt x="1778" y="1075"/>
                  </a:cubicBezTo>
                  <a:cubicBezTo>
                    <a:pt x="1407" y="1040"/>
                    <a:pt x="1023" y="1017"/>
                    <a:pt x="1014" y="557"/>
                  </a:cubicBezTo>
                  <a:lnTo>
                    <a:pt x="1295" y="526"/>
                  </a:lnTo>
                  <a:cubicBezTo>
                    <a:pt x="1335" y="460"/>
                    <a:pt x="1373" y="429"/>
                    <a:pt x="1412" y="429"/>
                  </a:cubicBezTo>
                  <a:cubicBezTo>
                    <a:pt x="1453" y="429"/>
                    <a:pt x="1493" y="462"/>
                    <a:pt x="1537" y="526"/>
                  </a:cubicBezTo>
                  <a:cubicBezTo>
                    <a:pt x="1751" y="530"/>
                    <a:pt x="1961" y="544"/>
                    <a:pt x="2180" y="548"/>
                  </a:cubicBezTo>
                  <a:cubicBezTo>
                    <a:pt x="2180" y="548"/>
                    <a:pt x="2158" y="481"/>
                    <a:pt x="2153" y="477"/>
                  </a:cubicBezTo>
                  <a:cubicBezTo>
                    <a:pt x="1854" y="288"/>
                    <a:pt x="1595" y="1"/>
                    <a:pt x="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43"/>
            <p:cNvSpPr/>
            <p:nvPr/>
          </p:nvSpPr>
          <p:spPr>
            <a:xfrm>
              <a:off x="5433674" y="4456911"/>
              <a:ext cx="43346" cy="37858"/>
            </a:xfrm>
            <a:custGeom>
              <a:avLst/>
              <a:gdLst/>
              <a:ahLst/>
              <a:cxnLst/>
              <a:rect l="l" t="t" r="r" b="b"/>
              <a:pathLst>
                <a:path w="845" h="738" extrusionOk="0">
                  <a:moveTo>
                    <a:pt x="300" y="0"/>
                  </a:moveTo>
                  <a:cubicBezTo>
                    <a:pt x="201" y="228"/>
                    <a:pt x="99" y="465"/>
                    <a:pt x="0" y="692"/>
                  </a:cubicBezTo>
                  <a:cubicBezTo>
                    <a:pt x="112" y="710"/>
                    <a:pt x="224" y="728"/>
                    <a:pt x="340" y="737"/>
                  </a:cubicBezTo>
                  <a:cubicBezTo>
                    <a:pt x="496" y="733"/>
                    <a:pt x="652" y="719"/>
                    <a:pt x="809" y="710"/>
                  </a:cubicBezTo>
                  <a:cubicBezTo>
                    <a:pt x="845" y="357"/>
                    <a:pt x="635" y="139"/>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43"/>
            <p:cNvSpPr/>
            <p:nvPr/>
          </p:nvSpPr>
          <p:spPr>
            <a:xfrm>
              <a:off x="5322463" y="4720859"/>
              <a:ext cx="65815" cy="18416"/>
            </a:xfrm>
            <a:custGeom>
              <a:avLst/>
              <a:gdLst/>
              <a:ahLst/>
              <a:cxnLst/>
              <a:rect l="l" t="t" r="r" b="b"/>
              <a:pathLst>
                <a:path w="1283" h="359" extrusionOk="0">
                  <a:moveTo>
                    <a:pt x="432" y="0"/>
                  </a:moveTo>
                  <a:cubicBezTo>
                    <a:pt x="294" y="0"/>
                    <a:pt x="150" y="23"/>
                    <a:pt x="1" y="68"/>
                  </a:cubicBezTo>
                  <a:lnTo>
                    <a:pt x="1283" y="358"/>
                  </a:lnTo>
                  <a:cubicBezTo>
                    <a:pt x="1034" y="119"/>
                    <a:pt x="748" y="0"/>
                    <a:pt x="432"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43"/>
            <p:cNvSpPr/>
            <p:nvPr/>
          </p:nvSpPr>
          <p:spPr>
            <a:xfrm>
              <a:off x="2006647" y="4707061"/>
              <a:ext cx="115778" cy="28060"/>
            </a:xfrm>
            <a:custGeom>
              <a:avLst/>
              <a:gdLst/>
              <a:ahLst/>
              <a:cxnLst/>
              <a:rect l="l" t="t" r="r" b="b"/>
              <a:pathLst>
                <a:path w="2257" h="547" extrusionOk="0">
                  <a:moveTo>
                    <a:pt x="976" y="1"/>
                  </a:moveTo>
                  <a:cubicBezTo>
                    <a:pt x="609" y="1"/>
                    <a:pt x="250" y="103"/>
                    <a:pt x="1" y="314"/>
                  </a:cubicBezTo>
                  <a:lnTo>
                    <a:pt x="2256" y="547"/>
                  </a:lnTo>
                  <a:cubicBezTo>
                    <a:pt x="1982" y="187"/>
                    <a:pt x="1472" y="1"/>
                    <a:pt x="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43"/>
            <p:cNvSpPr/>
            <p:nvPr/>
          </p:nvSpPr>
          <p:spPr>
            <a:xfrm>
              <a:off x="5388225" y="4732094"/>
              <a:ext cx="23648" cy="6925"/>
            </a:xfrm>
            <a:custGeom>
              <a:avLst/>
              <a:gdLst/>
              <a:ahLst/>
              <a:cxnLst/>
              <a:rect l="l" t="t" r="r" b="b"/>
              <a:pathLst>
                <a:path w="461" h="135" extrusionOk="0">
                  <a:moveTo>
                    <a:pt x="461" y="1"/>
                  </a:moveTo>
                  <a:lnTo>
                    <a:pt x="1" y="135"/>
                  </a:lnTo>
                  <a:cubicBezTo>
                    <a:pt x="179" y="130"/>
                    <a:pt x="327" y="81"/>
                    <a:pt x="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43"/>
            <p:cNvSpPr/>
            <p:nvPr/>
          </p:nvSpPr>
          <p:spPr>
            <a:xfrm>
              <a:off x="3388322" y="4474993"/>
              <a:ext cx="51" cy="308"/>
            </a:xfrm>
            <a:custGeom>
              <a:avLst/>
              <a:gdLst/>
              <a:ahLst/>
              <a:cxnLst/>
              <a:rect l="l" t="t" r="r" b="b"/>
              <a:pathLst>
                <a:path w="1" h="6" extrusionOk="0">
                  <a:moveTo>
                    <a:pt x="1" y="1"/>
                  </a:moveTo>
                  <a:cubicBezTo>
                    <a:pt x="1" y="1"/>
                    <a:pt x="1" y="5"/>
                    <a:pt x="1" y="1"/>
                  </a:cubicBezTo>
                  <a:cubicBezTo>
                    <a:pt x="1" y="5"/>
                    <a:pt x="1" y="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43"/>
            <p:cNvSpPr/>
            <p:nvPr/>
          </p:nvSpPr>
          <p:spPr>
            <a:xfrm>
              <a:off x="3307017" y="4475249"/>
              <a:ext cx="148045" cy="85821"/>
            </a:xfrm>
            <a:custGeom>
              <a:avLst/>
              <a:gdLst/>
              <a:ahLst/>
              <a:cxnLst/>
              <a:rect l="l" t="t" r="r" b="b"/>
              <a:pathLst>
                <a:path w="2886" h="1673" extrusionOk="0">
                  <a:moveTo>
                    <a:pt x="1586" y="0"/>
                  </a:moveTo>
                  <a:cubicBezTo>
                    <a:pt x="1510" y="23"/>
                    <a:pt x="1425" y="31"/>
                    <a:pt x="1340" y="31"/>
                  </a:cubicBezTo>
                  <a:cubicBezTo>
                    <a:pt x="1244" y="303"/>
                    <a:pt x="1152" y="394"/>
                    <a:pt x="1061" y="394"/>
                  </a:cubicBezTo>
                  <a:cubicBezTo>
                    <a:pt x="891" y="394"/>
                    <a:pt x="726" y="72"/>
                    <a:pt x="554" y="23"/>
                  </a:cubicBezTo>
                  <a:lnTo>
                    <a:pt x="554" y="23"/>
                  </a:lnTo>
                  <a:cubicBezTo>
                    <a:pt x="599" y="389"/>
                    <a:pt x="201" y="451"/>
                    <a:pt x="0" y="648"/>
                  </a:cubicBezTo>
                  <a:cubicBezTo>
                    <a:pt x="192" y="880"/>
                    <a:pt x="384" y="1117"/>
                    <a:pt x="576" y="1349"/>
                  </a:cubicBezTo>
                  <a:cubicBezTo>
                    <a:pt x="626" y="1396"/>
                    <a:pt x="678" y="1414"/>
                    <a:pt x="731" y="1414"/>
                  </a:cubicBezTo>
                  <a:cubicBezTo>
                    <a:pt x="917" y="1414"/>
                    <a:pt x="1123" y="1192"/>
                    <a:pt x="1309" y="1192"/>
                  </a:cubicBezTo>
                  <a:cubicBezTo>
                    <a:pt x="1401" y="1192"/>
                    <a:pt x="1489" y="1247"/>
                    <a:pt x="1568" y="1412"/>
                  </a:cubicBezTo>
                  <a:cubicBezTo>
                    <a:pt x="1657" y="1483"/>
                    <a:pt x="1747" y="1550"/>
                    <a:pt x="1836" y="1626"/>
                  </a:cubicBezTo>
                  <a:cubicBezTo>
                    <a:pt x="1936" y="1659"/>
                    <a:pt x="2014" y="1673"/>
                    <a:pt x="2075" y="1673"/>
                  </a:cubicBezTo>
                  <a:cubicBezTo>
                    <a:pt x="2511" y="1673"/>
                    <a:pt x="2071" y="947"/>
                    <a:pt x="2507" y="947"/>
                  </a:cubicBezTo>
                  <a:cubicBezTo>
                    <a:pt x="2514" y="947"/>
                    <a:pt x="2521" y="947"/>
                    <a:pt x="2528" y="947"/>
                  </a:cubicBezTo>
                  <a:cubicBezTo>
                    <a:pt x="2649" y="920"/>
                    <a:pt x="2770" y="894"/>
                    <a:pt x="2886" y="867"/>
                  </a:cubicBezTo>
                  <a:cubicBezTo>
                    <a:pt x="2877" y="809"/>
                    <a:pt x="2872" y="755"/>
                    <a:pt x="2859" y="697"/>
                  </a:cubicBezTo>
                  <a:cubicBezTo>
                    <a:pt x="2618" y="626"/>
                    <a:pt x="2372" y="554"/>
                    <a:pt x="2135" y="474"/>
                  </a:cubicBezTo>
                  <a:cubicBezTo>
                    <a:pt x="1787" y="469"/>
                    <a:pt x="1555" y="358"/>
                    <a:pt x="1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43"/>
            <p:cNvSpPr/>
            <p:nvPr/>
          </p:nvSpPr>
          <p:spPr>
            <a:xfrm>
              <a:off x="2433538" y="4558864"/>
              <a:ext cx="28675" cy="23186"/>
            </a:xfrm>
            <a:custGeom>
              <a:avLst/>
              <a:gdLst/>
              <a:ahLst/>
              <a:cxnLst/>
              <a:rect l="l" t="t" r="r" b="b"/>
              <a:pathLst>
                <a:path w="559" h="452" extrusionOk="0">
                  <a:moveTo>
                    <a:pt x="5" y="1"/>
                  </a:moveTo>
                  <a:cubicBezTo>
                    <a:pt x="5" y="85"/>
                    <a:pt x="0" y="161"/>
                    <a:pt x="0" y="246"/>
                  </a:cubicBezTo>
                  <a:cubicBezTo>
                    <a:pt x="166" y="313"/>
                    <a:pt x="335" y="385"/>
                    <a:pt x="496" y="452"/>
                  </a:cubicBezTo>
                  <a:cubicBezTo>
                    <a:pt x="519" y="385"/>
                    <a:pt x="541" y="318"/>
                    <a:pt x="559" y="251"/>
                  </a:cubicBezTo>
                  <a:lnTo>
                    <a:pt x="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43"/>
            <p:cNvSpPr/>
            <p:nvPr/>
          </p:nvSpPr>
          <p:spPr>
            <a:xfrm>
              <a:off x="4593589" y="4630833"/>
              <a:ext cx="11285" cy="15389"/>
            </a:xfrm>
            <a:custGeom>
              <a:avLst/>
              <a:gdLst/>
              <a:ahLst/>
              <a:cxnLst/>
              <a:rect l="l" t="t" r="r" b="b"/>
              <a:pathLst>
                <a:path w="220" h="300" extrusionOk="0">
                  <a:moveTo>
                    <a:pt x="18" y="0"/>
                  </a:moveTo>
                  <a:lnTo>
                    <a:pt x="1" y="299"/>
                  </a:lnTo>
                  <a:cubicBezTo>
                    <a:pt x="108" y="206"/>
                    <a:pt x="219" y="112"/>
                    <a:pt x="18"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43"/>
            <p:cNvSpPr/>
            <p:nvPr/>
          </p:nvSpPr>
          <p:spPr>
            <a:xfrm>
              <a:off x="2579271" y="4528701"/>
              <a:ext cx="12414" cy="5489"/>
            </a:xfrm>
            <a:custGeom>
              <a:avLst/>
              <a:gdLst/>
              <a:ahLst/>
              <a:cxnLst/>
              <a:rect l="l" t="t" r="r" b="b"/>
              <a:pathLst>
                <a:path w="242" h="107" extrusionOk="0">
                  <a:moveTo>
                    <a:pt x="123" y="0"/>
                  </a:moveTo>
                  <a:cubicBezTo>
                    <a:pt x="82" y="0"/>
                    <a:pt x="41" y="34"/>
                    <a:pt x="0" y="97"/>
                  </a:cubicBezTo>
                  <a:lnTo>
                    <a:pt x="117" y="106"/>
                  </a:lnTo>
                  <a:lnTo>
                    <a:pt x="242" y="97"/>
                  </a:lnTo>
                  <a:cubicBezTo>
                    <a:pt x="202" y="31"/>
                    <a:pt x="163" y="0"/>
                    <a:pt x="1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43"/>
            <p:cNvSpPr/>
            <p:nvPr/>
          </p:nvSpPr>
          <p:spPr>
            <a:xfrm>
              <a:off x="6143928" y="4716858"/>
              <a:ext cx="92387" cy="19390"/>
            </a:xfrm>
            <a:custGeom>
              <a:avLst/>
              <a:gdLst/>
              <a:ahLst/>
              <a:cxnLst/>
              <a:rect l="l" t="t" r="r" b="b"/>
              <a:pathLst>
                <a:path w="1801" h="378" extrusionOk="0">
                  <a:moveTo>
                    <a:pt x="132" y="0"/>
                  </a:moveTo>
                  <a:cubicBezTo>
                    <a:pt x="88" y="0"/>
                    <a:pt x="44" y="1"/>
                    <a:pt x="0" y="3"/>
                  </a:cubicBezTo>
                  <a:lnTo>
                    <a:pt x="1801" y="378"/>
                  </a:lnTo>
                  <a:cubicBezTo>
                    <a:pt x="1276" y="141"/>
                    <a:pt x="725" y="0"/>
                    <a:pt x="132"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43"/>
            <p:cNvSpPr/>
            <p:nvPr/>
          </p:nvSpPr>
          <p:spPr>
            <a:xfrm>
              <a:off x="3902982" y="4720859"/>
              <a:ext cx="65815" cy="18416"/>
            </a:xfrm>
            <a:custGeom>
              <a:avLst/>
              <a:gdLst/>
              <a:ahLst/>
              <a:cxnLst/>
              <a:rect l="l" t="t" r="r" b="b"/>
              <a:pathLst>
                <a:path w="1283" h="359" extrusionOk="0">
                  <a:moveTo>
                    <a:pt x="853" y="0"/>
                  </a:moveTo>
                  <a:cubicBezTo>
                    <a:pt x="539" y="0"/>
                    <a:pt x="255" y="119"/>
                    <a:pt x="0" y="358"/>
                  </a:cubicBezTo>
                  <a:lnTo>
                    <a:pt x="1282" y="68"/>
                  </a:lnTo>
                  <a:cubicBezTo>
                    <a:pt x="1133" y="23"/>
                    <a:pt x="990" y="0"/>
                    <a:pt x="853"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43"/>
            <p:cNvSpPr/>
            <p:nvPr/>
          </p:nvSpPr>
          <p:spPr>
            <a:xfrm>
              <a:off x="7168835" y="4707061"/>
              <a:ext cx="115778" cy="28060"/>
            </a:xfrm>
            <a:custGeom>
              <a:avLst/>
              <a:gdLst/>
              <a:ahLst/>
              <a:cxnLst/>
              <a:rect l="l" t="t" r="r" b="b"/>
              <a:pathLst>
                <a:path w="2257" h="547" extrusionOk="0">
                  <a:moveTo>
                    <a:pt x="1286" y="1"/>
                  </a:moveTo>
                  <a:cubicBezTo>
                    <a:pt x="791" y="1"/>
                    <a:pt x="280" y="187"/>
                    <a:pt x="1" y="547"/>
                  </a:cubicBezTo>
                  <a:lnTo>
                    <a:pt x="2256" y="314"/>
                  </a:lnTo>
                  <a:cubicBezTo>
                    <a:pt x="2009" y="103"/>
                    <a:pt x="1652" y="1"/>
                    <a:pt x="1286"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43"/>
            <p:cNvSpPr/>
            <p:nvPr/>
          </p:nvSpPr>
          <p:spPr>
            <a:xfrm>
              <a:off x="5829531" y="4572611"/>
              <a:ext cx="298398" cy="92746"/>
            </a:xfrm>
            <a:custGeom>
              <a:avLst/>
              <a:gdLst/>
              <a:ahLst/>
              <a:cxnLst/>
              <a:rect l="l" t="t" r="r" b="b"/>
              <a:pathLst>
                <a:path w="5817" h="1808" extrusionOk="0">
                  <a:moveTo>
                    <a:pt x="1975" y="1"/>
                  </a:moveTo>
                  <a:cubicBezTo>
                    <a:pt x="1908" y="412"/>
                    <a:pt x="1573" y="447"/>
                    <a:pt x="1207" y="447"/>
                  </a:cubicBezTo>
                  <a:cubicBezTo>
                    <a:pt x="1163" y="453"/>
                    <a:pt x="1118" y="455"/>
                    <a:pt x="1073" y="455"/>
                  </a:cubicBezTo>
                  <a:cubicBezTo>
                    <a:pt x="915" y="455"/>
                    <a:pt x="750" y="429"/>
                    <a:pt x="588" y="429"/>
                  </a:cubicBezTo>
                  <a:cubicBezTo>
                    <a:pt x="376" y="429"/>
                    <a:pt x="170" y="474"/>
                    <a:pt x="1" y="680"/>
                  </a:cubicBezTo>
                  <a:cubicBezTo>
                    <a:pt x="367" y="1024"/>
                    <a:pt x="1001" y="791"/>
                    <a:pt x="1180" y="1251"/>
                  </a:cubicBezTo>
                  <a:cubicBezTo>
                    <a:pt x="1207" y="1318"/>
                    <a:pt x="823" y="1506"/>
                    <a:pt x="631" y="1640"/>
                  </a:cubicBezTo>
                  <a:cubicBezTo>
                    <a:pt x="813" y="1764"/>
                    <a:pt x="990" y="1808"/>
                    <a:pt x="1163" y="1808"/>
                  </a:cubicBezTo>
                  <a:cubicBezTo>
                    <a:pt x="1594" y="1808"/>
                    <a:pt x="2007" y="1536"/>
                    <a:pt x="2439" y="1536"/>
                  </a:cubicBezTo>
                  <a:cubicBezTo>
                    <a:pt x="2456" y="1536"/>
                    <a:pt x="2472" y="1536"/>
                    <a:pt x="2489" y="1537"/>
                  </a:cubicBezTo>
                  <a:cubicBezTo>
                    <a:pt x="2274" y="1256"/>
                    <a:pt x="1975" y="912"/>
                    <a:pt x="2489" y="720"/>
                  </a:cubicBezTo>
                  <a:cubicBezTo>
                    <a:pt x="2602" y="678"/>
                    <a:pt x="2703" y="659"/>
                    <a:pt x="2792" y="659"/>
                  </a:cubicBezTo>
                  <a:cubicBezTo>
                    <a:pt x="3197" y="659"/>
                    <a:pt x="3383" y="1042"/>
                    <a:pt x="3548" y="1385"/>
                  </a:cubicBezTo>
                  <a:cubicBezTo>
                    <a:pt x="3813" y="1624"/>
                    <a:pt x="4072" y="1707"/>
                    <a:pt x="4327" y="1707"/>
                  </a:cubicBezTo>
                  <a:cubicBezTo>
                    <a:pt x="4830" y="1707"/>
                    <a:pt x="5318" y="1384"/>
                    <a:pt x="5817" y="1300"/>
                  </a:cubicBezTo>
                  <a:cubicBezTo>
                    <a:pt x="5392" y="934"/>
                    <a:pt x="4968" y="559"/>
                    <a:pt x="4544" y="188"/>
                  </a:cubicBezTo>
                  <a:cubicBezTo>
                    <a:pt x="4265" y="51"/>
                    <a:pt x="3977" y="13"/>
                    <a:pt x="3686" y="13"/>
                  </a:cubicBezTo>
                  <a:cubicBezTo>
                    <a:pt x="3315" y="13"/>
                    <a:pt x="2939" y="75"/>
                    <a:pt x="2569" y="75"/>
                  </a:cubicBezTo>
                  <a:cubicBezTo>
                    <a:pt x="2369" y="75"/>
                    <a:pt x="2170" y="57"/>
                    <a:pt x="1975"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43"/>
            <p:cNvSpPr/>
            <p:nvPr/>
          </p:nvSpPr>
          <p:spPr>
            <a:xfrm>
              <a:off x="1419012" y="4388052"/>
              <a:ext cx="4730861" cy="231403"/>
            </a:xfrm>
            <a:custGeom>
              <a:avLst/>
              <a:gdLst/>
              <a:ahLst/>
              <a:cxnLst/>
              <a:rect l="l" t="t" r="r" b="b"/>
              <a:pathLst>
                <a:path w="92224" h="4511" extrusionOk="0">
                  <a:moveTo>
                    <a:pt x="20915" y="1934"/>
                  </a:moveTo>
                  <a:lnTo>
                    <a:pt x="20915" y="1934"/>
                  </a:lnTo>
                  <a:cubicBezTo>
                    <a:pt x="20883" y="1997"/>
                    <a:pt x="20848" y="2030"/>
                    <a:pt x="20811" y="2030"/>
                  </a:cubicBezTo>
                  <a:cubicBezTo>
                    <a:pt x="20801" y="2030"/>
                    <a:pt x="20791" y="2028"/>
                    <a:pt x="20781" y="2023"/>
                  </a:cubicBezTo>
                  <a:lnTo>
                    <a:pt x="20781" y="2023"/>
                  </a:lnTo>
                  <a:cubicBezTo>
                    <a:pt x="20790" y="2027"/>
                    <a:pt x="20800" y="2029"/>
                    <a:pt x="20809" y="2029"/>
                  </a:cubicBezTo>
                  <a:cubicBezTo>
                    <a:pt x="20846" y="2029"/>
                    <a:pt x="20879" y="1994"/>
                    <a:pt x="20915" y="1934"/>
                  </a:cubicBezTo>
                  <a:close/>
                  <a:moveTo>
                    <a:pt x="26382" y="2443"/>
                  </a:moveTo>
                  <a:cubicBezTo>
                    <a:pt x="26415" y="2446"/>
                    <a:pt x="26448" y="2447"/>
                    <a:pt x="26481" y="2447"/>
                  </a:cubicBezTo>
                  <a:cubicBezTo>
                    <a:pt x="26481" y="2447"/>
                    <a:pt x="26482" y="2447"/>
                    <a:pt x="26483" y="2447"/>
                  </a:cubicBezTo>
                  <a:lnTo>
                    <a:pt x="26483" y="2447"/>
                  </a:lnTo>
                  <a:cubicBezTo>
                    <a:pt x="26481" y="2447"/>
                    <a:pt x="26480" y="2447"/>
                    <a:pt x="26478" y="2447"/>
                  </a:cubicBezTo>
                  <a:cubicBezTo>
                    <a:pt x="26446" y="2447"/>
                    <a:pt x="26414" y="2446"/>
                    <a:pt x="26382" y="2443"/>
                  </a:cubicBezTo>
                  <a:close/>
                  <a:moveTo>
                    <a:pt x="50570" y="2438"/>
                  </a:moveTo>
                  <a:lnTo>
                    <a:pt x="50570" y="2438"/>
                  </a:lnTo>
                  <a:cubicBezTo>
                    <a:pt x="50436" y="2559"/>
                    <a:pt x="50302" y="2680"/>
                    <a:pt x="50168" y="2796"/>
                  </a:cubicBezTo>
                  <a:cubicBezTo>
                    <a:pt x="50240" y="2639"/>
                    <a:pt x="50369" y="2505"/>
                    <a:pt x="50570" y="2438"/>
                  </a:cubicBezTo>
                  <a:close/>
                  <a:moveTo>
                    <a:pt x="75384" y="2438"/>
                  </a:moveTo>
                  <a:lnTo>
                    <a:pt x="75384" y="2438"/>
                  </a:lnTo>
                  <a:cubicBezTo>
                    <a:pt x="75580" y="2505"/>
                    <a:pt x="75714" y="2639"/>
                    <a:pt x="75786" y="2796"/>
                  </a:cubicBezTo>
                  <a:cubicBezTo>
                    <a:pt x="75647" y="2680"/>
                    <a:pt x="75518" y="2559"/>
                    <a:pt x="75384" y="2438"/>
                  </a:cubicBezTo>
                  <a:close/>
                  <a:moveTo>
                    <a:pt x="37101" y="1911"/>
                  </a:moveTo>
                  <a:cubicBezTo>
                    <a:pt x="37191" y="1911"/>
                    <a:pt x="37292" y="1931"/>
                    <a:pt x="37406" y="1974"/>
                  </a:cubicBezTo>
                  <a:cubicBezTo>
                    <a:pt x="37920" y="2166"/>
                    <a:pt x="37621" y="2510"/>
                    <a:pt x="37411" y="2791"/>
                  </a:cubicBezTo>
                  <a:cubicBezTo>
                    <a:pt x="37402" y="2791"/>
                    <a:pt x="37393" y="2791"/>
                    <a:pt x="37384" y="2791"/>
                  </a:cubicBezTo>
                  <a:cubicBezTo>
                    <a:pt x="37204" y="2791"/>
                    <a:pt x="37017" y="2833"/>
                    <a:pt x="36837" y="2833"/>
                  </a:cubicBezTo>
                  <a:cubicBezTo>
                    <a:pt x="36663" y="2833"/>
                    <a:pt x="36495" y="2794"/>
                    <a:pt x="36348" y="2639"/>
                  </a:cubicBezTo>
                  <a:cubicBezTo>
                    <a:pt x="36519" y="2296"/>
                    <a:pt x="36700" y="1911"/>
                    <a:pt x="37101" y="1911"/>
                  </a:cubicBezTo>
                  <a:close/>
                  <a:moveTo>
                    <a:pt x="77914" y="2896"/>
                  </a:moveTo>
                  <a:cubicBezTo>
                    <a:pt x="78232" y="3267"/>
                    <a:pt x="78545" y="3412"/>
                    <a:pt x="78855" y="3412"/>
                  </a:cubicBezTo>
                  <a:cubicBezTo>
                    <a:pt x="79041" y="3412"/>
                    <a:pt x="79225" y="3360"/>
                    <a:pt x="79408" y="3274"/>
                  </a:cubicBezTo>
                  <a:lnTo>
                    <a:pt x="79408" y="3274"/>
                  </a:lnTo>
                  <a:cubicBezTo>
                    <a:pt x="79225" y="3362"/>
                    <a:pt x="79041" y="3414"/>
                    <a:pt x="78856" y="3414"/>
                  </a:cubicBezTo>
                  <a:cubicBezTo>
                    <a:pt x="78546" y="3414"/>
                    <a:pt x="78232" y="3267"/>
                    <a:pt x="77914" y="2896"/>
                  </a:cubicBezTo>
                  <a:close/>
                  <a:moveTo>
                    <a:pt x="55859" y="2233"/>
                  </a:moveTo>
                  <a:cubicBezTo>
                    <a:pt x="56082" y="2443"/>
                    <a:pt x="56511" y="2420"/>
                    <a:pt x="56739" y="2626"/>
                  </a:cubicBezTo>
                  <a:lnTo>
                    <a:pt x="57261" y="2577"/>
                  </a:lnTo>
                  <a:lnTo>
                    <a:pt x="57529" y="2425"/>
                  </a:lnTo>
                  <a:cubicBezTo>
                    <a:pt x="57775" y="2501"/>
                    <a:pt x="58012" y="2568"/>
                    <a:pt x="58258" y="2639"/>
                  </a:cubicBezTo>
                  <a:cubicBezTo>
                    <a:pt x="58302" y="2590"/>
                    <a:pt x="58356" y="2559"/>
                    <a:pt x="58414" y="2537"/>
                  </a:cubicBezTo>
                  <a:lnTo>
                    <a:pt x="58414" y="2537"/>
                  </a:lnTo>
                  <a:cubicBezTo>
                    <a:pt x="58226" y="2729"/>
                    <a:pt x="58030" y="2912"/>
                    <a:pt x="57829" y="3090"/>
                  </a:cubicBezTo>
                  <a:cubicBezTo>
                    <a:pt x="57850" y="3425"/>
                    <a:pt x="57887" y="3768"/>
                    <a:pt x="57384" y="3768"/>
                  </a:cubicBezTo>
                  <a:cubicBezTo>
                    <a:pt x="57357" y="3768"/>
                    <a:pt x="57328" y="3767"/>
                    <a:pt x="57297" y="3765"/>
                  </a:cubicBezTo>
                  <a:lnTo>
                    <a:pt x="57297" y="3765"/>
                  </a:lnTo>
                  <a:cubicBezTo>
                    <a:pt x="57297" y="3765"/>
                    <a:pt x="57297" y="3765"/>
                    <a:pt x="57297" y="3765"/>
                  </a:cubicBezTo>
                  <a:cubicBezTo>
                    <a:pt x="57315" y="3551"/>
                    <a:pt x="57328" y="3332"/>
                    <a:pt x="57342" y="3113"/>
                  </a:cubicBezTo>
                  <a:cubicBezTo>
                    <a:pt x="57248" y="3104"/>
                    <a:pt x="57150" y="3095"/>
                    <a:pt x="57051" y="3086"/>
                  </a:cubicBezTo>
                  <a:cubicBezTo>
                    <a:pt x="56999" y="3080"/>
                    <a:pt x="56948" y="3076"/>
                    <a:pt x="56900" y="3076"/>
                  </a:cubicBezTo>
                  <a:cubicBezTo>
                    <a:pt x="56575" y="3076"/>
                    <a:pt x="56350" y="3221"/>
                    <a:pt x="56225" y="3528"/>
                  </a:cubicBezTo>
                  <a:cubicBezTo>
                    <a:pt x="56154" y="3452"/>
                    <a:pt x="56082" y="3385"/>
                    <a:pt x="56011" y="3314"/>
                  </a:cubicBezTo>
                  <a:cubicBezTo>
                    <a:pt x="55770" y="3461"/>
                    <a:pt x="55528" y="3604"/>
                    <a:pt x="55287" y="3743"/>
                  </a:cubicBezTo>
                  <a:cubicBezTo>
                    <a:pt x="55189" y="3503"/>
                    <a:pt x="55040" y="3397"/>
                    <a:pt x="54853" y="3397"/>
                  </a:cubicBezTo>
                  <a:cubicBezTo>
                    <a:pt x="54740" y="3397"/>
                    <a:pt x="54615" y="3435"/>
                    <a:pt x="54479" y="3506"/>
                  </a:cubicBezTo>
                  <a:cubicBezTo>
                    <a:pt x="54109" y="3691"/>
                    <a:pt x="53738" y="3766"/>
                    <a:pt x="53365" y="3766"/>
                  </a:cubicBezTo>
                  <a:cubicBezTo>
                    <a:pt x="52955" y="3766"/>
                    <a:pt x="52543" y="3675"/>
                    <a:pt x="52129" y="3542"/>
                  </a:cubicBezTo>
                  <a:cubicBezTo>
                    <a:pt x="52089" y="3184"/>
                    <a:pt x="52710" y="2997"/>
                    <a:pt x="52437" y="2577"/>
                  </a:cubicBezTo>
                  <a:cubicBezTo>
                    <a:pt x="52352" y="2479"/>
                    <a:pt x="52267" y="2376"/>
                    <a:pt x="52192" y="2269"/>
                  </a:cubicBezTo>
                  <a:cubicBezTo>
                    <a:pt x="52386" y="2249"/>
                    <a:pt x="52580" y="2233"/>
                    <a:pt x="52775" y="2233"/>
                  </a:cubicBezTo>
                  <a:cubicBezTo>
                    <a:pt x="53063" y="2233"/>
                    <a:pt x="53353" y="2267"/>
                    <a:pt x="53643" y="2371"/>
                  </a:cubicBezTo>
                  <a:cubicBezTo>
                    <a:pt x="53763" y="2422"/>
                    <a:pt x="53874" y="2443"/>
                    <a:pt x="53979" y="2443"/>
                  </a:cubicBezTo>
                  <a:cubicBezTo>
                    <a:pt x="54079" y="2443"/>
                    <a:pt x="54173" y="2424"/>
                    <a:pt x="54264" y="2394"/>
                  </a:cubicBezTo>
                  <a:cubicBezTo>
                    <a:pt x="54553" y="2503"/>
                    <a:pt x="54826" y="2695"/>
                    <a:pt x="55139" y="2695"/>
                  </a:cubicBezTo>
                  <a:cubicBezTo>
                    <a:pt x="55261" y="2695"/>
                    <a:pt x="55390" y="2666"/>
                    <a:pt x="55528" y="2590"/>
                  </a:cubicBezTo>
                  <a:cubicBezTo>
                    <a:pt x="55618" y="2438"/>
                    <a:pt x="55734" y="2327"/>
                    <a:pt x="55859" y="2233"/>
                  </a:cubicBezTo>
                  <a:close/>
                  <a:moveTo>
                    <a:pt x="70081" y="2246"/>
                  </a:moveTo>
                  <a:cubicBezTo>
                    <a:pt x="70206" y="2336"/>
                    <a:pt x="70318" y="2456"/>
                    <a:pt x="70407" y="2604"/>
                  </a:cubicBezTo>
                  <a:cubicBezTo>
                    <a:pt x="70544" y="2679"/>
                    <a:pt x="70672" y="2708"/>
                    <a:pt x="70795" y="2708"/>
                  </a:cubicBezTo>
                  <a:cubicBezTo>
                    <a:pt x="71108" y="2708"/>
                    <a:pt x="71383" y="2516"/>
                    <a:pt x="71672" y="2407"/>
                  </a:cubicBezTo>
                  <a:cubicBezTo>
                    <a:pt x="71764" y="2438"/>
                    <a:pt x="71860" y="2458"/>
                    <a:pt x="71962" y="2458"/>
                  </a:cubicBezTo>
                  <a:cubicBezTo>
                    <a:pt x="72066" y="2458"/>
                    <a:pt x="72177" y="2437"/>
                    <a:pt x="72297" y="2385"/>
                  </a:cubicBezTo>
                  <a:cubicBezTo>
                    <a:pt x="72590" y="2285"/>
                    <a:pt x="72879" y="2252"/>
                    <a:pt x="73169" y="2252"/>
                  </a:cubicBezTo>
                  <a:cubicBezTo>
                    <a:pt x="73361" y="2252"/>
                    <a:pt x="73554" y="2267"/>
                    <a:pt x="73749" y="2286"/>
                  </a:cubicBezTo>
                  <a:cubicBezTo>
                    <a:pt x="73664" y="2385"/>
                    <a:pt x="73579" y="2487"/>
                    <a:pt x="73503" y="2595"/>
                  </a:cubicBezTo>
                  <a:cubicBezTo>
                    <a:pt x="73235" y="3006"/>
                    <a:pt x="73860" y="3198"/>
                    <a:pt x="73816" y="3555"/>
                  </a:cubicBezTo>
                  <a:cubicBezTo>
                    <a:pt x="73402" y="3684"/>
                    <a:pt x="72988" y="3775"/>
                    <a:pt x="72575" y="3775"/>
                  </a:cubicBezTo>
                  <a:cubicBezTo>
                    <a:pt x="72203" y="3775"/>
                    <a:pt x="71832" y="3701"/>
                    <a:pt x="71466" y="3515"/>
                  </a:cubicBezTo>
                  <a:cubicBezTo>
                    <a:pt x="71328" y="3447"/>
                    <a:pt x="71202" y="3409"/>
                    <a:pt x="71089" y="3409"/>
                  </a:cubicBezTo>
                  <a:cubicBezTo>
                    <a:pt x="70900" y="3409"/>
                    <a:pt x="70751" y="3515"/>
                    <a:pt x="70653" y="3756"/>
                  </a:cubicBezTo>
                  <a:cubicBezTo>
                    <a:pt x="70416" y="3609"/>
                    <a:pt x="70175" y="3466"/>
                    <a:pt x="69934" y="3323"/>
                  </a:cubicBezTo>
                  <a:cubicBezTo>
                    <a:pt x="69862" y="3399"/>
                    <a:pt x="69791" y="3466"/>
                    <a:pt x="69715" y="3537"/>
                  </a:cubicBezTo>
                  <a:cubicBezTo>
                    <a:pt x="69599" y="3227"/>
                    <a:pt x="69371" y="3085"/>
                    <a:pt x="69045" y="3085"/>
                  </a:cubicBezTo>
                  <a:cubicBezTo>
                    <a:pt x="68995" y="3085"/>
                    <a:pt x="68943" y="3088"/>
                    <a:pt x="68889" y="3095"/>
                  </a:cubicBezTo>
                  <a:cubicBezTo>
                    <a:pt x="68795" y="3108"/>
                    <a:pt x="68697" y="3113"/>
                    <a:pt x="68598" y="3122"/>
                  </a:cubicBezTo>
                  <a:cubicBezTo>
                    <a:pt x="68616" y="3341"/>
                    <a:pt x="68630" y="3560"/>
                    <a:pt x="68643" y="3778"/>
                  </a:cubicBezTo>
                  <a:cubicBezTo>
                    <a:pt x="68643" y="3778"/>
                    <a:pt x="68643" y="3778"/>
                    <a:pt x="68643" y="3778"/>
                  </a:cubicBezTo>
                  <a:lnTo>
                    <a:pt x="68643" y="3778"/>
                  </a:lnTo>
                  <a:cubicBezTo>
                    <a:pt x="68613" y="3780"/>
                    <a:pt x="68585" y="3781"/>
                    <a:pt x="68558" y="3781"/>
                  </a:cubicBezTo>
                  <a:cubicBezTo>
                    <a:pt x="68057" y="3781"/>
                    <a:pt x="68095" y="3434"/>
                    <a:pt x="68116" y="3099"/>
                  </a:cubicBezTo>
                  <a:cubicBezTo>
                    <a:pt x="67919" y="2916"/>
                    <a:pt x="67718" y="2738"/>
                    <a:pt x="67522" y="2554"/>
                  </a:cubicBezTo>
                  <a:lnTo>
                    <a:pt x="67522" y="2554"/>
                  </a:lnTo>
                  <a:cubicBezTo>
                    <a:pt x="67584" y="2577"/>
                    <a:pt x="67638" y="2608"/>
                    <a:pt x="67678" y="2653"/>
                  </a:cubicBezTo>
                  <a:cubicBezTo>
                    <a:pt x="67924" y="2581"/>
                    <a:pt x="68165" y="2514"/>
                    <a:pt x="68411" y="2443"/>
                  </a:cubicBezTo>
                  <a:lnTo>
                    <a:pt x="68679" y="2595"/>
                  </a:lnTo>
                  <a:lnTo>
                    <a:pt x="69197" y="2644"/>
                  </a:lnTo>
                  <a:cubicBezTo>
                    <a:pt x="69434" y="2438"/>
                    <a:pt x="69858" y="2461"/>
                    <a:pt x="70081" y="2246"/>
                  </a:cubicBezTo>
                  <a:close/>
                  <a:moveTo>
                    <a:pt x="70841" y="3930"/>
                  </a:moveTo>
                  <a:cubicBezTo>
                    <a:pt x="70841" y="3930"/>
                    <a:pt x="70842" y="3930"/>
                    <a:pt x="70842" y="3930"/>
                  </a:cubicBezTo>
                  <a:lnTo>
                    <a:pt x="70842" y="3930"/>
                  </a:lnTo>
                  <a:cubicBezTo>
                    <a:pt x="70841" y="3930"/>
                    <a:pt x="70841" y="3930"/>
                    <a:pt x="70841" y="3930"/>
                  </a:cubicBezTo>
                  <a:close/>
                  <a:moveTo>
                    <a:pt x="70885" y="3944"/>
                  </a:moveTo>
                  <a:lnTo>
                    <a:pt x="70885" y="3944"/>
                  </a:lnTo>
                  <a:cubicBezTo>
                    <a:pt x="70890" y="3953"/>
                    <a:pt x="70899" y="3953"/>
                    <a:pt x="70908" y="3957"/>
                  </a:cubicBezTo>
                  <a:cubicBezTo>
                    <a:pt x="70899" y="3957"/>
                    <a:pt x="70890" y="3953"/>
                    <a:pt x="70885" y="3944"/>
                  </a:cubicBezTo>
                  <a:close/>
                  <a:moveTo>
                    <a:pt x="83790" y="3149"/>
                  </a:moveTo>
                  <a:cubicBezTo>
                    <a:pt x="84192" y="3292"/>
                    <a:pt x="84456" y="3497"/>
                    <a:pt x="84411" y="4020"/>
                  </a:cubicBezTo>
                  <a:cubicBezTo>
                    <a:pt x="84456" y="3497"/>
                    <a:pt x="84188" y="3292"/>
                    <a:pt x="83790" y="3149"/>
                  </a:cubicBezTo>
                  <a:close/>
                  <a:moveTo>
                    <a:pt x="57297" y="3765"/>
                  </a:moveTo>
                  <a:cubicBezTo>
                    <a:pt x="57293" y="3922"/>
                    <a:pt x="57329" y="4051"/>
                    <a:pt x="57404" y="4122"/>
                  </a:cubicBezTo>
                  <a:cubicBezTo>
                    <a:pt x="57320" y="4046"/>
                    <a:pt x="57293" y="3922"/>
                    <a:pt x="57297" y="3765"/>
                  </a:cubicBezTo>
                  <a:close/>
                  <a:moveTo>
                    <a:pt x="68644" y="3828"/>
                  </a:moveTo>
                  <a:cubicBezTo>
                    <a:pt x="68644" y="3956"/>
                    <a:pt x="68613" y="4059"/>
                    <a:pt x="68549" y="4122"/>
                  </a:cubicBezTo>
                  <a:cubicBezTo>
                    <a:pt x="68613" y="4055"/>
                    <a:pt x="68644" y="3956"/>
                    <a:pt x="68644" y="3828"/>
                  </a:cubicBezTo>
                  <a:close/>
                  <a:moveTo>
                    <a:pt x="68549" y="4122"/>
                  </a:moveTo>
                  <a:cubicBezTo>
                    <a:pt x="68545" y="4131"/>
                    <a:pt x="68531" y="4136"/>
                    <a:pt x="68522" y="4140"/>
                  </a:cubicBezTo>
                  <a:cubicBezTo>
                    <a:pt x="68531" y="4136"/>
                    <a:pt x="68540" y="4131"/>
                    <a:pt x="68549" y="4122"/>
                  </a:cubicBezTo>
                  <a:close/>
                  <a:moveTo>
                    <a:pt x="25281" y="1"/>
                  </a:moveTo>
                  <a:cubicBezTo>
                    <a:pt x="24931" y="1"/>
                    <a:pt x="24600" y="157"/>
                    <a:pt x="24283" y="442"/>
                  </a:cubicBezTo>
                  <a:cubicBezTo>
                    <a:pt x="24001" y="844"/>
                    <a:pt x="23733" y="1255"/>
                    <a:pt x="23443" y="1648"/>
                  </a:cubicBezTo>
                  <a:cubicBezTo>
                    <a:pt x="23289" y="1859"/>
                    <a:pt x="23122" y="2115"/>
                    <a:pt x="22854" y="2115"/>
                  </a:cubicBezTo>
                  <a:cubicBezTo>
                    <a:pt x="22765" y="2115"/>
                    <a:pt x="22664" y="2087"/>
                    <a:pt x="22549" y="2018"/>
                  </a:cubicBezTo>
                  <a:cubicBezTo>
                    <a:pt x="22089" y="1737"/>
                    <a:pt x="22214" y="1380"/>
                    <a:pt x="22505" y="1040"/>
                  </a:cubicBezTo>
                  <a:cubicBezTo>
                    <a:pt x="22371" y="862"/>
                    <a:pt x="22237" y="692"/>
                    <a:pt x="22103" y="509"/>
                  </a:cubicBezTo>
                  <a:cubicBezTo>
                    <a:pt x="22103" y="509"/>
                    <a:pt x="22125" y="442"/>
                    <a:pt x="22134" y="437"/>
                  </a:cubicBezTo>
                  <a:lnTo>
                    <a:pt x="22134" y="437"/>
                  </a:lnTo>
                  <a:cubicBezTo>
                    <a:pt x="21978" y="482"/>
                    <a:pt x="21821" y="535"/>
                    <a:pt x="21669" y="580"/>
                  </a:cubicBezTo>
                  <a:cubicBezTo>
                    <a:pt x="21513" y="571"/>
                    <a:pt x="21352" y="562"/>
                    <a:pt x="21196" y="558"/>
                  </a:cubicBezTo>
                  <a:lnTo>
                    <a:pt x="21196" y="558"/>
                  </a:lnTo>
                  <a:cubicBezTo>
                    <a:pt x="21187" y="745"/>
                    <a:pt x="21227" y="906"/>
                    <a:pt x="21455" y="973"/>
                  </a:cubicBezTo>
                  <a:cubicBezTo>
                    <a:pt x="21384" y="1130"/>
                    <a:pt x="21308" y="1295"/>
                    <a:pt x="21232" y="1451"/>
                  </a:cubicBezTo>
                  <a:cubicBezTo>
                    <a:pt x="21196" y="1643"/>
                    <a:pt x="21142" y="1840"/>
                    <a:pt x="20915" y="1934"/>
                  </a:cubicBezTo>
                  <a:cubicBezTo>
                    <a:pt x="20887" y="1925"/>
                    <a:pt x="20860" y="1921"/>
                    <a:pt x="20833" y="1921"/>
                  </a:cubicBezTo>
                  <a:cubicBezTo>
                    <a:pt x="20790" y="1921"/>
                    <a:pt x="20748" y="1931"/>
                    <a:pt x="20705" y="1947"/>
                  </a:cubicBezTo>
                  <a:lnTo>
                    <a:pt x="20169" y="1898"/>
                  </a:lnTo>
                  <a:lnTo>
                    <a:pt x="19642" y="1898"/>
                  </a:lnTo>
                  <a:lnTo>
                    <a:pt x="19633" y="1902"/>
                  </a:lnTo>
                  <a:cubicBezTo>
                    <a:pt x="19637" y="1978"/>
                    <a:pt x="19642" y="2054"/>
                    <a:pt x="19642" y="2130"/>
                  </a:cubicBezTo>
                  <a:cubicBezTo>
                    <a:pt x="19735" y="2282"/>
                    <a:pt x="19834" y="2434"/>
                    <a:pt x="19923" y="2581"/>
                  </a:cubicBezTo>
                  <a:cubicBezTo>
                    <a:pt x="19779" y="2501"/>
                    <a:pt x="19648" y="2466"/>
                    <a:pt x="19527" y="2466"/>
                  </a:cubicBezTo>
                  <a:cubicBezTo>
                    <a:pt x="19272" y="2466"/>
                    <a:pt x="19061" y="2620"/>
                    <a:pt x="18864" y="2822"/>
                  </a:cubicBezTo>
                  <a:cubicBezTo>
                    <a:pt x="18860" y="2760"/>
                    <a:pt x="18860" y="2702"/>
                    <a:pt x="18864" y="2639"/>
                  </a:cubicBezTo>
                  <a:cubicBezTo>
                    <a:pt x="18610" y="2617"/>
                    <a:pt x="18351" y="2590"/>
                    <a:pt x="18096" y="2568"/>
                  </a:cubicBezTo>
                  <a:cubicBezTo>
                    <a:pt x="17989" y="2197"/>
                    <a:pt x="18319" y="1679"/>
                    <a:pt x="17689" y="1487"/>
                  </a:cubicBezTo>
                  <a:cubicBezTo>
                    <a:pt x="17590" y="1458"/>
                    <a:pt x="17499" y="1445"/>
                    <a:pt x="17414" y="1445"/>
                  </a:cubicBezTo>
                  <a:cubicBezTo>
                    <a:pt x="17028" y="1445"/>
                    <a:pt x="16777" y="1717"/>
                    <a:pt x="16550" y="2010"/>
                  </a:cubicBezTo>
                  <a:cubicBezTo>
                    <a:pt x="16187" y="2093"/>
                    <a:pt x="15826" y="2124"/>
                    <a:pt x="15466" y="2124"/>
                  </a:cubicBezTo>
                  <a:cubicBezTo>
                    <a:pt x="14493" y="2124"/>
                    <a:pt x="13529" y="1900"/>
                    <a:pt x="12557" y="1900"/>
                  </a:cubicBezTo>
                  <a:cubicBezTo>
                    <a:pt x="12505" y="1900"/>
                    <a:pt x="12453" y="1901"/>
                    <a:pt x="12401" y="1902"/>
                  </a:cubicBezTo>
                  <a:cubicBezTo>
                    <a:pt x="12383" y="1572"/>
                    <a:pt x="12722" y="1456"/>
                    <a:pt x="12892" y="1237"/>
                  </a:cubicBezTo>
                  <a:cubicBezTo>
                    <a:pt x="12520" y="1237"/>
                    <a:pt x="12143" y="1195"/>
                    <a:pt x="11746" y="1195"/>
                  </a:cubicBezTo>
                  <a:cubicBezTo>
                    <a:pt x="11428" y="1195"/>
                    <a:pt x="11097" y="1222"/>
                    <a:pt x="10744" y="1317"/>
                  </a:cubicBezTo>
                  <a:cubicBezTo>
                    <a:pt x="11101" y="1460"/>
                    <a:pt x="11333" y="1554"/>
                    <a:pt x="11324" y="1831"/>
                  </a:cubicBezTo>
                  <a:cubicBezTo>
                    <a:pt x="11083" y="1835"/>
                    <a:pt x="10842" y="1840"/>
                    <a:pt x="10610" y="1844"/>
                  </a:cubicBezTo>
                  <a:cubicBezTo>
                    <a:pt x="10498" y="1817"/>
                    <a:pt x="10377" y="1786"/>
                    <a:pt x="10266" y="1755"/>
                  </a:cubicBezTo>
                  <a:cubicBezTo>
                    <a:pt x="10174" y="1681"/>
                    <a:pt x="10078" y="1657"/>
                    <a:pt x="9979" y="1657"/>
                  </a:cubicBezTo>
                  <a:cubicBezTo>
                    <a:pt x="9814" y="1657"/>
                    <a:pt x="9644" y="1723"/>
                    <a:pt x="9479" y="1723"/>
                  </a:cubicBezTo>
                  <a:cubicBezTo>
                    <a:pt x="9417" y="1723"/>
                    <a:pt x="9356" y="1714"/>
                    <a:pt x="9296" y="1688"/>
                  </a:cubicBezTo>
                  <a:cubicBezTo>
                    <a:pt x="9253" y="1688"/>
                    <a:pt x="9210" y="1688"/>
                    <a:pt x="9167" y="1688"/>
                  </a:cubicBezTo>
                  <a:cubicBezTo>
                    <a:pt x="8001" y="1688"/>
                    <a:pt x="6829" y="1744"/>
                    <a:pt x="5661" y="1744"/>
                  </a:cubicBezTo>
                  <a:cubicBezTo>
                    <a:pt x="4450" y="1744"/>
                    <a:pt x="3244" y="1683"/>
                    <a:pt x="2055" y="1438"/>
                  </a:cubicBezTo>
                  <a:cubicBezTo>
                    <a:pt x="1610" y="1344"/>
                    <a:pt x="1210" y="1205"/>
                    <a:pt x="813" y="1205"/>
                  </a:cubicBezTo>
                  <a:cubicBezTo>
                    <a:pt x="545" y="1205"/>
                    <a:pt x="279" y="1268"/>
                    <a:pt x="1" y="1451"/>
                  </a:cubicBezTo>
                  <a:lnTo>
                    <a:pt x="19065" y="3515"/>
                  </a:lnTo>
                  <a:cubicBezTo>
                    <a:pt x="19110" y="3560"/>
                    <a:pt x="19155" y="3595"/>
                    <a:pt x="19213" y="3622"/>
                  </a:cubicBezTo>
                  <a:cubicBezTo>
                    <a:pt x="19267" y="3648"/>
                    <a:pt x="19327" y="3661"/>
                    <a:pt x="19392" y="3661"/>
                  </a:cubicBezTo>
                  <a:cubicBezTo>
                    <a:pt x="19428" y="3661"/>
                    <a:pt x="19465" y="3657"/>
                    <a:pt x="19503" y="3649"/>
                  </a:cubicBezTo>
                  <a:cubicBezTo>
                    <a:pt x="19597" y="3631"/>
                    <a:pt x="19700" y="3622"/>
                    <a:pt x="19793" y="3618"/>
                  </a:cubicBezTo>
                  <a:cubicBezTo>
                    <a:pt x="19819" y="3615"/>
                    <a:pt x="19845" y="3614"/>
                    <a:pt x="19872" y="3614"/>
                  </a:cubicBezTo>
                  <a:cubicBezTo>
                    <a:pt x="19925" y="3614"/>
                    <a:pt x="19981" y="3618"/>
                    <a:pt x="20035" y="3618"/>
                  </a:cubicBezTo>
                  <a:lnTo>
                    <a:pt x="20691" y="3689"/>
                  </a:lnTo>
                  <a:cubicBezTo>
                    <a:pt x="20839" y="3711"/>
                    <a:pt x="20982" y="3729"/>
                    <a:pt x="21129" y="3734"/>
                  </a:cubicBezTo>
                  <a:lnTo>
                    <a:pt x="27856" y="4457"/>
                  </a:lnTo>
                  <a:cubicBezTo>
                    <a:pt x="29241" y="4457"/>
                    <a:pt x="30630" y="4444"/>
                    <a:pt x="32015" y="4435"/>
                  </a:cubicBezTo>
                  <a:lnTo>
                    <a:pt x="33806" y="4069"/>
                  </a:lnTo>
                  <a:lnTo>
                    <a:pt x="33815" y="4069"/>
                  </a:lnTo>
                  <a:lnTo>
                    <a:pt x="39792" y="4475"/>
                  </a:lnTo>
                  <a:cubicBezTo>
                    <a:pt x="39846" y="4477"/>
                    <a:pt x="39901" y="4478"/>
                    <a:pt x="39956" y="4478"/>
                  </a:cubicBezTo>
                  <a:cubicBezTo>
                    <a:pt x="40540" y="4478"/>
                    <a:pt x="41102" y="4388"/>
                    <a:pt x="41641" y="4176"/>
                  </a:cubicBezTo>
                  <a:cubicBezTo>
                    <a:pt x="41712" y="4203"/>
                    <a:pt x="41788" y="4230"/>
                    <a:pt x="41860" y="4270"/>
                  </a:cubicBezTo>
                  <a:cubicBezTo>
                    <a:pt x="42204" y="4332"/>
                    <a:pt x="42552" y="4390"/>
                    <a:pt x="42905" y="4448"/>
                  </a:cubicBezTo>
                  <a:cubicBezTo>
                    <a:pt x="43164" y="4453"/>
                    <a:pt x="43432" y="4466"/>
                    <a:pt x="43696" y="4471"/>
                  </a:cubicBezTo>
                  <a:cubicBezTo>
                    <a:pt x="44200" y="4087"/>
                    <a:pt x="44759" y="3984"/>
                    <a:pt x="45339" y="3975"/>
                  </a:cubicBezTo>
                  <a:cubicBezTo>
                    <a:pt x="45442" y="4020"/>
                    <a:pt x="45545" y="4073"/>
                    <a:pt x="45639" y="4140"/>
                  </a:cubicBezTo>
                  <a:lnTo>
                    <a:pt x="45451" y="3975"/>
                  </a:lnTo>
                  <a:cubicBezTo>
                    <a:pt x="45834" y="3975"/>
                    <a:pt x="46230" y="4006"/>
                    <a:pt x="46615" y="4006"/>
                  </a:cubicBezTo>
                  <a:cubicBezTo>
                    <a:pt x="46692" y="4006"/>
                    <a:pt x="46769" y="4005"/>
                    <a:pt x="46845" y="4002"/>
                  </a:cubicBezTo>
                  <a:lnTo>
                    <a:pt x="48086" y="4364"/>
                  </a:lnTo>
                  <a:cubicBezTo>
                    <a:pt x="47908" y="4270"/>
                    <a:pt x="47751" y="4131"/>
                    <a:pt x="47582" y="4006"/>
                  </a:cubicBezTo>
                  <a:cubicBezTo>
                    <a:pt x="47555" y="3984"/>
                    <a:pt x="47519" y="3962"/>
                    <a:pt x="47492" y="3944"/>
                  </a:cubicBezTo>
                  <a:cubicBezTo>
                    <a:pt x="47661" y="3930"/>
                    <a:pt x="47834" y="3924"/>
                    <a:pt x="48011" y="3924"/>
                  </a:cubicBezTo>
                  <a:cubicBezTo>
                    <a:pt x="48582" y="3924"/>
                    <a:pt x="49191" y="3981"/>
                    <a:pt x="49784" y="4002"/>
                  </a:cubicBezTo>
                  <a:cubicBezTo>
                    <a:pt x="49797" y="4006"/>
                    <a:pt x="49815" y="4011"/>
                    <a:pt x="49829" y="4020"/>
                  </a:cubicBezTo>
                  <a:lnTo>
                    <a:pt x="49829" y="4002"/>
                  </a:lnTo>
                  <a:cubicBezTo>
                    <a:pt x="49927" y="4006"/>
                    <a:pt x="50034" y="4006"/>
                    <a:pt x="50132" y="4006"/>
                  </a:cubicBezTo>
                  <a:cubicBezTo>
                    <a:pt x="50300" y="3801"/>
                    <a:pt x="50492" y="3712"/>
                    <a:pt x="50704" y="3712"/>
                  </a:cubicBezTo>
                  <a:cubicBezTo>
                    <a:pt x="50843" y="3712"/>
                    <a:pt x="50991" y="3750"/>
                    <a:pt x="51146" y="3819"/>
                  </a:cubicBezTo>
                  <a:lnTo>
                    <a:pt x="52084" y="3930"/>
                  </a:lnTo>
                  <a:cubicBezTo>
                    <a:pt x="52327" y="4226"/>
                    <a:pt x="52619" y="4307"/>
                    <a:pt x="52931" y="4307"/>
                  </a:cubicBezTo>
                  <a:cubicBezTo>
                    <a:pt x="53309" y="4307"/>
                    <a:pt x="53714" y="4187"/>
                    <a:pt x="54092" y="4187"/>
                  </a:cubicBezTo>
                  <a:cubicBezTo>
                    <a:pt x="54166" y="4187"/>
                    <a:pt x="54238" y="4192"/>
                    <a:pt x="54309" y="4203"/>
                  </a:cubicBezTo>
                  <a:lnTo>
                    <a:pt x="54389" y="4207"/>
                  </a:lnTo>
                  <a:lnTo>
                    <a:pt x="57588" y="4189"/>
                  </a:lnTo>
                  <a:cubicBezTo>
                    <a:pt x="57592" y="4189"/>
                    <a:pt x="57592" y="4198"/>
                    <a:pt x="57601" y="4198"/>
                  </a:cubicBezTo>
                  <a:cubicBezTo>
                    <a:pt x="57629" y="4202"/>
                    <a:pt x="57658" y="4204"/>
                    <a:pt x="57689" y="4204"/>
                  </a:cubicBezTo>
                  <a:cubicBezTo>
                    <a:pt x="57734" y="4204"/>
                    <a:pt x="57783" y="4200"/>
                    <a:pt x="57838" y="4189"/>
                  </a:cubicBezTo>
                  <a:cubicBezTo>
                    <a:pt x="58017" y="4119"/>
                    <a:pt x="58187" y="4091"/>
                    <a:pt x="58352" y="4091"/>
                  </a:cubicBezTo>
                  <a:cubicBezTo>
                    <a:pt x="58898" y="4091"/>
                    <a:pt x="59381" y="4401"/>
                    <a:pt x="59906" y="4511"/>
                  </a:cubicBezTo>
                  <a:cubicBezTo>
                    <a:pt x="60750" y="4422"/>
                    <a:pt x="61590" y="4332"/>
                    <a:pt x="62439" y="4247"/>
                  </a:cubicBezTo>
                  <a:lnTo>
                    <a:pt x="62447" y="4252"/>
                  </a:lnTo>
                  <a:cubicBezTo>
                    <a:pt x="62635" y="4243"/>
                    <a:pt x="62827" y="4234"/>
                    <a:pt x="63015" y="4225"/>
                  </a:cubicBezTo>
                  <a:cubicBezTo>
                    <a:pt x="63207" y="4234"/>
                    <a:pt x="63394" y="4243"/>
                    <a:pt x="63587" y="4252"/>
                  </a:cubicBezTo>
                  <a:lnTo>
                    <a:pt x="63591" y="4247"/>
                  </a:lnTo>
                  <a:cubicBezTo>
                    <a:pt x="64435" y="4337"/>
                    <a:pt x="65275" y="4426"/>
                    <a:pt x="66124" y="4511"/>
                  </a:cubicBezTo>
                  <a:cubicBezTo>
                    <a:pt x="66648" y="4401"/>
                    <a:pt x="67135" y="4087"/>
                    <a:pt x="67677" y="4087"/>
                  </a:cubicBezTo>
                  <a:cubicBezTo>
                    <a:pt x="67843" y="4087"/>
                    <a:pt x="68013" y="4116"/>
                    <a:pt x="68192" y="4189"/>
                  </a:cubicBezTo>
                  <a:cubicBezTo>
                    <a:pt x="68247" y="4200"/>
                    <a:pt x="68299" y="4204"/>
                    <a:pt x="68345" y="4204"/>
                  </a:cubicBezTo>
                  <a:cubicBezTo>
                    <a:pt x="68377" y="4204"/>
                    <a:pt x="68407" y="4202"/>
                    <a:pt x="68433" y="4198"/>
                  </a:cubicBezTo>
                  <a:cubicBezTo>
                    <a:pt x="68438" y="4198"/>
                    <a:pt x="68438" y="4189"/>
                    <a:pt x="68442" y="4189"/>
                  </a:cubicBezTo>
                  <a:lnTo>
                    <a:pt x="71640" y="4207"/>
                  </a:lnTo>
                  <a:cubicBezTo>
                    <a:pt x="71640" y="4207"/>
                    <a:pt x="71725" y="4203"/>
                    <a:pt x="71721" y="4203"/>
                  </a:cubicBezTo>
                  <a:cubicBezTo>
                    <a:pt x="71793" y="4192"/>
                    <a:pt x="71867" y="4187"/>
                    <a:pt x="71941" y="4187"/>
                  </a:cubicBezTo>
                  <a:cubicBezTo>
                    <a:pt x="72321" y="4187"/>
                    <a:pt x="72727" y="4307"/>
                    <a:pt x="73105" y="4307"/>
                  </a:cubicBezTo>
                  <a:cubicBezTo>
                    <a:pt x="73366" y="4307"/>
                    <a:pt x="73613" y="4250"/>
                    <a:pt x="73829" y="4055"/>
                  </a:cubicBezTo>
                  <a:cubicBezTo>
                    <a:pt x="73869" y="4020"/>
                    <a:pt x="73914" y="3979"/>
                    <a:pt x="73950" y="3930"/>
                  </a:cubicBezTo>
                  <a:lnTo>
                    <a:pt x="74888" y="3819"/>
                  </a:lnTo>
                  <a:cubicBezTo>
                    <a:pt x="75041" y="3750"/>
                    <a:pt x="75189" y="3712"/>
                    <a:pt x="75327" y="3712"/>
                  </a:cubicBezTo>
                  <a:cubicBezTo>
                    <a:pt x="75540" y="3712"/>
                    <a:pt x="75732" y="3801"/>
                    <a:pt x="75897" y="4006"/>
                  </a:cubicBezTo>
                  <a:cubicBezTo>
                    <a:pt x="75995" y="4006"/>
                    <a:pt x="76103" y="4006"/>
                    <a:pt x="76205" y="4002"/>
                  </a:cubicBezTo>
                  <a:lnTo>
                    <a:pt x="76205" y="4020"/>
                  </a:lnTo>
                  <a:cubicBezTo>
                    <a:pt x="76214" y="4011"/>
                    <a:pt x="76232" y="4006"/>
                    <a:pt x="76250" y="4002"/>
                  </a:cubicBezTo>
                  <a:cubicBezTo>
                    <a:pt x="76840" y="3981"/>
                    <a:pt x="77448" y="3924"/>
                    <a:pt x="78018" y="3924"/>
                  </a:cubicBezTo>
                  <a:cubicBezTo>
                    <a:pt x="78195" y="3924"/>
                    <a:pt x="78369" y="3930"/>
                    <a:pt x="78537" y="3944"/>
                  </a:cubicBezTo>
                  <a:cubicBezTo>
                    <a:pt x="78510" y="3962"/>
                    <a:pt x="78475" y="3984"/>
                    <a:pt x="78448" y="4006"/>
                  </a:cubicBezTo>
                  <a:cubicBezTo>
                    <a:pt x="78287" y="4136"/>
                    <a:pt x="78131" y="4270"/>
                    <a:pt x="77947" y="4364"/>
                  </a:cubicBezTo>
                  <a:lnTo>
                    <a:pt x="79185" y="4002"/>
                  </a:lnTo>
                  <a:cubicBezTo>
                    <a:pt x="79261" y="4005"/>
                    <a:pt x="79339" y="4006"/>
                    <a:pt x="79416" y="4006"/>
                  </a:cubicBezTo>
                  <a:cubicBezTo>
                    <a:pt x="79802" y="4006"/>
                    <a:pt x="80196" y="3975"/>
                    <a:pt x="80583" y="3975"/>
                  </a:cubicBezTo>
                  <a:lnTo>
                    <a:pt x="80391" y="4140"/>
                  </a:lnTo>
                  <a:cubicBezTo>
                    <a:pt x="80485" y="4073"/>
                    <a:pt x="80592" y="4020"/>
                    <a:pt x="80695" y="3975"/>
                  </a:cubicBezTo>
                  <a:cubicBezTo>
                    <a:pt x="81275" y="3984"/>
                    <a:pt x="81834" y="4078"/>
                    <a:pt x="82334" y="4471"/>
                  </a:cubicBezTo>
                  <a:cubicBezTo>
                    <a:pt x="82597" y="4466"/>
                    <a:pt x="82865" y="4453"/>
                    <a:pt x="83129" y="4448"/>
                  </a:cubicBezTo>
                  <a:cubicBezTo>
                    <a:pt x="83473" y="4386"/>
                    <a:pt x="83821" y="4323"/>
                    <a:pt x="84170" y="4270"/>
                  </a:cubicBezTo>
                  <a:cubicBezTo>
                    <a:pt x="84237" y="4230"/>
                    <a:pt x="84313" y="4203"/>
                    <a:pt x="84389" y="4176"/>
                  </a:cubicBezTo>
                  <a:cubicBezTo>
                    <a:pt x="84388" y="4166"/>
                    <a:pt x="84388" y="4157"/>
                    <a:pt x="84388" y="4148"/>
                  </a:cubicBezTo>
                  <a:lnTo>
                    <a:pt x="84388" y="4148"/>
                  </a:lnTo>
                  <a:cubicBezTo>
                    <a:pt x="84388" y="4157"/>
                    <a:pt x="84388" y="4166"/>
                    <a:pt x="84389" y="4176"/>
                  </a:cubicBezTo>
                  <a:cubicBezTo>
                    <a:pt x="84914" y="4389"/>
                    <a:pt x="85468" y="4479"/>
                    <a:pt x="86042" y="4479"/>
                  </a:cubicBezTo>
                  <a:cubicBezTo>
                    <a:pt x="86107" y="4479"/>
                    <a:pt x="86172" y="4478"/>
                    <a:pt x="86238" y="4475"/>
                  </a:cubicBezTo>
                  <a:lnTo>
                    <a:pt x="92224" y="4069"/>
                  </a:lnTo>
                  <a:lnTo>
                    <a:pt x="92224" y="4069"/>
                  </a:lnTo>
                  <a:cubicBezTo>
                    <a:pt x="92115" y="4070"/>
                    <a:pt x="92007" y="4070"/>
                    <a:pt x="91898" y="4070"/>
                  </a:cubicBezTo>
                  <a:cubicBezTo>
                    <a:pt x="90125" y="4070"/>
                    <a:pt x="88375" y="3927"/>
                    <a:pt x="86624" y="3927"/>
                  </a:cubicBezTo>
                  <a:cubicBezTo>
                    <a:pt x="85954" y="3927"/>
                    <a:pt x="85283" y="3948"/>
                    <a:pt x="84612" y="4006"/>
                  </a:cubicBezTo>
                  <a:cubicBezTo>
                    <a:pt x="84625" y="3609"/>
                    <a:pt x="84643" y="3207"/>
                    <a:pt x="84652" y="2814"/>
                  </a:cubicBezTo>
                  <a:cubicBezTo>
                    <a:pt x="84889" y="2130"/>
                    <a:pt x="84965" y="1813"/>
                    <a:pt x="83826" y="1697"/>
                  </a:cubicBezTo>
                  <a:cubicBezTo>
                    <a:pt x="83620" y="1674"/>
                    <a:pt x="83424" y="1643"/>
                    <a:pt x="83236" y="1612"/>
                  </a:cubicBezTo>
                  <a:lnTo>
                    <a:pt x="83419" y="1451"/>
                  </a:lnTo>
                  <a:cubicBezTo>
                    <a:pt x="82441" y="1441"/>
                    <a:pt x="81481" y="1159"/>
                    <a:pt x="80502" y="1159"/>
                  </a:cubicBezTo>
                  <a:cubicBezTo>
                    <a:pt x="80189" y="1159"/>
                    <a:pt x="79874" y="1188"/>
                    <a:pt x="79556" y="1264"/>
                  </a:cubicBezTo>
                  <a:cubicBezTo>
                    <a:pt x="79631" y="1612"/>
                    <a:pt x="80168" y="1746"/>
                    <a:pt x="80056" y="2175"/>
                  </a:cubicBezTo>
                  <a:cubicBezTo>
                    <a:pt x="80087" y="2224"/>
                    <a:pt x="80118" y="2278"/>
                    <a:pt x="80154" y="2313"/>
                  </a:cubicBezTo>
                  <a:cubicBezTo>
                    <a:pt x="80007" y="2465"/>
                    <a:pt x="79868" y="2621"/>
                    <a:pt x="79721" y="2796"/>
                  </a:cubicBezTo>
                  <a:cubicBezTo>
                    <a:pt x="79561" y="2721"/>
                    <a:pt x="79404" y="2694"/>
                    <a:pt x="79250" y="2694"/>
                  </a:cubicBezTo>
                  <a:cubicBezTo>
                    <a:pt x="78828" y="2694"/>
                    <a:pt x="78420" y="2897"/>
                    <a:pt x="77995" y="2897"/>
                  </a:cubicBezTo>
                  <a:cubicBezTo>
                    <a:pt x="77967" y="2897"/>
                    <a:pt x="77940" y="2896"/>
                    <a:pt x="77912" y="2894"/>
                  </a:cubicBezTo>
                  <a:lnTo>
                    <a:pt x="77912" y="2894"/>
                  </a:lnTo>
                  <a:cubicBezTo>
                    <a:pt x="77912" y="2894"/>
                    <a:pt x="77912" y="2894"/>
                    <a:pt x="77912" y="2894"/>
                  </a:cubicBezTo>
                  <a:cubicBezTo>
                    <a:pt x="77746" y="2872"/>
                    <a:pt x="77586" y="2858"/>
                    <a:pt x="77416" y="2836"/>
                  </a:cubicBezTo>
                  <a:cubicBezTo>
                    <a:pt x="77376" y="2773"/>
                    <a:pt x="77340" y="2724"/>
                    <a:pt x="77300" y="2680"/>
                  </a:cubicBezTo>
                  <a:cubicBezTo>
                    <a:pt x="77666" y="2403"/>
                    <a:pt x="78099" y="2179"/>
                    <a:pt x="78506" y="1947"/>
                  </a:cubicBezTo>
                  <a:lnTo>
                    <a:pt x="78336" y="1777"/>
                  </a:lnTo>
                  <a:lnTo>
                    <a:pt x="78336" y="1777"/>
                  </a:lnTo>
                  <a:cubicBezTo>
                    <a:pt x="78386" y="1780"/>
                    <a:pt x="78436" y="1781"/>
                    <a:pt x="78485" y="1781"/>
                  </a:cubicBezTo>
                  <a:cubicBezTo>
                    <a:pt x="78612" y="1781"/>
                    <a:pt x="78736" y="1773"/>
                    <a:pt x="78859" y="1764"/>
                  </a:cubicBezTo>
                  <a:cubicBezTo>
                    <a:pt x="79292" y="1724"/>
                    <a:pt x="78908" y="1237"/>
                    <a:pt x="78970" y="960"/>
                  </a:cubicBezTo>
                  <a:cubicBezTo>
                    <a:pt x="78792" y="795"/>
                    <a:pt x="78604" y="634"/>
                    <a:pt x="78425" y="473"/>
                  </a:cubicBezTo>
                  <a:cubicBezTo>
                    <a:pt x="77912" y="500"/>
                    <a:pt x="77407" y="522"/>
                    <a:pt x="76893" y="549"/>
                  </a:cubicBezTo>
                  <a:cubicBezTo>
                    <a:pt x="77139" y="857"/>
                    <a:pt x="76429" y="1228"/>
                    <a:pt x="76759" y="1451"/>
                  </a:cubicBezTo>
                  <a:cubicBezTo>
                    <a:pt x="76639" y="1451"/>
                    <a:pt x="76518" y="1456"/>
                    <a:pt x="76402" y="1456"/>
                  </a:cubicBezTo>
                  <a:cubicBezTo>
                    <a:pt x="76332" y="1453"/>
                    <a:pt x="76262" y="1452"/>
                    <a:pt x="76192" y="1452"/>
                  </a:cubicBezTo>
                  <a:cubicBezTo>
                    <a:pt x="75672" y="1452"/>
                    <a:pt x="75148" y="1519"/>
                    <a:pt x="74628" y="1519"/>
                  </a:cubicBezTo>
                  <a:cubicBezTo>
                    <a:pt x="74213" y="1519"/>
                    <a:pt x="73801" y="1476"/>
                    <a:pt x="73396" y="1322"/>
                  </a:cubicBezTo>
                  <a:cubicBezTo>
                    <a:pt x="73373" y="1322"/>
                    <a:pt x="73356" y="1322"/>
                    <a:pt x="73333" y="1317"/>
                  </a:cubicBezTo>
                  <a:cubicBezTo>
                    <a:pt x="73320" y="1299"/>
                    <a:pt x="73297" y="1281"/>
                    <a:pt x="73280" y="1272"/>
                  </a:cubicBezTo>
                  <a:cubicBezTo>
                    <a:pt x="73165" y="998"/>
                    <a:pt x="73013" y="916"/>
                    <a:pt x="72845" y="916"/>
                  </a:cubicBezTo>
                  <a:cubicBezTo>
                    <a:pt x="72594" y="916"/>
                    <a:pt x="72308" y="1100"/>
                    <a:pt x="72058" y="1100"/>
                  </a:cubicBezTo>
                  <a:cubicBezTo>
                    <a:pt x="71988" y="1100"/>
                    <a:pt x="71922" y="1085"/>
                    <a:pt x="71859" y="1049"/>
                  </a:cubicBezTo>
                  <a:lnTo>
                    <a:pt x="71859" y="1049"/>
                  </a:lnTo>
                  <a:cubicBezTo>
                    <a:pt x="71747" y="1348"/>
                    <a:pt x="71913" y="1456"/>
                    <a:pt x="72190" y="1482"/>
                  </a:cubicBezTo>
                  <a:cubicBezTo>
                    <a:pt x="71992" y="1515"/>
                    <a:pt x="71795" y="1526"/>
                    <a:pt x="71598" y="1526"/>
                  </a:cubicBezTo>
                  <a:cubicBezTo>
                    <a:pt x="71527" y="1526"/>
                    <a:pt x="71456" y="1525"/>
                    <a:pt x="71386" y="1523"/>
                  </a:cubicBezTo>
                  <a:cubicBezTo>
                    <a:pt x="71337" y="1438"/>
                    <a:pt x="71296" y="1353"/>
                    <a:pt x="71287" y="1259"/>
                  </a:cubicBezTo>
                  <a:lnTo>
                    <a:pt x="70716" y="1228"/>
                  </a:lnTo>
                  <a:cubicBezTo>
                    <a:pt x="70622" y="1347"/>
                    <a:pt x="70535" y="1389"/>
                    <a:pt x="70451" y="1389"/>
                  </a:cubicBezTo>
                  <a:cubicBezTo>
                    <a:pt x="70241" y="1389"/>
                    <a:pt x="70052" y="1128"/>
                    <a:pt x="69844" y="1128"/>
                  </a:cubicBezTo>
                  <a:cubicBezTo>
                    <a:pt x="69799" y="1128"/>
                    <a:pt x="69753" y="1140"/>
                    <a:pt x="69706" y="1170"/>
                  </a:cubicBezTo>
                  <a:cubicBezTo>
                    <a:pt x="69349" y="1116"/>
                    <a:pt x="68991" y="1058"/>
                    <a:pt x="68630" y="1004"/>
                  </a:cubicBezTo>
                  <a:lnTo>
                    <a:pt x="68630" y="1004"/>
                  </a:lnTo>
                  <a:cubicBezTo>
                    <a:pt x="68634" y="1250"/>
                    <a:pt x="68634" y="1496"/>
                    <a:pt x="68639" y="1741"/>
                  </a:cubicBezTo>
                  <a:cubicBezTo>
                    <a:pt x="68795" y="1791"/>
                    <a:pt x="68965" y="1835"/>
                    <a:pt x="69125" y="1876"/>
                  </a:cubicBezTo>
                  <a:cubicBezTo>
                    <a:pt x="68874" y="2075"/>
                    <a:pt x="68579" y="2156"/>
                    <a:pt x="68253" y="2156"/>
                  </a:cubicBezTo>
                  <a:cubicBezTo>
                    <a:pt x="68046" y="2156"/>
                    <a:pt x="67827" y="2123"/>
                    <a:pt x="67598" y="2068"/>
                  </a:cubicBezTo>
                  <a:cubicBezTo>
                    <a:pt x="67365" y="2103"/>
                    <a:pt x="67124" y="2135"/>
                    <a:pt x="66892" y="2175"/>
                  </a:cubicBezTo>
                  <a:cubicBezTo>
                    <a:pt x="66928" y="2389"/>
                    <a:pt x="67080" y="2443"/>
                    <a:pt x="67249" y="2483"/>
                  </a:cubicBezTo>
                  <a:cubicBezTo>
                    <a:pt x="67196" y="2492"/>
                    <a:pt x="67147" y="2510"/>
                    <a:pt x="67097" y="2523"/>
                  </a:cubicBezTo>
                  <a:cubicBezTo>
                    <a:pt x="66769" y="2727"/>
                    <a:pt x="66423" y="2878"/>
                    <a:pt x="66055" y="2878"/>
                  </a:cubicBezTo>
                  <a:cubicBezTo>
                    <a:pt x="66013" y="2878"/>
                    <a:pt x="65970" y="2876"/>
                    <a:pt x="65927" y="2872"/>
                  </a:cubicBezTo>
                  <a:cubicBezTo>
                    <a:pt x="65970" y="2860"/>
                    <a:pt x="66016" y="2848"/>
                    <a:pt x="66068" y="2848"/>
                  </a:cubicBezTo>
                  <a:cubicBezTo>
                    <a:pt x="66076" y="2848"/>
                    <a:pt x="66084" y="2849"/>
                    <a:pt x="66092" y="2849"/>
                  </a:cubicBezTo>
                  <a:cubicBezTo>
                    <a:pt x="66099" y="2849"/>
                    <a:pt x="66106" y="2850"/>
                    <a:pt x="66112" y="2850"/>
                  </a:cubicBezTo>
                  <a:cubicBezTo>
                    <a:pt x="66652" y="2850"/>
                    <a:pt x="66337" y="2298"/>
                    <a:pt x="66651" y="2148"/>
                  </a:cubicBezTo>
                  <a:cubicBezTo>
                    <a:pt x="66362" y="2000"/>
                    <a:pt x="66091" y="1905"/>
                    <a:pt x="65850" y="1905"/>
                  </a:cubicBezTo>
                  <a:cubicBezTo>
                    <a:pt x="65517" y="1905"/>
                    <a:pt x="65242" y="2087"/>
                    <a:pt x="65061" y="2559"/>
                  </a:cubicBezTo>
                  <a:cubicBezTo>
                    <a:pt x="64976" y="2729"/>
                    <a:pt x="64819" y="2773"/>
                    <a:pt x="64650" y="2800"/>
                  </a:cubicBezTo>
                  <a:cubicBezTo>
                    <a:pt x="64435" y="2760"/>
                    <a:pt x="64221" y="2729"/>
                    <a:pt x="64006" y="2688"/>
                  </a:cubicBezTo>
                  <a:cubicBezTo>
                    <a:pt x="63957" y="2796"/>
                    <a:pt x="63917" y="2894"/>
                    <a:pt x="63863" y="3001"/>
                  </a:cubicBezTo>
                  <a:cubicBezTo>
                    <a:pt x="63752" y="2952"/>
                    <a:pt x="63640" y="2903"/>
                    <a:pt x="63528" y="2858"/>
                  </a:cubicBezTo>
                  <a:cubicBezTo>
                    <a:pt x="63497" y="2903"/>
                    <a:pt x="63470" y="2925"/>
                    <a:pt x="63435" y="2934"/>
                  </a:cubicBezTo>
                  <a:cubicBezTo>
                    <a:pt x="63412" y="2930"/>
                    <a:pt x="63394" y="2925"/>
                    <a:pt x="63372" y="2916"/>
                  </a:cubicBezTo>
                  <a:cubicBezTo>
                    <a:pt x="63359" y="2912"/>
                    <a:pt x="63341" y="2912"/>
                    <a:pt x="63323" y="2907"/>
                  </a:cubicBezTo>
                  <a:cubicBezTo>
                    <a:pt x="63305" y="2889"/>
                    <a:pt x="63292" y="2881"/>
                    <a:pt x="63278" y="2858"/>
                  </a:cubicBezTo>
                  <a:cubicBezTo>
                    <a:pt x="63198" y="2840"/>
                    <a:pt x="63126" y="2827"/>
                    <a:pt x="63050" y="2818"/>
                  </a:cubicBezTo>
                  <a:cubicBezTo>
                    <a:pt x="63033" y="2822"/>
                    <a:pt x="63010" y="2827"/>
                    <a:pt x="62992" y="2827"/>
                  </a:cubicBezTo>
                  <a:cubicBezTo>
                    <a:pt x="62975" y="2822"/>
                    <a:pt x="62957" y="2818"/>
                    <a:pt x="62939" y="2818"/>
                  </a:cubicBezTo>
                  <a:cubicBezTo>
                    <a:pt x="62858" y="2827"/>
                    <a:pt x="62782" y="2840"/>
                    <a:pt x="62711" y="2858"/>
                  </a:cubicBezTo>
                  <a:cubicBezTo>
                    <a:pt x="62693" y="2881"/>
                    <a:pt x="62675" y="2894"/>
                    <a:pt x="62666" y="2907"/>
                  </a:cubicBezTo>
                  <a:cubicBezTo>
                    <a:pt x="62648" y="2912"/>
                    <a:pt x="62631" y="2912"/>
                    <a:pt x="62613" y="2916"/>
                  </a:cubicBezTo>
                  <a:cubicBezTo>
                    <a:pt x="62590" y="2925"/>
                    <a:pt x="62577" y="2930"/>
                    <a:pt x="62555" y="2934"/>
                  </a:cubicBezTo>
                  <a:cubicBezTo>
                    <a:pt x="62519" y="2925"/>
                    <a:pt x="62492" y="2903"/>
                    <a:pt x="62456" y="2858"/>
                  </a:cubicBezTo>
                  <a:cubicBezTo>
                    <a:pt x="62345" y="2907"/>
                    <a:pt x="62233" y="2956"/>
                    <a:pt x="62121" y="3001"/>
                  </a:cubicBezTo>
                  <a:cubicBezTo>
                    <a:pt x="62077" y="2894"/>
                    <a:pt x="62032" y="2796"/>
                    <a:pt x="61983" y="2688"/>
                  </a:cubicBezTo>
                  <a:cubicBezTo>
                    <a:pt x="61764" y="2729"/>
                    <a:pt x="61554" y="2760"/>
                    <a:pt x="61335" y="2800"/>
                  </a:cubicBezTo>
                  <a:cubicBezTo>
                    <a:pt x="61170" y="2773"/>
                    <a:pt x="61014" y="2724"/>
                    <a:pt x="60929" y="2559"/>
                  </a:cubicBezTo>
                  <a:cubicBezTo>
                    <a:pt x="60747" y="2087"/>
                    <a:pt x="60471" y="1905"/>
                    <a:pt x="60137" y="1905"/>
                  </a:cubicBezTo>
                  <a:cubicBezTo>
                    <a:pt x="59896" y="1905"/>
                    <a:pt x="59625" y="2000"/>
                    <a:pt x="59339" y="2148"/>
                  </a:cubicBezTo>
                  <a:cubicBezTo>
                    <a:pt x="59652" y="2298"/>
                    <a:pt x="59333" y="2850"/>
                    <a:pt x="59877" y="2850"/>
                  </a:cubicBezTo>
                  <a:cubicBezTo>
                    <a:pt x="59884" y="2850"/>
                    <a:pt x="59890" y="2849"/>
                    <a:pt x="59897" y="2849"/>
                  </a:cubicBezTo>
                  <a:cubicBezTo>
                    <a:pt x="59904" y="2849"/>
                    <a:pt x="59911" y="2848"/>
                    <a:pt x="59919" y="2848"/>
                  </a:cubicBezTo>
                  <a:cubicBezTo>
                    <a:pt x="59966" y="2848"/>
                    <a:pt x="60016" y="2860"/>
                    <a:pt x="60062" y="2872"/>
                  </a:cubicBezTo>
                  <a:cubicBezTo>
                    <a:pt x="60018" y="2876"/>
                    <a:pt x="59975" y="2878"/>
                    <a:pt x="59932" y="2878"/>
                  </a:cubicBezTo>
                  <a:cubicBezTo>
                    <a:pt x="59559" y="2878"/>
                    <a:pt x="59220" y="2727"/>
                    <a:pt x="58892" y="2523"/>
                  </a:cubicBezTo>
                  <a:cubicBezTo>
                    <a:pt x="58838" y="2510"/>
                    <a:pt x="58789" y="2492"/>
                    <a:pt x="58740" y="2483"/>
                  </a:cubicBezTo>
                  <a:cubicBezTo>
                    <a:pt x="58905" y="2443"/>
                    <a:pt x="59057" y="2389"/>
                    <a:pt x="59097" y="2175"/>
                  </a:cubicBezTo>
                  <a:cubicBezTo>
                    <a:pt x="58861" y="2144"/>
                    <a:pt x="58624" y="2108"/>
                    <a:pt x="58387" y="2068"/>
                  </a:cubicBezTo>
                  <a:cubicBezTo>
                    <a:pt x="58161" y="2119"/>
                    <a:pt x="57941" y="2151"/>
                    <a:pt x="57734" y="2151"/>
                  </a:cubicBezTo>
                  <a:cubicBezTo>
                    <a:pt x="57407" y="2151"/>
                    <a:pt x="57110" y="2073"/>
                    <a:pt x="56864" y="1876"/>
                  </a:cubicBezTo>
                  <a:cubicBezTo>
                    <a:pt x="57025" y="1835"/>
                    <a:pt x="57194" y="1791"/>
                    <a:pt x="57351" y="1741"/>
                  </a:cubicBezTo>
                  <a:cubicBezTo>
                    <a:pt x="57355" y="1496"/>
                    <a:pt x="57355" y="1250"/>
                    <a:pt x="57360" y="1004"/>
                  </a:cubicBezTo>
                  <a:lnTo>
                    <a:pt x="57360" y="1004"/>
                  </a:lnTo>
                  <a:cubicBezTo>
                    <a:pt x="57002" y="1058"/>
                    <a:pt x="56645" y="1116"/>
                    <a:pt x="56283" y="1170"/>
                  </a:cubicBezTo>
                  <a:cubicBezTo>
                    <a:pt x="56236" y="1140"/>
                    <a:pt x="56190" y="1128"/>
                    <a:pt x="56145" y="1128"/>
                  </a:cubicBezTo>
                  <a:cubicBezTo>
                    <a:pt x="55937" y="1128"/>
                    <a:pt x="55746" y="1391"/>
                    <a:pt x="55535" y="1391"/>
                  </a:cubicBezTo>
                  <a:cubicBezTo>
                    <a:pt x="55451" y="1391"/>
                    <a:pt x="55363" y="1348"/>
                    <a:pt x="55269" y="1228"/>
                  </a:cubicBezTo>
                  <a:lnTo>
                    <a:pt x="54702" y="1259"/>
                  </a:lnTo>
                  <a:cubicBezTo>
                    <a:pt x="54697" y="1353"/>
                    <a:pt x="54657" y="1438"/>
                    <a:pt x="54599" y="1523"/>
                  </a:cubicBezTo>
                  <a:cubicBezTo>
                    <a:pt x="54528" y="1525"/>
                    <a:pt x="54458" y="1526"/>
                    <a:pt x="54388" y="1526"/>
                  </a:cubicBezTo>
                  <a:cubicBezTo>
                    <a:pt x="54192" y="1526"/>
                    <a:pt x="53996" y="1515"/>
                    <a:pt x="53795" y="1482"/>
                  </a:cubicBezTo>
                  <a:cubicBezTo>
                    <a:pt x="54072" y="1456"/>
                    <a:pt x="54237" y="1348"/>
                    <a:pt x="54126" y="1049"/>
                  </a:cubicBezTo>
                  <a:lnTo>
                    <a:pt x="54126" y="1049"/>
                  </a:lnTo>
                  <a:cubicBezTo>
                    <a:pt x="54064" y="1085"/>
                    <a:pt x="53997" y="1100"/>
                    <a:pt x="53928" y="1100"/>
                  </a:cubicBezTo>
                  <a:cubicBezTo>
                    <a:pt x="53678" y="1100"/>
                    <a:pt x="53391" y="916"/>
                    <a:pt x="53140" y="916"/>
                  </a:cubicBezTo>
                  <a:cubicBezTo>
                    <a:pt x="52973" y="916"/>
                    <a:pt x="52822" y="998"/>
                    <a:pt x="52710" y="1272"/>
                  </a:cubicBezTo>
                  <a:cubicBezTo>
                    <a:pt x="52692" y="1286"/>
                    <a:pt x="52669" y="1304"/>
                    <a:pt x="52652" y="1317"/>
                  </a:cubicBezTo>
                  <a:cubicBezTo>
                    <a:pt x="52629" y="1317"/>
                    <a:pt x="52616" y="1317"/>
                    <a:pt x="52589" y="1322"/>
                  </a:cubicBezTo>
                  <a:cubicBezTo>
                    <a:pt x="52183" y="1477"/>
                    <a:pt x="51769" y="1521"/>
                    <a:pt x="51352" y="1521"/>
                  </a:cubicBezTo>
                  <a:cubicBezTo>
                    <a:pt x="50829" y="1521"/>
                    <a:pt x="50301" y="1452"/>
                    <a:pt x="49778" y="1452"/>
                  </a:cubicBezTo>
                  <a:cubicBezTo>
                    <a:pt x="49714" y="1452"/>
                    <a:pt x="49651" y="1453"/>
                    <a:pt x="49587" y="1456"/>
                  </a:cubicBezTo>
                  <a:cubicBezTo>
                    <a:pt x="49471" y="1456"/>
                    <a:pt x="49346" y="1451"/>
                    <a:pt x="49230" y="1451"/>
                  </a:cubicBezTo>
                  <a:cubicBezTo>
                    <a:pt x="49561" y="1228"/>
                    <a:pt x="48846" y="857"/>
                    <a:pt x="49096" y="549"/>
                  </a:cubicBezTo>
                  <a:cubicBezTo>
                    <a:pt x="48582" y="522"/>
                    <a:pt x="48073" y="500"/>
                    <a:pt x="47559" y="473"/>
                  </a:cubicBezTo>
                  <a:cubicBezTo>
                    <a:pt x="47381" y="634"/>
                    <a:pt x="47198" y="795"/>
                    <a:pt x="47019" y="960"/>
                  </a:cubicBezTo>
                  <a:cubicBezTo>
                    <a:pt x="47081" y="1237"/>
                    <a:pt x="46693" y="1724"/>
                    <a:pt x="47131" y="1764"/>
                  </a:cubicBezTo>
                  <a:cubicBezTo>
                    <a:pt x="47296" y="1777"/>
                    <a:pt x="47475" y="1777"/>
                    <a:pt x="47649" y="1777"/>
                  </a:cubicBezTo>
                  <a:lnTo>
                    <a:pt x="47483" y="1947"/>
                  </a:lnTo>
                  <a:cubicBezTo>
                    <a:pt x="47890" y="2188"/>
                    <a:pt x="48319" y="2403"/>
                    <a:pt x="48690" y="2680"/>
                  </a:cubicBezTo>
                  <a:cubicBezTo>
                    <a:pt x="48649" y="2724"/>
                    <a:pt x="48609" y="2773"/>
                    <a:pt x="48569" y="2836"/>
                  </a:cubicBezTo>
                  <a:cubicBezTo>
                    <a:pt x="48404" y="2858"/>
                    <a:pt x="48243" y="2872"/>
                    <a:pt x="48073" y="2894"/>
                  </a:cubicBezTo>
                  <a:cubicBezTo>
                    <a:pt x="48073" y="2894"/>
                    <a:pt x="48073" y="2894"/>
                    <a:pt x="48073" y="2894"/>
                  </a:cubicBezTo>
                  <a:lnTo>
                    <a:pt x="48073" y="2894"/>
                  </a:lnTo>
                  <a:cubicBezTo>
                    <a:pt x="48045" y="2896"/>
                    <a:pt x="48018" y="2897"/>
                    <a:pt x="47990" y="2897"/>
                  </a:cubicBezTo>
                  <a:cubicBezTo>
                    <a:pt x="47568" y="2897"/>
                    <a:pt x="47159" y="2694"/>
                    <a:pt x="46736" y="2694"/>
                  </a:cubicBezTo>
                  <a:cubicBezTo>
                    <a:pt x="46581" y="2694"/>
                    <a:pt x="46424" y="2721"/>
                    <a:pt x="46264" y="2796"/>
                  </a:cubicBezTo>
                  <a:cubicBezTo>
                    <a:pt x="46126" y="2621"/>
                    <a:pt x="45987" y="2465"/>
                    <a:pt x="45835" y="2313"/>
                  </a:cubicBezTo>
                  <a:cubicBezTo>
                    <a:pt x="45866" y="2278"/>
                    <a:pt x="45898" y="2224"/>
                    <a:pt x="45929" y="2175"/>
                  </a:cubicBezTo>
                  <a:cubicBezTo>
                    <a:pt x="45817" y="1750"/>
                    <a:pt x="46353" y="1612"/>
                    <a:pt x="46434" y="1264"/>
                  </a:cubicBezTo>
                  <a:cubicBezTo>
                    <a:pt x="46116" y="1188"/>
                    <a:pt x="45800" y="1159"/>
                    <a:pt x="45487" y="1159"/>
                  </a:cubicBezTo>
                  <a:cubicBezTo>
                    <a:pt x="44507" y="1159"/>
                    <a:pt x="43545" y="1441"/>
                    <a:pt x="42570" y="1451"/>
                  </a:cubicBezTo>
                  <a:lnTo>
                    <a:pt x="42753" y="1612"/>
                  </a:lnTo>
                  <a:cubicBezTo>
                    <a:pt x="42557" y="1643"/>
                    <a:pt x="42364" y="1674"/>
                    <a:pt x="42163" y="1697"/>
                  </a:cubicBezTo>
                  <a:cubicBezTo>
                    <a:pt x="41024" y="1813"/>
                    <a:pt x="41100" y="2130"/>
                    <a:pt x="41337" y="2814"/>
                  </a:cubicBezTo>
                  <a:cubicBezTo>
                    <a:pt x="41158" y="2805"/>
                    <a:pt x="40984" y="2800"/>
                    <a:pt x="40806" y="2800"/>
                  </a:cubicBezTo>
                  <a:cubicBezTo>
                    <a:pt x="40305" y="2836"/>
                    <a:pt x="39805" y="2863"/>
                    <a:pt x="39309" y="2894"/>
                  </a:cubicBezTo>
                  <a:cubicBezTo>
                    <a:pt x="39113" y="2760"/>
                    <a:pt x="38733" y="2572"/>
                    <a:pt x="38760" y="2505"/>
                  </a:cubicBezTo>
                  <a:cubicBezTo>
                    <a:pt x="38938" y="2045"/>
                    <a:pt x="39568" y="2282"/>
                    <a:pt x="39939" y="1934"/>
                  </a:cubicBezTo>
                  <a:cubicBezTo>
                    <a:pt x="39769" y="1728"/>
                    <a:pt x="39564" y="1683"/>
                    <a:pt x="39351" y="1683"/>
                  </a:cubicBezTo>
                  <a:cubicBezTo>
                    <a:pt x="39190" y="1683"/>
                    <a:pt x="39025" y="1709"/>
                    <a:pt x="38867" y="1709"/>
                  </a:cubicBezTo>
                  <a:cubicBezTo>
                    <a:pt x="38822" y="1709"/>
                    <a:pt x="38777" y="1707"/>
                    <a:pt x="38733" y="1701"/>
                  </a:cubicBezTo>
                  <a:cubicBezTo>
                    <a:pt x="38371" y="1701"/>
                    <a:pt x="38027" y="1666"/>
                    <a:pt x="37960" y="1255"/>
                  </a:cubicBezTo>
                  <a:cubicBezTo>
                    <a:pt x="37769" y="1307"/>
                    <a:pt x="37575" y="1325"/>
                    <a:pt x="37380" y="1325"/>
                  </a:cubicBezTo>
                  <a:cubicBezTo>
                    <a:pt x="37009" y="1325"/>
                    <a:pt x="36632" y="1262"/>
                    <a:pt x="36261" y="1262"/>
                  </a:cubicBezTo>
                  <a:cubicBezTo>
                    <a:pt x="35966" y="1262"/>
                    <a:pt x="35674" y="1302"/>
                    <a:pt x="35392" y="1442"/>
                  </a:cubicBezTo>
                  <a:cubicBezTo>
                    <a:pt x="34967" y="1813"/>
                    <a:pt x="34543" y="2184"/>
                    <a:pt x="34119" y="2554"/>
                  </a:cubicBezTo>
                  <a:cubicBezTo>
                    <a:pt x="33949" y="2548"/>
                    <a:pt x="33779" y="2546"/>
                    <a:pt x="33608" y="2546"/>
                  </a:cubicBezTo>
                  <a:cubicBezTo>
                    <a:pt x="32824" y="2546"/>
                    <a:pt x="32036" y="2598"/>
                    <a:pt x="31251" y="2598"/>
                  </a:cubicBezTo>
                  <a:cubicBezTo>
                    <a:pt x="30295" y="2598"/>
                    <a:pt x="29344" y="2521"/>
                    <a:pt x="28410" y="2179"/>
                  </a:cubicBezTo>
                  <a:cubicBezTo>
                    <a:pt x="28281" y="2133"/>
                    <a:pt x="28140" y="2117"/>
                    <a:pt x="27992" y="2117"/>
                  </a:cubicBezTo>
                  <a:cubicBezTo>
                    <a:pt x="27714" y="2117"/>
                    <a:pt x="27414" y="2172"/>
                    <a:pt x="27137" y="2175"/>
                  </a:cubicBezTo>
                  <a:cubicBezTo>
                    <a:pt x="27086" y="2229"/>
                    <a:pt x="27030" y="2275"/>
                    <a:pt x="26972" y="2311"/>
                  </a:cubicBezTo>
                  <a:lnTo>
                    <a:pt x="26972" y="2311"/>
                  </a:lnTo>
                  <a:cubicBezTo>
                    <a:pt x="27030" y="2274"/>
                    <a:pt x="27086" y="2227"/>
                    <a:pt x="27137" y="2170"/>
                  </a:cubicBezTo>
                  <a:cubicBezTo>
                    <a:pt x="26771" y="1706"/>
                    <a:pt x="24845" y="2170"/>
                    <a:pt x="26092" y="745"/>
                  </a:cubicBezTo>
                  <a:cubicBezTo>
                    <a:pt x="26092" y="589"/>
                    <a:pt x="26092" y="428"/>
                    <a:pt x="26096" y="272"/>
                  </a:cubicBezTo>
                  <a:cubicBezTo>
                    <a:pt x="25812" y="87"/>
                    <a:pt x="25542" y="1"/>
                    <a:pt x="25281"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43"/>
            <p:cNvSpPr/>
            <p:nvPr/>
          </p:nvSpPr>
          <p:spPr>
            <a:xfrm>
              <a:off x="6236262" y="4736197"/>
              <a:ext cx="213398" cy="1231"/>
            </a:xfrm>
            <a:custGeom>
              <a:avLst/>
              <a:gdLst/>
              <a:ahLst/>
              <a:cxnLst/>
              <a:rect l="l" t="t" r="r" b="b"/>
              <a:pathLst>
                <a:path w="4160" h="24" extrusionOk="0">
                  <a:moveTo>
                    <a:pt x="1" y="1"/>
                  </a:moveTo>
                  <a:lnTo>
                    <a:pt x="1" y="1"/>
                  </a:lnTo>
                  <a:cubicBezTo>
                    <a:pt x="1385" y="10"/>
                    <a:pt x="2774" y="23"/>
                    <a:pt x="4159" y="23"/>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43"/>
            <p:cNvSpPr/>
            <p:nvPr/>
          </p:nvSpPr>
          <p:spPr>
            <a:xfrm>
              <a:off x="7100838" y="4357262"/>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43"/>
            <p:cNvSpPr/>
            <p:nvPr/>
          </p:nvSpPr>
          <p:spPr>
            <a:xfrm>
              <a:off x="7216952" y="4569739"/>
              <a:ext cx="110290" cy="36370"/>
            </a:xfrm>
            <a:custGeom>
              <a:avLst/>
              <a:gdLst/>
              <a:ahLst/>
              <a:cxnLst/>
              <a:rect l="l" t="t" r="r" b="b"/>
              <a:pathLst>
                <a:path w="2150" h="709" extrusionOk="0">
                  <a:moveTo>
                    <a:pt x="1151" y="0"/>
                  </a:moveTo>
                  <a:cubicBezTo>
                    <a:pt x="752" y="0"/>
                    <a:pt x="375" y="43"/>
                    <a:pt x="1" y="43"/>
                  </a:cubicBezTo>
                  <a:cubicBezTo>
                    <a:pt x="166" y="262"/>
                    <a:pt x="510" y="378"/>
                    <a:pt x="492" y="709"/>
                  </a:cubicBezTo>
                  <a:cubicBezTo>
                    <a:pt x="849" y="686"/>
                    <a:pt x="1211" y="660"/>
                    <a:pt x="1569" y="637"/>
                  </a:cubicBezTo>
                  <a:cubicBezTo>
                    <a:pt x="1560" y="365"/>
                    <a:pt x="1792" y="267"/>
                    <a:pt x="2149" y="124"/>
                  </a:cubicBezTo>
                  <a:cubicBezTo>
                    <a:pt x="1796" y="27"/>
                    <a:pt x="1467" y="0"/>
                    <a:pt x="1151"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43"/>
            <p:cNvSpPr/>
            <p:nvPr/>
          </p:nvSpPr>
          <p:spPr>
            <a:xfrm>
              <a:off x="3879385" y="4732094"/>
              <a:ext cx="23648" cy="6925"/>
            </a:xfrm>
            <a:custGeom>
              <a:avLst/>
              <a:gdLst/>
              <a:ahLst/>
              <a:cxnLst/>
              <a:rect l="l" t="t" r="r" b="b"/>
              <a:pathLst>
                <a:path w="461" h="135" extrusionOk="0">
                  <a:moveTo>
                    <a:pt x="0" y="1"/>
                  </a:moveTo>
                  <a:lnTo>
                    <a:pt x="0" y="1"/>
                  </a:lnTo>
                  <a:cubicBezTo>
                    <a:pt x="139" y="72"/>
                    <a:pt x="282" y="130"/>
                    <a:pt x="460" y="135"/>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43"/>
            <p:cNvSpPr/>
            <p:nvPr/>
          </p:nvSpPr>
          <p:spPr>
            <a:xfrm>
              <a:off x="5836199" y="4475249"/>
              <a:ext cx="148045" cy="85821"/>
            </a:xfrm>
            <a:custGeom>
              <a:avLst/>
              <a:gdLst/>
              <a:ahLst/>
              <a:cxnLst/>
              <a:rect l="l" t="t" r="r" b="b"/>
              <a:pathLst>
                <a:path w="2886" h="1673" extrusionOk="0">
                  <a:moveTo>
                    <a:pt x="1300" y="0"/>
                  </a:moveTo>
                  <a:lnTo>
                    <a:pt x="1300" y="0"/>
                  </a:lnTo>
                  <a:cubicBezTo>
                    <a:pt x="1332" y="358"/>
                    <a:pt x="1099" y="469"/>
                    <a:pt x="751" y="474"/>
                  </a:cubicBezTo>
                  <a:cubicBezTo>
                    <a:pt x="514" y="545"/>
                    <a:pt x="268" y="621"/>
                    <a:pt x="27" y="697"/>
                  </a:cubicBezTo>
                  <a:cubicBezTo>
                    <a:pt x="14" y="755"/>
                    <a:pt x="9" y="809"/>
                    <a:pt x="0" y="867"/>
                  </a:cubicBezTo>
                  <a:cubicBezTo>
                    <a:pt x="117" y="894"/>
                    <a:pt x="237" y="920"/>
                    <a:pt x="358" y="947"/>
                  </a:cubicBezTo>
                  <a:cubicBezTo>
                    <a:pt x="365" y="947"/>
                    <a:pt x="372" y="947"/>
                    <a:pt x="379" y="947"/>
                  </a:cubicBezTo>
                  <a:cubicBezTo>
                    <a:pt x="815" y="947"/>
                    <a:pt x="375" y="1673"/>
                    <a:pt x="811" y="1673"/>
                  </a:cubicBezTo>
                  <a:cubicBezTo>
                    <a:pt x="872" y="1673"/>
                    <a:pt x="950" y="1659"/>
                    <a:pt x="1050" y="1626"/>
                  </a:cubicBezTo>
                  <a:cubicBezTo>
                    <a:pt x="1139" y="1550"/>
                    <a:pt x="1229" y="1483"/>
                    <a:pt x="1318" y="1412"/>
                  </a:cubicBezTo>
                  <a:cubicBezTo>
                    <a:pt x="1396" y="1248"/>
                    <a:pt x="1483" y="1194"/>
                    <a:pt x="1575" y="1194"/>
                  </a:cubicBezTo>
                  <a:cubicBezTo>
                    <a:pt x="1761" y="1194"/>
                    <a:pt x="1966" y="1417"/>
                    <a:pt x="2153" y="1417"/>
                  </a:cubicBezTo>
                  <a:cubicBezTo>
                    <a:pt x="2207" y="1417"/>
                    <a:pt x="2260" y="1398"/>
                    <a:pt x="2310" y="1349"/>
                  </a:cubicBezTo>
                  <a:cubicBezTo>
                    <a:pt x="2502" y="1117"/>
                    <a:pt x="2694" y="880"/>
                    <a:pt x="2886" y="648"/>
                  </a:cubicBezTo>
                  <a:cubicBezTo>
                    <a:pt x="2685" y="451"/>
                    <a:pt x="2287" y="398"/>
                    <a:pt x="2332" y="23"/>
                  </a:cubicBezTo>
                  <a:lnTo>
                    <a:pt x="2332" y="23"/>
                  </a:lnTo>
                  <a:cubicBezTo>
                    <a:pt x="2161" y="78"/>
                    <a:pt x="1997" y="398"/>
                    <a:pt x="1827" y="398"/>
                  </a:cubicBezTo>
                  <a:cubicBezTo>
                    <a:pt x="1735" y="398"/>
                    <a:pt x="1643" y="306"/>
                    <a:pt x="1546" y="31"/>
                  </a:cubicBezTo>
                  <a:cubicBezTo>
                    <a:pt x="1461" y="31"/>
                    <a:pt x="1376" y="23"/>
                    <a:pt x="1300" y="0"/>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43"/>
            <p:cNvSpPr/>
            <p:nvPr/>
          </p:nvSpPr>
          <p:spPr>
            <a:xfrm>
              <a:off x="5902885" y="4474993"/>
              <a:ext cx="256" cy="256"/>
            </a:xfrm>
            <a:custGeom>
              <a:avLst/>
              <a:gdLst/>
              <a:ahLst/>
              <a:cxnLst/>
              <a:rect l="l" t="t" r="r" b="b"/>
              <a:pathLst>
                <a:path w="5" h="5" extrusionOk="0">
                  <a:moveTo>
                    <a:pt x="0" y="1"/>
                  </a:moveTo>
                  <a:cubicBezTo>
                    <a:pt x="0" y="3"/>
                    <a:pt x="1" y="4"/>
                    <a:pt x="2" y="4"/>
                  </a:cubicBezTo>
                  <a:cubicBezTo>
                    <a:pt x="2" y="4"/>
                    <a:pt x="2" y="3"/>
                    <a:pt x="0" y="1"/>
                  </a:cubicBezTo>
                  <a:lnTo>
                    <a:pt x="0" y="1"/>
                  </a:lnTo>
                  <a:cubicBezTo>
                    <a:pt x="2" y="2"/>
                    <a:pt x="3" y="3"/>
                    <a:pt x="3" y="3"/>
                  </a:cubicBezTo>
                  <a:cubicBezTo>
                    <a:pt x="4" y="3"/>
                    <a:pt x="3"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43"/>
            <p:cNvSpPr/>
            <p:nvPr/>
          </p:nvSpPr>
          <p:spPr>
            <a:xfrm>
              <a:off x="6829508" y="4558864"/>
              <a:ext cx="28675" cy="23186"/>
            </a:xfrm>
            <a:custGeom>
              <a:avLst/>
              <a:gdLst/>
              <a:ahLst/>
              <a:cxnLst/>
              <a:rect l="l" t="t" r="r" b="b"/>
              <a:pathLst>
                <a:path w="559" h="452" extrusionOk="0">
                  <a:moveTo>
                    <a:pt x="550" y="1"/>
                  </a:moveTo>
                  <a:lnTo>
                    <a:pt x="0" y="251"/>
                  </a:lnTo>
                  <a:cubicBezTo>
                    <a:pt x="14" y="318"/>
                    <a:pt x="31" y="385"/>
                    <a:pt x="58" y="452"/>
                  </a:cubicBezTo>
                  <a:cubicBezTo>
                    <a:pt x="224" y="380"/>
                    <a:pt x="389" y="313"/>
                    <a:pt x="559" y="246"/>
                  </a:cubicBezTo>
                  <a:cubicBezTo>
                    <a:pt x="559" y="161"/>
                    <a:pt x="550" y="85"/>
                    <a:pt x="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43"/>
            <p:cNvSpPr/>
            <p:nvPr/>
          </p:nvSpPr>
          <p:spPr>
            <a:xfrm>
              <a:off x="4686385" y="4630833"/>
              <a:ext cx="11285" cy="15389"/>
            </a:xfrm>
            <a:custGeom>
              <a:avLst/>
              <a:gdLst/>
              <a:ahLst/>
              <a:cxnLst/>
              <a:rect l="l" t="t" r="r" b="b"/>
              <a:pathLst>
                <a:path w="220" h="300" extrusionOk="0">
                  <a:moveTo>
                    <a:pt x="202" y="0"/>
                  </a:moveTo>
                  <a:lnTo>
                    <a:pt x="202" y="0"/>
                  </a:lnTo>
                  <a:cubicBezTo>
                    <a:pt x="1" y="112"/>
                    <a:pt x="112" y="206"/>
                    <a:pt x="220" y="299"/>
                  </a:cubicBezTo>
                  <a:lnTo>
                    <a:pt x="202" y="0"/>
                  </a:ln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3"/>
            <p:cNvSpPr/>
            <p:nvPr/>
          </p:nvSpPr>
          <p:spPr>
            <a:xfrm>
              <a:off x="6699573" y="4528444"/>
              <a:ext cx="12414" cy="5335"/>
            </a:xfrm>
            <a:custGeom>
              <a:avLst/>
              <a:gdLst/>
              <a:ahLst/>
              <a:cxnLst/>
              <a:rect l="l" t="t" r="r" b="b"/>
              <a:pathLst>
                <a:path w="242" h="104" extrusionOk="0">
                  <a:moveTo>
                    <a:pt x="117" y="1"/>
                  </a:moveTo>
                  <a:cubicBezTo>
                    <a:pt x="78" y="1"/>
                    <a:pt x="40" y="32"/>
                    <a:pt x="1" y="98"/>
                  </a:cubicBezTo>
                  <a:lnTo>
                    <a:pt x="121" y="102"/>
                  </a:lnTo>
                  <a:cubicBezTo>
                    <a:pt x="121" y="103"/>
                    <a:pt x="126" y="103"/>
                    <a:pt x="134" y="103"/>
                  </a:cubicBezTo>
                  <a:cubicBezTo>
                    <a:pt x="165" y="103"/>
                    <a:pt x="242" y="98"/>
                    <a:pt x="242" y="98"/>
                  </a:cubicBezTo>
                  <a:cubicBezTo>
                    <a:pt x="199" y="34"/>
                    <a:pt x="158"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3"/>
            <p:cNvSpPr/>
            <p:nvPr/>
          </p:nvSpPr>
          <p:spPr>
            <a:xfrm>
              <a:off x="6833434" y="4375059"/>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3"/>
            <p:cNvSpPr/>
            <p:nvPr/>
          </p:nvSpPr>
          <p:spPr>
            <a:xfrm>
              <a:off x="6144214" y="4522782"/>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3"/>
            <p:cNvSpPr/>
            <p:nvPr/>
          </p:nvSpPr>
          <p:spPr>
            <a:xfrm>
              <a:off x="5948275" y="4425264"/>
              <a:ext cx="255769" cy="158407"/>
            </a:xfrm>
            <a:custGeom>
              <a:avLst/>
              <a:gdLst/>
              <a:ahLst/>
              <a:cxnLst/>
              <a:rect l="l" t="t" r="r" b="b"/>
              <a:pathLst>
                <a:path w="4986" h="3088" extrusionOk="0">
                  <a:moveTo>
                    <a:pt x="4704" y="1"/>
                  </a:moveTo>
                  <a:cubicBezTo>
                    <a:pt x="4424" y="111"/>
                    <a:pt x="4143" y="146"/>
                    <a:pt x="3862" y="146"/>
                  </a:cubicBezTo>
                  <a:cubicBezTo>
                    <a:pt x="3339" y="146"/>
                    <a:pt x="2814" y="23"/>
                    <a:pt x="2290" y="23"/>
                  </a:cubicBezTo>
                  <a:cubicBezTo>
                    <a:pt x="2273" y="23"/>
                    <a:pt x="2255" y="23"/>
                    <a:pt x="2238" y="23"/>
                  </a:cubicBezTo>
                  <a:cubicBezTo>
                    <a:pt x="2156" y="193"/>
                    <a:pt x="2022" y="219"/>
                    <a:pt x="1877" y="219"/>
                  </a:cubicBezTo>
                  <a:cubicBezTo>
                    <a:pt x="1812" y="219"/>
                    <a:pt x="1745" y="214"/>
                    <a:pt x="1680" y="214"/>
                  </a:cubicBezTo>
                  <a:cubicBezTo>
                    <a:pt x="1647" y="214"/>
                    <a:pt x="1613" y="215"/>
                    <a:pt x="1581" y="220"/>
                  </a:cubicBezTo>
                  <a:cubicBezTo>
                    <a:pt x="1577" y="309"/>
                    <a:pt x="1568" y="398"/>
                    <a:pt x="1559" y="492"/>
                  </a:cubicBezTo>
                  <a:cubicBezTo>
                    <a:pt x="1431" y="683"/>
                    <a:pt x="1302" y="762"/>
                    <a:pt x="1170" y="762"/>
                  </a:cubicBezTo>
                  <a:cubicBezTo>
                    <a:pt x="1022" y="762"/>
                    <a:pt x="871" y="660"/>
                    <a:pt x="719" y="501"/>
                  </a:cubicBezTo>
                  <a:cubicBezTo>
                    <a:pt x="712" y="501"/>
                    <a:pt x="705" y="500"/>
                    <a:pt x="698" y="500"/>
                  </a:cubicBezTo>
                  <a:cubicBezTo>
                    <a:pt x="262" y="500"/>
                    <a:pt x="702" y="1227"/>
                    <a:pt x="266" y="1227"/>
                  </a:cubicBezTo>
                  <a:cubicBezTo>
                    <a:pt x="205" y="1227"/>
                    <a:pt x="127" y="1212"/>
                    <a:pt x="27" y="1180"/>
                  </a:cubicBezTo>
                  <a:cubicBezTo>
                    <a:pt x="18" y="1417"/>
                    <a:pt x="9" y="1653"/>
                    <a:pt x="0" y="1895"/>
                  </a:cubicBezTo>
                  <a:cubicBezTo>
                    <a:pt x="44" y="1900"/>
                    <a:pt x="89" y="1902"/>
                    <a:pt x="134" y="1902"/>
                  </a:cubicBezTo>
                  <a:cubicBezTo>
                    <a:pt x="292" y="1902"/>
                    <a:pt x="458" y="1877"/>
                    <a:pt x="619" y="1877"/>
                  </a:cubicBezTo>
                  <a:cubicBezTo>
                    <a:pt x="831" y="1877"/>
                    <a:pt x="1037" y="1921"/>
                    <a:pt x="1206" y="2127"/>
                  </a:cubicBezTo>
                  <a:cubicBezTo>
                    <a:pt x="840" y="2475"/>
                    <a:pt x="206" y="2239"/>
                    <a:pt x="27" y="2699"/>
                  </a:cubicBezTo>
                  <a:cubicBezTo>
                    <a:pt x="0" y="2766"/>
                    <a:pt x="384" y="2953"/>
                    <a:pt x="576" y="3087"/>
                  </a:cubicBezTo>
                  <a:cubicBezTo>
                    <a:pt x="1072" y="3056"/>
                    <a:pt x="1577" y="3025"/>
                    <a:pt x="2073" y="2993"/>
                  </a:cubicBezTo>
                  <a:cubicBezTo>
                    <a:pt x="1988" y="2507"/>
                    <a:pt x="1854" y="2029"/>
                    <a:pt x="1832" y="1542"/>
                  </a:cubicBezTo>
                  <a:cubicBezTo>
                    <a:pt x="1812" y="1131"/>
                    <a:pt x="1704" y="647"/>
                    <a:pt x="2135" y="647"/>
                  </a:cubicBezTo>
                  <a:cubicBezTo>
                    <a:pt x="2281" y="647"/>
                    <a:pt x="2489" y="702"/>
                    <a:pt x="2783" y="836"/>
                  </a:cubicBezTo>
                  <a:cubicBezTo>
                    <a:pt x="3051" y="958"/>
                    <a:pt x="3336" y="1026"/>
                    <a:pt x="3616" y="1026"/>
                  </a:cubicBezTo>
                  <a:cubicBezTo>
                    <a:pt x="4141" y="1026"/>
                    <a:pt x="4647" y="788"/>
                    <a:pt x="4985" y="237"/>
                  </a:cubicBezTo>
                  <a:cubicBezTo>
                    <a:pt x="4891" y="161"/>
                    <a:pt x="4798" y="77"/>
                    <a:pt x="4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3"/>
            <p:cNvSpPr/>
            <p:nvPr/>
          </p:nvSpPr>
          <p:spPr>
            <a:xfrm>
              <a:off x="6430424" y="4409613"/>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3"/>
            <p:cNvSpPr/>
            <p:nvPr/>
          </p:nvSpPr>
          <p:spPr>
            <a:xfrm>
              <a:off x="6505552" y="4470018"/>
              <a:ext cx="464704" cy="156816"/>
            </a:xfrm>
            <a:custGeom>
              <a:avLst/>
              <a:gdLst/>
              <a:ahLst/>
              <a:cxnLst/>
              <a:rect l="l" t="t" r="r" b="b"/>
              <a:pathLst>
                <a:path w="9059" h="3057" extrusionOk="0">
                  <a:moveTo>
                    <a:pt x="1541" y="1399"/>
                  </a:moveTo>
                  <a:cubicBezTo>
                    <a:pt x="1541" y="1484"/>
                    <a:pt x="1546" y="1560"/>
                    <a:pt x="1546" y="1645"/>
                  </a:cubicBezTo>
                  <a:cubicBezTo>
                    <a:pt x="1385" y="1712"/>
                    <a:pt x="1220" y="1779"/>
                    <a:pt x="1050" y="1851"/>
                  </a:cubicBezTo>
                  <a:cubicBezTo>
                    <a:pt x="1027" y="1784"/>
                    <a:pt x="1005" y="1717"/>
                    <a:pt x="987" y="1650"/>
                  </a:cubicBezTo>
                  <a:lnTo>
                    <a:pt x="1541" y="1399"/>
                  </a:lnTo>
                  <a:close/>
                  <a:moveTo>
                    <a:pt x="5477" y="1"/>
                  </a:moveTo>
                  <a:cubicBezTo>
                    <a:pt x="5460" y="1"/>
                    <a:pt x="5444" y="1"/>
                    <a:pt x="5427" y="1"/>
                  </a:cubicBezTo>
                  <a:cubicBezTo>
                    <a:pt x="4981" y="15"/>
                    <a:pt x="4717" y="247"/>
                    <a:pt x="4534" y="582"/>
                  </a:cubicBezTo>
                  <a:cubicBezTo>
                    <a:pt x="4462" y="586"/>
                    <a:pt x="4418" y="622"/>
                    <a:pt x="4404" y="685"/>
                  </a:cubicBezTo>
                  <a:cubicBezTo>
                    <a:pt x="4328" y="707"/>
                    <a:pt x="4257" y="734"/>
                    <a:pt x="4177" y="765"/>
                  </a:cubicBezTo>
                  <a:cubicBezTo>
                    <a:pt x="4023" y="717"/>
                    <a:pt x="3875" y="697"/>
                    <a:pt x="3730" y="697"/>
                  </a:cubicBezTo>
                  <a:cubicBezTo>
                    <a:pt x="3326" y="697"/>
                    <a:pt x="2950" y="852"/>
                    <a:pt x="2569" y="984"/>
                  </a:cubicBezTo>
                  <a:cubicBezTo>
                    <a:pt x="2323" y="828"/>
                    <a:pt x="2078" y="680"/>
                    <a:pt x="1784" y="680"/>
                  </a:cubicBezTo>
                  <a:cubicBezTo>
                    <a:pt x="1708" y="680"/>
                    <a:pt x="1629" y="690"/>
                    <a:pt x="1546" y="711"/>
                  </a:cubicBezTo>
                  <a:cubicBezTo>
                    <a:pt x="1470" y="694"/>
                    <a:pt x="1389" y="676"/>
                    <a:pt x="1318" y="662"/>
                  </a:cubicBezTo>
                  <a:lnTo>
                    <a:pt x="1014" y="711"/>
                  </a:lnTo>
                  <a:cubicBezTo>
                    <a:pt x="927" y="658"/>
                    <a:pt x="825" y="558"/>
                    <a:pt x="750" y="558"/>
                  </a:cubicBezTo>
                  <a:cubicBezTo>
                    <a:pt x="744" y="558"/>
                    <a:pt x="738" y="558"/>
                    <a:pt x="733" y="560"/>
                  </a:cubicBezTo>
                  <a:cubicBezTo>
                    <a:pt x="532" y="604"/>
                    <a:pt x="545" y="778"/>
                    <a:pt x="563" y="930"/>
                  </a:cubicBezTo>
                  <a:cubicBezTo>
                    <a:pt x="465" y="944"/>
                    <a:pt x="362" y="957"/>
                    <a:pt x="268" y="975"/>
                  </a:cubicBezTo>
                  <a:lnTo>
                    <a:pt x="264" y="975"/>
                  </a:lnTo>
                  <a:cubicBezTo>
                    <a:pt x="268" y="1163"/>
                    <a:pt x="228" y="1323"/>
                    <a:pt x="0" y="1390"/>
                  </a:cubicBezTo>
                  <a:cubicBezTo>
                    <a:pt x="72" y="1547"/>
                    <a:pt x="152" y="1712"/>
                    <a:pt x="223" y="1868"/>
                  </a:cubicBezTo>
                  <a:cubicBezTo>
                    <a:pt x="255" y="2060"/>
                    <a:pt x="313" y="2257"/>
                    <a:pt x="541" y="2351"/>
                  </a:cubicBezTo>
                  <a:cubicBezTo>
                    <a:pt x="568" y="2342"/>
                    <a:pt x="596" y="2338"/>
                    <a:pt x="623" y="2338"/>
                  </a:cubicBezTo>
                  <a:cubicBezTo>
                    <a:pt x="666" y="2338"/>
                    <a:pt x="709" y="2348"/>
                    <a:pt x="755" y="2364"/>
                  </a:cubicBezTo>
                  <a:lnTo>
                    <a:pt x="1291" y="2315"/>
                  </a:lnTo>
                  <a:lnTo>
                    <a:pt x="1814" y="2315"/>
                  </a:lnTo>
                  <a:lnTo>
                    <a:pt x="1827" y="2320"/>
                  </a:lnTo>
                  <a:cubicBezTo>
                    <a:pt x="1818" y="2395"/>
                    <a:pt x="1814" y="2471"/>
                    <a:pt x="1814" y="2547"/>
                  </a:cubicBezTo>
                  <a:cubicBezTo>
                    <a:pt x="1907" y="2480"/>
                    <a:pt x="2010" y="2413"/>
                    <a:pt x="2104" y="2346"/>
                  </a:cubicBezTo>
                  <a:cubicBezTo>
                    <a:pt x="2184" y="2346"/>
                    <a:pt x="2260" y="2328"/>
                    <a:pt x="2327" y="2297"/>
                  </a:cubicBezTo>
                  <a:cubicBezTo>
                    <a:pt x="2533" y="2516"/>
                    <a:pt x="2868" y="2699"/>
                    <a:pt x="2586" y="3057"/>
                  </a:cubicBezTo>
                  <a:cubicBezTo>
                    <a:pt x="2841" y="3034"/>
                    <a:pt x="3100" y="3007"/>
                    <a:pt x="3355" y="2985"/>
                  </a:cubicBezTo>
                  <a:cubicBezTo>
                    <a:pt x="3462" y="2614"/>
                    <a:pt x="3131" y="2096"/>
                    <a:pt x="3766" y="1904"/>
                  </a:cubicBezTo>
                  <a:cubicBezTo>
                    <a:pt x="3864" y="1875"/>
                    <a:pt x="3955" y="1862"/>
                    <a:pt x="4039" y="1862"/>
                  </a:cubicBezTo>
                  <a:cubicBezTo>
                    <a:pt x="4422" y="1862"/>
                    <a:pt x="4674" y="2134"/>
                    <a:pt x="4905" y="2427"/>
                  </a:cubicBezTo>
                  <a:cubicBezTo>
                    <a:pt x="5267" y="2510"/>
                    <a:pt x="5627" y="2541"/>
                    <a:pt x="5986" y="2541"/>
                  </a:cubicBezTo>
                  <a:cubicBezTo>
                    <a:pt x="6958" y="2541"/>
                    <a:pt x="7922" y="2318"/>
                    <a:pt x="8894" y="2318"/>
                  </a:cubicBezTo>
                  <a:cubicBezTo>
                    <a:pt x="8946" y="2318"/>
                    <a:pt x="8998" y="2318"/>
                    <a:pt x="9050" y="2320"/>
                  </a:cubicBezTo>
                  <a:cubicBezTo>
                    <a:pt x="9059" y="1989"/>
                    <a:pt x="8715" y="1873"/>
                    <a:pt x="8550" y="1654"/>
                  </a:cubicBezTo>
                  <a:cubicBezTo>
                    <a:pt x="7973" y="1390"/>
                    <a:pt x="6879" y="1819"/>
                    <a:pt x="6968" y="685"/>
                  </a:cubicBezTo>
                  <a:lnTo>
                    <a:pt x="6968" y="685"/>
                  </a:lnTo>
                  <a:lnTo>
                    <a:pt x="6432" y="698"/>
                  </a:lnTo>
                  <a:cubicBezTo>
                    <a:pt x="6393" y="144"/>
                    <a:pt x="6002" y="1"/>
                    <a:pt x="5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43"/>
            <p:cNvSpPr/>
            <p:nvPr/>
          </p:nvSpPr>
          <p:spPr>
            <a:xfrm>
              <a:off x="6849509" y="4471276"/>
              <a:ext cx="427103" cy="192417"/>
            </a:xfrm>
            <a:custGeom>
              <a:avLst/>
              <a:gdLst/>
              <a:ahLst/>
              <a:cxnLst/>
              <a:rect l="l" t="t" r="r" b="b"/>
              <a:pathLst>
                <a:path w="8326" h="3751" extrusionOk="0">
                  <a:moveTo>
                    <a:pt x="1853" y="1"/>
                  </a:moveTo>
                  <a:cubicBezTo>
                    <a:pt x="1592" y="1"/>
                    <a:pt x="1321" y="88"/>
                    <a:pt x="1041" y="273"/>
                  </a:cubicBezTo>
                  <a:cubicBezTo>
                    <a:pt x="1041" y="429"/>
                    <a:pt x="1041" y="590"/>
                    <a:pt x="1046" y="746"/>
                  </a:cubicBezTo>
                  <a:cubicBezTo>
                    <a:pt x="2292" y="2167"/>
                    <a:pt x="367" y="1702"/>
                    <a:pt x="0" y="2171"/>
                  </a:cubicBezTo>
                  <a:cubicBezTo>
                    <a:pt x="186" y="2376"/>
                    <a:pt x="430" y="2447"/>
                    <a:pt x="664" y="2447"/>
                  </a:cubicBezTo>
                  <a:cubicBezTo>
                    <a:pt x="854" y="2447"/>
                    <a:pt x="1038" y="2401"/>
                    <a:pt x="1180" y="2341"/>
                  </a:cubicBezTo>
                  <a:cubicBezTo>
                    <a:pt x="1493" y="2206"/>
                    <a:pt x="1795" y="2155"/>
                    <a:pt x="2090" y="2155"/>
                  </a:cubicBezTo>
                  <a:cubicBezTo>
                    <a:pt x="2836" y="2155"/>
                    <a:pt x="3536" y="2478"/>
                    <a:pt x="4266" y="2564"/>
                  </a:cubicBezTo>
                  <a:cubicBezTo>
                    <a:pt x="5012" y="2645"/>
                    <a:pt x="4565" y="3686"/>
                    <a:pt x="5392" y="3708"/>
                  </a:cubicBezTo>
                  <a:cubicBezTo>
                    <a:pt x="5534" y="3739"/>
                    <a:pt x="5675" y="3750"/>
                    <a:pt x="5816" y="3750"/>
                  </a:cubicBezTo>
                  <a:cubicBezTo>
                    <a:pt x="6288" y="3750"/>
                    <a:pt x="6755" y="3617"/>
                    <a:pt x="7241" y="3617"/>
                  </a:cubicBezTo>
                  <a:cubicBezTo>
                    <a:pt x="7369" y="3617"/>
                    <a:pt x="7499" y="3626"/>
                    <a:pt x="7630" y="3650"/>
                  </a:cubicBezTo>
                  <a:cubicBezTo>
                    <a:pt x="7664" y="3656"/>
                    <a:pt x="7698" y="3659"/>
                    <a:pt x="7730" y="3659"/>
                  </a:cubicBezTo>
                  <a:cubicBezTo>
                    <a:pt x="8100" y="3659"/>
                    <a:pt x="8326" y="3256"/>
                    <a:pt x="8264" y="2837"/>
                  </a:cubicBezTo>
                  <a:cubicBezTo>
                    <a:pt x="8074" y="2625"/>
                    <a:pt x="7865" y="2471"/>
                    <a:pt x="7611" y="2471"/>
                  </a:cubicBezTo>
                  <a:cubicBezTo>
                    <a:pt x="7490" y="2471"/>
                    <a:pt x="7359" y="2506"/>
                    <a:pt x="7214" y="2587"/>
                  </a:cubicBezTo>
                  <a:cubicBezTo>
                    <a:pt x="7313" y="2435"/>
                    <a:pt x="7406" y="2283"/>
                    <a:pt x="7496" y="2136"/>
                  </a:cubicBezTo>
                  <a:cubicBezTo>
                    <a:pt x="7496" y="2055"/>
                    <a:pt x="7500" y="1984"/>
                    <a:pt x="7505" y="1903"/>
                  </a:cubicBezTo>
                  <a:lnTo>
                    <a:pt x="7496" y="1899"/>
                  </a:lnTo>
                  <a:lnTo>
                    <a:pt x="6969" y="1899"/>
                  </a:lnTo>
                  <a:lnTo>
                    <a:pt x="6433" y="1948"/>
                  </a:lnTo>
                  <a:cubicBezTo>
                    <a:pt x="6395" y="1933"/>
                    <a:pt x="6355" y="1925"/>
                    <a:pt x="6315" y="1925"/>
                  </a:cubicBezTo>
                  <a:cubicBezTo>
                    <a:pt x="6284" y="1925"/>
                    <a:pt x="6254" y="1929"/>
                    <a:pt x="6223" y="1939"/>
                  </a:cubicBezTo>
                  <a:cubicBezTo>
                    <a:pt x="5990" y="1841"/>
                    <a:pt x="5941" y="1653"/>
                    <a:pt x="5906" y="1452"/>
                  </a:cubicBezTo>
                  <a:cubicBezTo>
                    <a:pt x="5830" y="1296"/>
                    <a:pt x="5754" y="1135"/>
                    <a:pt x="5682" y="979"/>
                  </a:cubicBezTo>
                  <a:cubicBezTo>
                    <a:pt x="5910" y="912"/>
                    <a:pt x="5955" y="746"/>
                    <a:pt x="5941" y="559"/>
                  </a:cubicBezTo>
                  <a:lnTo>
                    <a:pt x="5941" y="559"/>
                  </a:lnTo>
                  <a:cubicBezTo>
                    <a:pt x="5785" y="563"/>
                    <a:pt x="5624" y="568"/>
                    <a:pt x="5468" y="581"/>
                  </a:cubicBezTo>
                  <a:cubicBezTo>
                    <a:pt x="5311" y="536"/>
                    <a:pt x="5155" y="487"/>
                    <a:pt x="5003" y="443"/>
                  </a:cubicBezTo>
                  <a:lnTo>
                    <a:pt x="5003" y="443"/>
                  </a:lnTo>
                  <a:lnTo>
                    <a:pt x="5034" y="514"/>
                  </a:lnTo>
                  <a:cubicBezTo>
                    <a:pt x="4900" y="693"/>
                    <a:pt x="4762" y="867"/>
                    <a:pt x="4632" y="1046"/>
                  </a:cubicBezTo>
                  <a:cubicBezTo>
                    <a:pt x="4914" y="1385"/>
                    <a:pt x="5048" y="1747"/>
                    <a:pt x="4588" y="2019"/>
                  </a:cubicBezTo>
                  <a:cubicBezTo>
                    <a:pt x="4473" y="2086"/>
                    <a:pt x="4373" y="2114"/>
                    <a:pt x="4284" y="2114"/>
                  </a:cubicBezTo>
                  <a:cubicBezTo>
                    <a:pt x="4015" y="2114"/>
                    <a:pt x="3849" y="1861"/>
                    <a:pt x="3694" y="1653"/>
                  </a:cubicBezTo>
                  <a:cubicBezTo>
                    <a:pt x="3404" y="1256"/>
                    <a:pt x="3136" y="849"/>
                    <a:pt x="2855" y="447"/>
                  </a:cubicBezTo>
                  <a:cubicBezTo>
                    <a:pt x="2537" y="158"/>
                    <a:pt x="2204" y="1"/>
                    <a:pt x="1853" y="1"/>
                  </a:cubicBezTo>
                  <a:close/>
                </a:path>
              </a:pathLst>
            </a:custGeom>
            <a:gradFill>
              <a:gsLst>
                <a:gs pos="0">
                  <a:schemeClr val="lt2"/>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43"/>
            <p:cNvSpPr/>
            <p:nvPr/>
          </p:nvSpPr>
          <p:spPr>
            <a:xfrm>
              <a:off x="2885899" y="4507228"/>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3"/>
            <p:cNvSpPr/>
            <p:nvPr/>
          </p:nvSpPr>
          <p:spPr>
            <a:xfrm>
              <a:off x="3578581" y="4438947"/>
              <a:ext cx="614595" cy="131014"/>
            </a:xfrm>
            <a:custGeom>
              <a:avLst/>
              <a:gdLst/>
              <a:ahLst/>
              <a:cxnLst/>
              <a:rect l="l" t="t" r="r" b="b"/>
              <a:pathLst>
                <a:path w="11981" h="2554" extrusionOk="0">
                  <a:moveTo>
                    <a:pt x="2481" y="1"/>
                  </a:moveTo>
                  <a:cubicBezTo>
                    <a:pt x="2434" y="1"/>
                    <a:pt x="2386" y="5"/>
                    <a:pt x="2337" y="14"/>
                  </a:cubicBezTo>
                  <a:cubicBezTo>
                    <a:pt x="2234" y="36"/>
                    <a:pt x="2122" y="67"/>
                    <a:pt x="2010" y="90"/>
                  </a:cubicBezTo>
                  <a:cubicBezTo>
                    <a:pt x="1793" y="522"/>
                    <a:pt x="1459" y="638"/>
                    <a:pt x="1082" y="638"/>
                  </a:cubicBezTo>
                  <a:cubicBezTo>
                    <a:pt x="738" y="638"/>
                    <a:pt x="358" y="541"/>
                    <a:pt x="0" y="501"/>
                  </a:cubicBezTo>
                  <a:lnTo>
                    <a:pt x="0" y="2238"/>
                  </a:lnTo>
                  <a:cubicBezTo>
                    <a:pt x="355" y="2043"/>
                    <a:pt x="697" y="1976"/>
                    <a:pt x="1041" y="1976"/>
                  </a:cubicBezTo>
                  <a:cubicBezTo>
                    <a:pt x="1554" y="1976"/>
                    <a:pt x="2072" y="2126"/>
                    <a:pt x="2645" y="2225"/>
                  </a:cubicBezTo>
                  <a:cubicBezTo>
                    <a:pt x="4177" y="2488"/>
                    <a:pt x="5730" y="2553"/>
                    <a:pt x="7291" y="2553"/>
                  </a:cubicBezTo>
                  <a:cubicBezTo>
                    <a:pt x="8799" y="2553"/>
                    <a:pt x="10315" y="2493"/>
                    <a:pt x="11824" y="2493"/>
                  </a:cubicBezTo>
                  <a:cubicBezTo>
                    <a:pt x="11876" y="2493"/>
                    <a:pt x="11928" y="2493"/>
                    <a:pt x="11980" y="2493"/>
                  </a:cubicBezTo>
                  <a:cubicBezTo>
                    <a:pt x="11695" y="2194"/>
                    <a:pt x="10891" y="2238"/>
                    <a:pt x="11007" y="1675"/>
                  </a:cubicBezTo>
                  <a:cubicBezTo>
                    <a:pt x="11123" y="1363"/>
                    <a:pt x="11226" y="1041"/>
                    <a:pt x="11337" y="728"/>
                  </a:cubicBezTo>
                  <a:lnTo>
                    <a:pt x="9997" y="715"/>
                  </a:lnTo>
                  <a:cubicBezTo>
                    <a:pt x="9944" y="903"/>
                    <a:pt x="9881" y="1086"/>
                    <a:pt x="9827" y="1273"/>
                  </a:cubicBezTo>
                  <a:cubicBezTo>
                    <a:pt x="8711" y="925"/>
                    <a:pt x="7384" y="1278"/>
                    <a:pt x="6330" y="702"/>
                  </a:cubicBezTo>
                  <a:lnTo>
                    <a:pt x="5307" y="719"/>
                  </a:lnTo>
                  <a:cubicBezTo>
                    <a:pt x="5262" y="894"/>
                    <a:pt x="5450" y="1117"/>
                    <a:pt x="5088" y="1206"/>
                  </a:cubicBezTo>
                  <a:lnTo>
                    <a:pt x="5088" y="626"/>
                  </a:lnTo>
                  <a:cubicBezTo>
                    <a:pt x="5051" y="495"/>
                    <a:pt x="4955" y="455"/>
                    <a:pt x="4835" y="455"/>
                  </a:cubicBezTo>
                  <a:cubicBezTo>
                    <a:pt x="4783" y="455"/>
                    <a:pt x="4727" y="463"/>
                    <a:pt x="4668" y="474"/>
                  </a:cubicBezTo>
                  <a:cubicBezTo>
                    <a:pt x="4427" y="640"/>
                    <a:pt x="4223" y="703"/>
                    <a:pt x="4041" y="703"/>
                  </a:cubicBezTo>
                  <a:cubicBezTo>
                    <a:pt x="3437" y="703"/>
                    <a:pt x="3084" y="1"/>
                    <a:pt x="2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0" name="Google Shape;6970;p43"/>
          <p:cNvGrpSpPr/>
          <p:nvPr/>
        </p:nvGrpSpPr>
        <p:grpSpPr>
          <a:xfrm rot="166620">
            <a:off x="2136206" y="1047333"/>
            <a:ext cx="1141834" cy="795029"/>
            <a:chOff x="4797526" y="1274921"/>
            <a:chExt cx="1352577" cy="941764"/>
          </a:xfrm>
        </p:grpSpPr>
        <p:sp>
          <p:nvSpPr>
            <p:cNvPr id="6971" name="Google Shape;6971;p43"/>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rgbClr val="132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43"/>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43"/>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3"/>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3"/>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3"/>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3"/>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3"/>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3"/>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3"/>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1" name="Google Shape;6981;p43"/>
          <p:cNvGrpSpPr/>
          <p:nvPr/>
        </p:nvGrpSpPr>
        <p:grpSpPr>
          <a:xfrm rot="-166620" flipH="1">
            <a:off x="6061581" y="1047333"/>
            <a:ext cx="1141834" cy="795029"/>
            <a:chOff x="4797526" y="1274921"/>
            <a:chExt cx="1352577" cy="941764"/>
          </a:xfrm>
        </p:grpSpPr>
        <p:sp>
          <p:nvSpPr>
            <p:cNvPr id="6982" name="Google Shape;6982;p43"/>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rgbClr val="132B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3"/>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3"/>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3"/>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3"/>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3"/>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3"/>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3"/>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3"/>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3"/>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16800" y="1705046"/>
            <a:ext cx="7710300" cy="1430039"/>
          </a:xfrm>
        </p:spPr>
        <p:txBody>
          <a:bodyPr/>
          <a:lstStyle/>
          <a:p>
            <a:pPr marL="114300" indent="0" algn="just">
              <a:buNone/>
            </a:pPr>
            <a:r>
              <a:rPr lang="fr-FR" b="1" dirty="0"/>
              <a:t>-Tu peux décider d’arrêter la section à la fin de ton année de première et tu réintégreras une classe standard l’année suivante. </a:t>
            </a:r>
          </a:p>
          <a:p>
            <a:pPr marL="114300" indent="0" algn="just">
              <a:buNone/>
            </a:pPr>
            <a:endParaRPr lang="fr-FR" b="1" dirty="0"/>
          </a:p>
          <a:p>
            <a:pPr marL="114300" indent="0" algn="just">
              <a:buNone/>
            </a:pPr>
            <a:r>
              <a:rPr lang="fr-FR" b="1" dirty="0"/>
              <a:t>-Tu peux décider de ne pas présenter le Baccalauréat Français International en classe de terminale et de présenter à la place le baccalauréat ordinaire. Mais attention tu perds les bénéfices liés à l’obtention du BFI pour ta poursuite d’études sur </a:t>
            </a:r>
            <a:r>
              <a:rPr lang="fr-FR" b="1" dirty="0" err="1"/>
              <a:t>parcoursup</a:t>
            </a:r>
            <a:r>
              <a:rPr lang="fr-FR" b="1" dirty="0"/>
              <a:t> dans ce cas là. </a:t>
            </a:r>
          </a:p>
        </p:txBody>
      </p:sp>
      <p:pic>
        <p:nvPicPr>
          <p:cNvPr id="4" name="Image 3"/>
          <p:cNvPicPr>
            <a:picLocks noChangeAspect="1"/>
          </p:cNvPicPr>
          <p:nvPr/>
        </p:nvPicPr>
        <p:blipFill>
          <a:blip r:embed="rId2"/>
          <a:stretch>
            <a:fillRect/>
          </a:stretch>
        </p:blipFill>
        <p:spPr>
          <a:xfrm>
            <a:off x="3247095" y="268909"/>
            <a:ext cx="1730542" cy="1443272"/>
          </a:xfrm>
          <a:prstGeom prst="rect">
            <a:avLst/>
          </a:prstGeom>
        </p:spPr>
      </p:pic>
    </p:spTree>
    <p:extLst>
      <p:ext uri="{BB962C8B-B14F-4D97-AF65-F5344CB8AC3E}">
        <p14:creationId xmlns:p14="http://schemas.microsoft.com/office/powerpoint/2010/main" val="1398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4746A6-B831-589F-0A7E-575EB649D75E}"/>
              </a:ext>
            </a:extLst>
          </p:cNvPr>
          <p:cNvSpPr txBox="1"/>
          <p:nvPr/>
        </p:nvSpPr>
        <p:spPr>
          <a:xfrm>
            <a:off x="2084832" y="365760"/>
            <a:ext cx="5431536" cy="369332"/>
          </a:xfrm>
          <a:prstGeom prst="rect">
            <a:avLst/>
          </a:prstGeom>
          <a:noFill/>
        </p:spPr>
        <p:txBody>
          <a:bodyPr wrap="square" rtlCol="0">
            <a:spAutoFit/>
          </a:bodyPr>
          <a:lstStyle/>
          <a:p>
            <a:r>
              <a:rPr lang="fr-NC" sz="1800" b="1" dirty="0">
                <a:solidFill>
                  <a:schemeClr val="tx1"/>
                </a:solidFill>
              </a:rPr>
              <a:t>ACL (Approfondissement Culturel et Littéraire)</a:t>
            </a:r>
          </a:p>
        </p:txBody>
      </p:sp>
      <p:sp>
        <p:nvSpPr>
          <p:cNvPr id="3" name="ZoneTexte 2">
            <a:extLst>
              <a:ext uri="{FF2B5EF4-FFF2-40B4-BE49-F238E27FC236}">
                <a16:creationId xmlns:a16="http://schemas.microsoft.com/office/drawing/2014/main" id="{9C244471-2301-121D-0964-10B6BCBA67FB}"/>
              </a:ext>
            </a:extLst>
          </p:cNvPr>
          <p:cNvSpPr txBox="1"/>
          <p:nvPr/>
        </p:nvSpPr>
        <p:spPr>
          <a:xfrm>
            <a:off x="1536192" y="1527048"/>
            <a:ext cx="5630067" cy="1169551"/>
          </a:xfrm>
          <a:prstGeom prst="rect">
            <a:avLst/>
          </a:prstGeom>
          <a:noFill/>
        </p:spPr>
        <p:txBody>
          <a:bodyPr wrap="none" rtlCol="0">
            <a:spAutoFit/>
          </a:bodyPr>
          <a:lstStyle/>
          <a:p>
            <a:r>
              <a:rPr lang="fr-NC" b="1" dirty="0">
                <a:solidFill>
                  <a:schemeClr val="tx1"/>
                </a:solidFill>
              </a:rPr>
              <a:t>-démarche pédagogique innovante &amp; motivante</a:t>
            </a:r>
          </a:p>
          <a:p>
            <a:r>
              <a:rPr lang="fr-NC" b="1" dirty="0">
                <a:solidFill>
                  <a:schemeClr val="tx1"/>
                </a:solidFill>
              </a:rPr>
              <a:t>	-travaux de groupe nombreux</a:t>
            </a:r>
          </a:p>
          <a:p>
            <a:r>
              <a:rPr lang="fr-NC" b="1" dirty="0">
                <a:solidFill>
                  <a:schemeClr val="tx1"/>
                </a:solidFill>
              </a:rPr>
              <a:t>	-démarche de projet </a:t>
            </a:r>
          </a:p>
          <a:p>
            <a:r>
              <a:rPr lang="fr-NC" b="1" dirty="0">
                <a:solidFill>
                  <a:schemeClr val="tx1"/>
                </a:solidFill>
              </a:rPr>
              <a:t>	-élèves encouragés à partager leurs idées et débattre</a:t>
            </a:r>
          </a:p>
          <a:p>
            <a:r>
              <a:rPr lang="fr-NC" b="1" dirty="0">
                <a:solidFill>
                  <a:schemeClr val="tx1"/>
                </a:solidFill>
              </a:rPr>
              <a:t>	</a:t>
            </a:r>
          </a:p>
        </p:txBody>
      </p:sp>
      <p:sp>
        <p:nvSpPr>
          <p:cNvPr id="4" name="ZoneTexte 3">
            <a:extLst>
              <a:ext uri="{FF2B5EF4-FFF2-40B4-BE49-F238E27FC236}">
                <a16:creationId xmlns:a16="http://schemas.microsoft.com/office/drawing/2014/main" id="{7A868172-71DE-99B9-1548-65E6186C3237}"/>
              </a:ext>
            </a:extLst>
          </p:cNvPr>
          <p:cNvSpPr txBox="1"/>
          <p:nvPr/>
        </p:nvSpPr>
        <p:spPr>
          <a:xfrm>
            <a:off x="1536191" y="2571750"/>
            <a:ext cx="7004305" cy="1600438"/>
          </a:xfrm>
          <a:prstGeom prst="rect">
            <a:avLst/>
          </a:prstGeom>
          <a:noFill/>
        </p:spPr>
        <p:txBody>
          <a:bodyPr wrap="square" rtlCol="0">
            <a:spAutoFit/>
          </a:bodyPr>
          <a:lstStyle/>
          <a:p>
            <a:r>
              <a:rPr lang="fr-NC" b="1" dirty="0">
                <a:solidFill>
                  <a:schemeClr val="tx1"/>
                </a:solidFill>
              </a:rPr>
              <a:t>-diversité des objets d’étude: </a:t>
            </a:r>
            <a:r>
              <a:rPr lang="fr-FR" b="1" dirty="0" err="1">
                <a:solidFill>
                  <a:schemeClr val="tx1"/>
                </a:solidFill>
              </a:rPr>
              <a:t>œ</a:t>
            </a:r>
            <a:r>
              <a:rPr lang="fr-NC" b="1" dirty="0">
                <a:solidFill>
                  <a:schemeClr val="tx1"/>
                </a:solidFill>
              </a:rPr>
              <a:t>uvres complètes ou extraits, genres différents (roman, poèsie, théâtre), arts visuels (photographie, peinture, affiche), documents civilisationnels (lettre, discours, article…)</a:t>
            </a:r>
          </a:p>
          <a:p>
            <a:endParaRPr lang="fr-NC" b="1" dirty="0">
              <a:solidFill>
                <a:schemeClr val="tx1"/>
              </a:solidFill>
            </a:endParaRPr>
          </a:p>
          <a:p>
            <a:r>
              <a:rPr lang="fr-NC" b="1" dirty="0">
                <a:solidFill>
                  <a:schemeClr val="tx1"/>
                </a:solidFill>
              </a:rPr>
              <a:t>-diversité des activités: commentaire, essai, exposé oral, talk show, creative writing, mise en scène, activité de réécriture, discours….</a:t>
            </a:r>
          </a:p>
          <a:p>
            <a:r>
              <a:rPr lang="fr-NC" b="1" dirty="0">
                <a:solidFill>
                  <a:schemeClr val="tx1"/>
                </a:solidFill>
              </a:rPr>
              <a:t>	</a:t>
            </a:r>
          </a:p>
        </p:txBody>
      </p:sp>
      <p:sp>
        <p:nvSpPr>
          <p:cNvPr id="5" name="ZoneTexte 4">
            <a:extLst>
              <a:ext uri="{FF2B5EF4-FFF2-40B4-BE49-F238E27FC236}">
                <a16:creationId xmlns:a16="http://schemas.microsoft.com/office/drawing/2014/main" id="{BF50ABBC-1A53-84BB-D4B1-D31172D591B5}"/>
              </a:ext>
            </a:extLst>
          </p:cNvPr>
          <p:cNvSpPr txBox="1"/>
          <p:nvPr/>
        </p:nvSpPr>
        <p:spPr>
          <a:xfrm>
            <a:off x="1536191" y="4172188"/>
            <a:ext cx="7004305" cy="523220"/>
          </a:xfrm>
          <a:prstGeom prst="rect">
            <a:avLst/>
          </a:prstGeom>
          <a:noFill/>
        </p:spPr>
        <p:txBody>
          <a:bodyPr wrap="square" rtlCol="0">
            <a:spAutoFit/>
          </a:bodyPr>
          <a:lstStyle/>
          <a:p>
            <a:r>
              <a:rPr lang="fr-NC" b="1" dirty="0">
                <a:solidFill>
                  <a:schemeClr val="tx1"/>
                </a:solidFill>
              </a:rPr>
              <a:t>-un programme libre en 2nde </a:t>
            </a:r>
          </a:p>
          <a:p>
            <a:r>
              <a:rPr lang="fr-NC" b="1" dirty="0">
                <a:solidFill>
                  <a:schemeClr val="tx1"/>
                </a:solidFill>
              </a:rPr>
              <a:t>-un programme limitatif (obligatoire) en 1ère et Tale + un programme libre	</a:t>
            </a:r>
          </a:p>
        </p:txBody>
      </p:sp>
      <p:pic>
        <p:nvPicPr>
          <p:cNvPr id="1026" name="Picture 2" descr="Home - Australian Literature - Library Guides at University ...">
            <a:extLst>
              <a:ext uri="{FF2B5EF4-FFF2-40B4-BE49-F238E27FC236}">
                <a16:creationId xmlns:a16="http://schemas.microsoft.com/office/drawing/2014/main" id="{695EFDCC-2853-8B0F-A350-B73B7228E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683" y="701253"/>
            <a:ext cx="1901951" cy="182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3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C327-5F56-6D94-B906-152CA865EDF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B4603A5-027B-DF77-BB29-0A0090347736}"/>
              </a:ext>
            </a:extLst>
          </p:cNvPr>
          <p:cNvSpPr txBox="1"/>
          <p:nvPr/>
        </p:nvSpPr>
        <p:spPr>
          <a:xfrm>
            <a:off x="987551" y="1161288"/>
            <a:ext cx="5431536" cy="369332"/>
          </a:xfrm>
          <a:prstGeom prst="rect">
            <a:avLst/>
          </a:prstGeom>
          <a:noFill/>
        </p:spPr>
        <p:txBody>
          <a:bodyPr wrap="square" rtlCol="0">
            <a:spAutoFit/>
          </a:bodyPr>
          <a:lstStyle/>
          <a:p>
            <a:pPr algn="ctr"/>
            <a:r>
              <a:rPr lang="fr-NC" sz="1800" b="1" dirty="0">
                <a:solidFill>
                  <a:schemeClr val="tx1"/>
                </a:solidFill>
              </a:rPr>
              <a:t>ACL en 2nde</a:t>
            </a:r>
          </a:p>
        </p:txBody>
      </p:sp>
      <p:sp>
        <p:nvSpPr>
          <p:cNvPr id="3" name="ZoneTexte 2">
            <a:extLst>
              <a:ext uri="{FF2B5EF4-FFF2-40B4-BE49-F238E27FC236}">
                <a16:creationId xmlns:a16="http://schemas.microsoft.com/office/drawing/2014/main" id="{7CE3B71B-21E2-AE80-7142-EDEA11DBF36C}"/>
              </a:ext>
            </a:extLst>
          </p:cNvPr>
          <p:cNvSpPr txBox="1"/>
          <p:nvPr/>
        </p:nvSpPr>
        <p:spPr>
          <a:xfrm>
            <a:off x="987551" y="2093976"/>
            <a:ext cx="6655989" cy="2031325"/>
          </a:xfrm>
          <a:prstGeom prst="rect">
            <a:avLst/>
          </a:prstGeom>
          <a:noFill/>
        </p:spPr>
        <p:txBody>
          <a:bodyPr wrap="none" rtlCol="0">
            <a:spAutoFit/>
          </a:bodyPr>
          <a:lstStyle/>
          <a:p>
            <a:r>
              <a:rPr lang="fr-NC" b="1" dirty="0">
                <a:solidFill>
                  <a:schemeClr val="tx1"/>
                </a:solidFill>
              </a:rPr>
              <a:t>Plusieurs objectifs:</a:t>
            </a:r>
          </a:p>
          <a:p>
            <a:endParaRPr lang="fr-NC" b="1" dirty="0">
              <a:solidFill>
                <a:schemeClr val="tx1"/>
              </a:solidFill>
            </a:endParaRPr>
          </a:p>
          <a:p>
            <a:r>
              <a:rPr lang="fr-NC" b="1" dirty="0">
                <a:solidFill>
                  <a:schemeClr val="tx1"/>
                </a:solidFill>
              </a:rPr>
              <a:t>    -acquérir des repères culturels et littéraires </a:t>
            </a:r>
          </a:p>
          <a:p>
            <a:endParaRPr lang="fr-NC" b="1" dirty="0">
              <a:solidFill>
                <a:schemeClr val="tx1"/>
              </a:solidFill>
            </a:endParaRPr>
          </a:p>
          <a:p>
            <a:r>
              <a:rPr lang="fr-NC" b="1" dirty="0">
                <a:solidFill>
                  <a:schemeClr val="tx1"/>
                </a:solidFill>
              </a:rPr>
              <a:t>    -poser les jalons de l’analyse littéraire (essai et commentaire)</a:t>
            </a:r>
          </a:p>
          <a:p>
            <a:endParaRPr lang="fr-NC" b="1" dirty="0">
              <a:solidFill>
                <a:schemeClr val="tx1"/>
              </a:solidFill>
            </a:endParaRPr>
          </a:p>
          <a:p>
            <a:r>
              <a:rPr lang="fr-NC" b="1" dirty="0">
                <a:solidFill>
                  <a:schemeClr val="tx1"/>
                </a:solidFill>
              </a:rPr>
              <a:t>    -développer le goût de lire (des </a:t>
            </a:r>
            <a:r>
              <a:rPr lang="fr-FR" b="1" dirty="0" err="1">
                <a:solidFill>
                  <a:schemeClr val="tx1"/>
                </a:solidFill>
              </a:rPr>
              <a:t>œ</a:t>
            </a:r>
            <a:r>
              <a:rPr lang="fr-NC" b="1" dirty="0">
                <a:solidFill>
                  <a:schemeClr val="tx1"/>
                </a:solidFill>
              </a:rPr>
              <a:t>uvres complètes)</a:t>
            </a:r>
          </a:p>
          <a:p>
            <a:endParaRPr lang="fr-NC" b="1" dirty="0">
              <a:solidFill>
                <a:schemeClr val="tx1"/>
              </a:solidFill>
            </a:endParaRPr>
          </a:p>
          <a:p>
            <a:r>
              <a:rPr lang="fr-NC" b="1" dirty="0">
                <a:solidFill>
                  <a:schemeClr val="tx1"/>
                </a:solidFill>
              </a:rPr>
              <a:t>    -renforcer la mâitrise de la langue et notamment le vocabulaire technique </a:t>
            </a:r>
          </a:p>
        </p:txBody>
      </p:sp>
    </p:spTree>
    <p:extLst>
      <p:ext uri="{BB962C8B-B14F-4D97-AF65-F5344CB8AC3E}">
        <p14:creationId xmlns:p14="http://schemas.microsoft.com/office/powerpoint/2010/main" val="2443450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042" y="84415"/>
            <a:ext cx="7710300" cy="572700"/>
          </a:xfrm>
        </p:spPr>
        <p:txBody>
          <a:bodyPr/>
          <a:lstStyle/>
          <a:p>
            <a:r>
              <a:rPr lang="fr-FR" dirty="0"/>
              <a:t>LE BAC INTERNATIONAL (BFI)</a:t>
            </a:r>
          </a:p>
        </p:txBody>
      </p:sp>
      <p:pic>
        <p:nvPicPr>
          <p:cNvPr id="4" name="Image 3"/>
          <p:cNvPicPr>
            <a:picLocks noChangeAspect="1"/>
          </p:cNvPicPr>
          <p:nvPr/>
        </p:nvPicPr>
        <p:blipFill>
          <a:blip r:embed="rId2"/>
          <a:stretch>
            <a:fillRect/>
          </a:stretch>
        </p:blipFill>
        <p:spPr>
          <a:xfrm>
            <a:off x="1420872" y="756489"/>
            <a:ext cx="5724640" cy="1719221"/>
          </a:xfrm>
          <a:prstGeom prst="rect">
            <a:avLst/>
          </a:prstGeom>
        </p:spPr>
      </p:pic>
      <p:sp>
        <p:nvSpPr>
          <p:cNvPr id="5" name="ZoneTexte 4"/>
          <p:cNvSpPr txBox="1"/>
          <p:nvPr/>
        </p:nvSpPr>
        <p:spPr>
          <a:xfrm>
            <a:off x="563765" y="2575084"/>
            <a:ext cx="3433953" cy="1846659"/>
          </a:xfrm>
          <a:prstGeom prst="rect">
            <a:avLst/>
          </a:prstGeom>
          <a:noFill/>
        </p:spPr>
        <p:txBody>
          <a:bodyPr wrap="none" rtlCol="0">
            <a:spAutoFit/>
          </a:bodyPr>
          <a:lstStyle/>
          <a:p>
            <a:r>
              <a:rPr lang="fr-FR" sz="1600" b="1" dirty="0">
                <a:solidFill>
                  <a:schemeClr val="tx1"/>
                </a:solidFill>
              </a:rPr>
              <a:t>Les épreuves spécifiques au BFI:</a:t>
            </a:r>
          </a:p>
          <a:p>
            <a:endParaRPr lang="fr-FR" dirty="0">
              <a:solidFill>
                <a:schemeClr val="tx1"/>
              </a:solidFill>
            </a:endParaRPr>
          </a:p>
          <a:p>
            <a:r>
              <a:rPr lang="fr-FR" u="sng" dirty="0" err="1">
                <a:solidFill>
                  <a:schemeClr val="tx1"/>
                </a:solidFill>
                <a:effectLst>
                  <a:outerShdw blurRad="38100" dist="38100" dir="2700000" algn="tl">
                    <a:srgbClr val="000000">
                      <a:alpha val="43137"/>
                    </a:srgbClr>
                  </a:outerShdw>
                </a:effectLst>
              </a:rPr>
              <a:t>Hist</a:t>
            </a:r>
            <a:r>
              <a:rPr lang="fr-FR" u="sng" dirty="0">
                <a:solidFill>
                  <a:schemeClr val="tx1"/>
                </a:solidFill>
                <a:effectLst>
                  <a:outerShdw blurRad="38100" dist="38100" dir="2700000" algn="tl">
                    <a:srgbClr val="000000">
                      <a:alpha val="43137"/>
                    </a:srgbClr>
                  </a:outerShdw>
                </a:effectLst>
              </a:rPr>
              <a:t>-géo:</a:t>
            </a:r>
          </a:p>
          <a:p>
            <a:r>
              <a:rPr lang="fr-FR" dirty="0">
                <a:solidFill>
                  <a:schemeClr val="tx1"/>
                </a:solidFill>
              </a:rPr>
              <a:t> 1/ Écrit de 4 heures sur </a:t>
            </a:r>
          </a:p>
          <a:p>
            <a:r>
              <a:rPr lang="fr-FR" dirty="0">
                <a:solidFill>
                  <a:schemeClr val="tx1"/>
                </a:solidFill>
              </a:rPr>
              <a:t>     le programme de Tale</a:t>
            </a:r>
          </a:p>
          <a:p>
            <a:r>
              <a:rPr lang="fr-FR" dirty="0">
                <a:solidFill>
                  <a:schemeClr val="tx1"/>
                </a:solidFill>
              </a:rPr>
              <a:t> </a:t>
            </a:r>
          </a:p>
          <a:p>
            <a:r>
              <a:rPr lang="fr-FR" dirty="0">
                <a:solidFill>
                  <a:schemeClr val="tx1"/>
                </a:solidFill>
              </a:rPr>
              <a:t>2/ Oral de 20 minutes sur</a:t>
            </a:r>
          </a:p>
          <a:p>
            <a:r>
              <a:rPr lang="fr-FR" dirty="0">
                <a:solidFill>
                  <a:schemeClr val="tx1"/>
                </a:solidFill>
              </a:rPr>
              <a:t>     le programme de Tale</a:t>
            </a:r>
          </a:p>
        </p:txBody>
      </p:sp>
      <p:sp>
        <p:nvSpPr>
          <p:cNvPr id="6" name="ZoneTexte 5"/>
          <p:cNvSpPr txBox="1"/>
          <p:nvPr/>
        </p:nvSpPr>
        <p:spPr>
          <a:xfrm>
            <a:off x="3071856" y="3052647"/>
            <a:ext cx="2550695" cy="954107"/>
          </a:xfrm>
          <a:prstGeom prst="rect">
            <a:avLst/>
          </a:prstGeom>
          <a:noFill/>
        </p:spPr>
        <p:txBody>
          <a:bodyPr wrap="square" rtlCol="0">
            <a:spAutoFit/>
          </a:bodyPr>
          <a:lstStyle/>
          <a:p>
            <a:r>
              <a:rPr lang="fr-FR" u="sng" dirty="0">
                <a:solidFill>
                  <a:schemeClr val="tx1"/>
                </a:solidFill>
                <a:effectLst>
                  <a:outerShdw blurRad="38100" dist="38100" dir="2700000" algn="tl">
                    <a:srgbClr val="000000">
                      <a:alpha val="43137"/>
                    </a:srgbClr>
                  </a:outerShdw>
                </a:effectLst>
              </a:rPr>
              <a:t>Connaissance du Monde:</a:t>
            </a:r>
          </a:p>
          <a:p>
            <a:r>
              <a:rPr lang="fr-FR" dirty="0">
                <a:solidFill>
                  <a:schemeClr val="tx1"/>
                </a:solidFill>
              </a:rPr>
              <a:t>1/ oral de 20 minutes sur le</a:t>
            </a:r>
          </a:p>
          <a:p>
            <a:r>
              <a:rPr lang="fr-FR" dirty="0">
                <a:solidFill>
                  <a:schemeClr val="tx1"/>
                </a:solidFill>
              </a:rPr>
              <a:t>projet partenarial préparé sur </a:t>
            </a:r>
          </a:p>
          <a:p>
            <a:r>
              <a:rPr lang="fr-FR" dirty="0">
                <a:solidFill>
                  <a:schemeClr val="tx1"/>
                </a:solidFill>
              </a:rPr>
              <a:t>les 2 ans du cycle terminal</a:t>
            </a:r>
          </a:p>
        </p:txBody>
      </p:sp>
      <p:sp>
        <p:nvSpPr>
          <p:cNvPr id="7" name="ZoneTexte 6"/>
          <p:cNvSpPr txBox="1"/>
          <p:nvPr/>
        </p:nvSpPr>
        <p:spPr>
          <a:xfrm>
            <a:off x="5870164" y="3052647"/>
            <a:ext cx="2550695" cy="1384995"/>
          </a:xfrm>
          <a:prstGeom prst="rect">
            <a:avLst/>
          </a:prstGeom>
          <a:noFill/>
        </p:spPr>
        <p:txBody>
          <a:bodyPr wrap="square" rtlCol="0">
            <a:spAutoFit/>
          </a:bodyPr>
          <a:lstStyle/>
          <a:p>
            <a:r>
              <a:rPr lang="fr-FR" u="sng" dirty="0">
                <a:solidFill>
                  <a:schemeClr val="tx1"/>
                </a:solidFill>
                <a:effectLst>
                  <a:outerShdw blurRad="38100" dist="38100" dir="2700000" algn="tl">
                    <a:srgbClr val="000000">
                      <a:alpha val="43137"/>
                    </a:srgbClr>
                  </a:outerShdw>
                </a:effectLst>
              </a:rPr>
              <a:t>ACL (littérature australienne):</a:t>
            </a:r>
          </a:p>
          <a:p>
            <a:r>
              <a:rPr lang="fr-FR" dirty="0">
                <a:solidFill>
                  <a:schemeClr val="tx1"/>
                </a:solidFill>
              </a:rPr>
              <a:t>1/ Écrit de 4 heures sur </a:t>
            </a:r>
          </a:p>
          <a:p>
            <a:pPr>
              <a:tabLst>
                <a:tab pos="179388" algn="l"/>
              </a:tabLst>
            </a:pPr>
            <a:r>
              <a:rPr lang="fr-FR" dirty="0">
                <a:solidFill>
                  <a:schemeClr val="tx1"/>
                </a:solidFill>
              </a:rPr>
              <a:t>    les œuvres étudiées sur le   	cycle terminal</a:t>
            </a:r>
          </a:p>
          <a:p>
            <a:pPr>
              <a:tabLst>
                <a:tab pos="179388" algn="l"/>
              </a:tabLst>
            </a:pPr>
            <a:endParaRPr lang="fr-FR" dirty="0">
              <a:solidFill>
                <a:schemeClr val="tx1"/>
              </a:solidFill>
            </a:endParaRPr>
          </a:p>
          <a:p>
            <a:pPr>
              <a:tabLst>
                <a:tab pos="179388" algn="l"/>
              </a:tabLst>
            </a:pPr>
            <a:r>
              <a:rPr lang="fr-FR" dirty="0">
                <a:solidFill>
                  <a:schemeClr val="tx1"/>
                </a:solidFill>
              </a:rPr>
              <a:t>2/ Oral de 20 min </a:t>
            </a:r>
          </a:p>
        </p:txBody>
      </p:sp>
    </p:spTree>
    <p:extLst>
      <p:ext uri="{BB962C8B-B14F-4D97-AF65-F5344CB8AC3E}">
        <p14:creationId xmlns:p14="http://schemas.microsoft.com/office/powerpoint/2010/main" val="253069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886F7-1008-8869-A0DA-CFD2837F978E}"/>
              </a:ext>
            </a:extLst>
          </p:cNvPr>
          <p:cNvSpPr>
            <a:spLocks noGrp="1"/>
          </p:cNvSpPr>
          <p:nvPr>
            <p:ph type="title"/>
          </p:nvPr>
        </p:nvSpPr>
        <p:spPr>
          <a:xfrm>
            <a:off x="1831297" y="350379"/>
            <a:ext cx="4931400" cy="1092900"/>
          </a:xfrm>
        </p:spPr>
        <p:txBody>
          <a:bodyPr/>
          <a:lstStyle/>
          <a:p>
            <a:r>
              <a:rPr lang="fr-NC" sz="5400" dirty="0"/>
              <a:t>Résultats au BFI</a:t>
            </a:r>
          </a:p>
        </p:txBody>
      </p:sp>
      <p:sp>
        <p:nvSpPr>
          <p:cNvPr id="3" name="Sous-titre 2">
            <a:extLst>
              <a:ext uri="{FF2B5EF4-FFF2-40B4-BE49-F238E27FC236}">
                <a16:creationId xmlns:a16="http://schemas.microsoft.com/office/drawing/2014/main" id="{FE38B4A6-6BB4-E98C-7229-CC371D05E486}"/>
              </a:ext>
            </a:extLst>
          </p:cNvPr>
          <p:cNvSpPr>
            <a:spLocks noGrp="1"/>
          </p:cNvSpPr>
          <p:nvPr>
            <p:ph type="subTitle" idx="1"/>
          </p:nvPr>
        </p:nvSpPr>
        <p:spPr>
          <a:xfrm>
            <a:off x="1005256" y="1587111"/>
            <a:ext cx="4931400" cy="3206010"/>
          </a:xfrm>
        </p:spPr>
        <p:txBody>
          <a:bodyPr/>
          <a:lstStyle/>
          <a:p>
            <a:r>
              <a:rPr lang="fr-NC" sz="2000" b="1" dirty="0"/>
              <a:t>Session 2024:</a:t>
            </a:r>
          </a:p>
          <a:p>
            <a:pPr algn="just"/>
            <a:r>
              <a:rPr lang="fr-NC" b="1" dirty="0"/>
              <a:t>-Taux de réussite à l’examen: 100% (LAP + LDU)</a:t>
            </a:r>
          </a:p>
          <a:p>
            <a:pPr algn="just"/>
            <a:endParaRPr lang="fr-NC" b="1" dirty="0"/>
          </a:p>
          <a:p>
            <a:pPr algn="just"/>
            <a:r>
              <a:rPr lang="fr-NC" b="1" dirty="0"/>
              <a:t>-Taux de mentions : 100% (LAP)</a:t>
            </a:r>
          </a:p>
          <a:p>
            <a:pPr algn="just"/>
            <a:r>
              <a:rPr lang="fr-NC" b="1" dirty="0"/>
              <a:t>	-Très Bien avec Félicitations du Jury: 21%</a:t>
            </a:r>
          </a:p>
          <a:p>
            <a:pPr algn="just"/>
            <a:r>
              <a:rPr lang="fr-NC" b="1" dirty="0"/>
              <a:t>	-Très bien: 33%</a:t>
            </a:r>
          </a:p>
          <a:p>
            <a:pPr algn="just"/>
            <a:r>
              <a:rPr lang="fr-NC" b="1" dirty="0"/>
              <a:t>	-Bien: 33%</a:t>
            </a:r>
          </a:p>
          <a:p>
            <a:pPr algn="just"/>
            <a:r>
              <a:rPr lang="fr-NC" b="1" dirty="0"/>
              <a:t>	-Assez Bien: 13%</a:t>
            </a:r>
          </a:p>
        </p:txBody>
      </p:sp>
      <p:pic>
        <p:nvPicPr>
          <p:cNvPr id="1026" name="Picture 2" descr="1,800+ Passing Exams Stock Illustrations, Royalty-Free Vector Graphics &amp;  Clip Art - iStock | Grades">
            <a:extLst>
              <a:ext uri="{FF2B5EF4-FFF2-40B4-BE49-F238E27FC236}">
                <a16:creationId xmlns:a16="http://schemas.microsoft.com/office/drawing/2014/main" id="{A8959C43-A4EC-3ECE-BA55-72CDFD90B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124" y="3190116"/>
            <a:ext cx="1570809" cy="157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12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1A1FB6-1179-3135-4C1F-E6B23960A4C0}"/>
              </a:ext>
            </a:extLst>
          </p:cNvPr>
          <p:cNvSpPr>
            <a:spLocks noGrp="1"/>
          </p:cNvSpPr>
          <p:nvPr>
            <p:ph type="ctrTitle"/>
          </p:nvPr>
        </p:nvSpPr>
        <p:spPr>
          <a:xfrm>
            <a:off x="91440" y="74636"/>
            <a:ext cx="8961120" cy="4991140"/>
          </a:xfrm>
        </p:spPr>
        <p:txBody>
          <a:bodyPr/>
          <a:lstStyle/>
          <a:p>
            <a:pPr algn="l">
              <a:tabLst>
                <a:tab pos="923925" algn="l"/>
              </a:tabLst>
            </a:pPr>
            <a:r>
              <a:rPr lang="fr-NC" sz="4000" dirty="0"/>
              <a:t>Quels sont les avantages à passer son BFI?</a:t>
            </a:r>
            <a:br>
              <a:rPr lang="fr-NC" sz="4000" dirty="0"/>
            </a:br>
            <a:br>
              <a:rPr lang="fr-NC" sz="4000" dirty="0"/>
            </a:br>
            <a:r>
              <a:rPr lang="fr-NC" sz="4000" dirty="0"/>
              <a:t>	</a:t>
            </a:r>
            <a:r>
              <a:rPr lang="fr-NC" sz="2000" dirty="0"/>
              <a:t>-bonification sur parcoursup dans de nombreuses filières post-bac</a:t>
            </a:r>
            <a:br>
              <a:rPr lang="fr-NC" sz="2000" dirty="0"/>
            </a:br>
            <a:br>
              <a:rPr lang="fr-NC" sz="2000" dirty="0"/>
            </a:br>
            <a:r>
              <a:rPr lang="fr-NC" sz="2000" dirty="0"/>
              <a:t>	-le BFI est un dipome réputé et reconnu même à l’international</a:t>
            </a:r>
            <a:br>
              <a:rPr lang="fr-NC" sz="2000" dirty="0"/>
            </a:br>
            <a:br>
              <a:rPr lang="fr-NC" sz="2000" dirty="0"/>
            </a:br>
            <a:r>
              <a:rPr lang="fr-NC" sz="2000" dirty="0"/>
              <a:t>	-excellente maîtrise de la langue anglaise (parlée et écrite)</a:t>
            </a:r>
            <a:br>
              <a:rPr lang="fr-NC" sz="2000" dirty="0"/>
            </a:br>
            <a:br>
              <a:rPr lang="fr-NC" sz="2000" dirty="0"/>
            </a:br>
            <a:r>
              <a:rPr lang="fr-NC" sz="2000" dirty="0"/>
              <a:t>	-acquisition de connaissances solides sur la culture et la littérature 	australiennes qui seront un parfait tremplin pour la poursuite d’études en 	Australie ou dans un autre pays anglophone</a:t>
            </a:r>
            <a:br>
              <a:rPr lang="fr-NC" sz="2000" dirty="0"/>
            </a:br>
            <a:br>
              <a:rPr lang="fr-NC" sz="2000" dirty="0"/>
            </a:br>
            <a:r>
              <a:rPr lang="fr-NC" sz="2000" dirty="0"/>
              <a:t>	-acquisition de solides outils méthodologiques, capacité à s’organiser, 	travailler en autonomie et faire face à une charge importante de travail (de 	véritables atouts pour la poursuite d’études)</a:t>
            </a:r>
            <a:br>
              <a:rPr lang="fr-NC" sz="2000" dirty="0"/>
            </a:br>
            <a:r>
              <a:rPr lang="fr-NC" sz="2000" dirty="0"/>
              <a:t>	</a:t>
            </a:r>
            <a:br>
              <a:rPr lang="fr-NC" sz="2000" dirty="0"/>
            </a:br>
            <a:br>
              <a:rPr lang="fr-NC" sz="2000" dirty="0"/>
            </a:br>
            <a:endParaRPr lang="fr-NC" sz="4000" dirty="0"/>
          </a:p>
        </p:txBody>
      </p:sp>
    </p:spTree>
    <p:extLst>
      <p:ext uri="{BB962C8B-B14F-4D97-AF65-F5344CB8AC3E}">
        <p14:creationId xmlns:p14="http://schemas.microsoft.com/office/powerpoint/2010/main" val="79958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E237C24-5313-8A11-6273-DABB0DAE5E7C}"/>
              </a:ext>
            </a:extLst>
          </p:cNvPr>
          <p:cNvSpPr>
            <a:spLocks noGrp="1"/>
          </p:cNvSpPr>
          <p:nvPr>
            <p:ph type="body" idx="1"/>
          </p:nvPr>
        </p:nvSpPr>
        <p:spPr>
          <a:xfrm>
            <a:off x="716800" y="1183475"/>
            <a:ext cx="6836398" cy="3268800"/>
          </a:xfrm>
        </p:spPr>
        <p:txBody>
          <a:bodyPr/>
          <a:lstStyle/>
          <a:p>
            <a:pPr marL="114300" indent="0" algn="just">
              <a:buNone/>
            </a:pPr>
            <a:r>
              <a:rPr lang="fr-NC" sz="1600" b="1" dirty="0"/>
              <a:t>-de correspondre avec des élèves australiens</a:t>
            </a:r>
          </a:p>
          <a:p>
            <a:pPr marL="114300" indent="0" algn="just">
              <a:buNone/>
            </a:pPr>
            <a:endParaRPr lang="fr-NC" sz="1600" b="1" dirty="0"/>
          </a:p>
          <a:p>
            <a:pPr marL="114300" indent="0" algn="just">
              <a:buNone/>
            </a:pPr>
            <a:endParaRPr lang="fr-NC" sz="1600" b="1" dirty="0"/>
          </a:p>
          <a:p>
            <a:pPr marL="114300" indent="0" algn="just">
              <a:buNone/>
            </a:pPr>
            <a:r>
              <a:rPr lang="fr-NC" sz="1600" b="1" dirty="0"/>
              <a:t>-d’accueillir des élèves australiens dans la classe</a:t>
            </a:r>
          </a:p>
          <a:p>
            <a:pPr marL="114300" indent="0" algn="just">
              <a:buNone/>
            </a:pPr>
            <a:endParaRPr lang="fr-NC" sz="1600" b="1" dirty="0"/>
          </a:p>
          <a:p>
            <a:pPr marL="114300" indent="0" algn="just">
              <a:buNone/>
            </a:pPr>
            <a:endParaRPr lang="fr-NC" sz="1600" b="1" dirty="0"/>
          </a:p>
          <a:p>
            <a:pPr marL="114300" indent="0" algn="just">
              <a:buNone/>
            </a:pPr>
            <a:r>
              <a:rPr lang="fr-NC" sz="1600" b="1" dirty="0"/>
              <a:t>-de participer à des actions culturelles organisées par le Consulat Général d’Australie (concerts, projections de films, échanges avec des artistes australiens…)</a:t>
            </a:r>
          </a:p>
          <a:p>
            <a:pPr marL="114300" indent="0" algn="just">
              <a:buNone/>
            </a:pPr>
            <a:endParaRPr lang="fr-NC" sz="1600" b="1" dirty="0"/>
          </a:p>
          <a:p>
            <a:pPr marL="114300" indent="0" algn="just">
              <a:buNone/>
            </a:pPr>
            <a:endParaRPr lang="fr-NC" sz="1600" b="1" dirty="0"/>
          </a:p>
          <a:p>
            <a:pPr marL="114300" indent="0" algn="just">
              <a:buNone/>
            </a:pPr>
            <a:r>
              <a:rPr lang="fr-NC" sz="1600" b="1" dirty="0"/>
              <a:t>-de partir en voyage scolaire en Australie </a:t>
            </a:r>
          </a:p>
        </p:txBody>
      </p:sp>
      <p:sp>
        <p:nvSpPr>
          <p:cNvPr id="3" name="Titre 2">
            <a:extLst>
              <a:ext uri="{FF2B5EF4-FFF2-40B4-BE49-F238E27FC236}">
                <a16:creationId xmlns:a16="http://schemas.microsoft.com/office/drawing/2014/main" id="{9FE31366-EFBE-1A40-1757-33E3E639CC01}"/>
              </a:ext>
            </a:extLst>
          </p:cNvPr>
          <p:cNvSpPr>
            <a:spLocks noGrp="1"/>
          </p:cNvSpPr>
          <p:nvPr>
            <p:ph type="title"/>
          </p:nvPr>
        </p:nvSpPr>
        <p:spPr>
          <a:xfrm>
            <a:off x="82296" y="455675"/>
            <a:ext cx="8887968" cy="572700"/>
          </a:xfrm>
        </p:spPr>
        <p:txBody>
          <a:bodyPr/>
          <a:lstStyle/>
          <a:p>
            <a:r>
              <a:rPr lang="fr-NC" dirty="0"/>
              <a:t>Etre en SIA, c’est aussi la possibilité </a:t>
            </a:r>
          </a:p>
        </p:txBody>
      </p:sp>
      <p:pic>
        <p:nvPicPr>
          <p:cNvPr id="3074" name="Picture 2" descr="Beavers Community Primary School - Trip Information">
            <a:extLst>
              <a:ext uri="{FF2B5EF4-FFF2-40B4-BE49-F238E27FC236}">
                <a16:creationId xmlns:a16="http://schemas.microsoft.com/office/drawing/2014/main" id="{22C1CB86-6D10-3B93-7B2C-C23254DBF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32" y="3733800"/>
            <a:ext cx="703632" cy="742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cert en plein air | Vecteur Premium">
            <a:extLst>
              <a:ext uri="{FF2B5EF4-FFF2-40B4-BE49-F238E27FC236}">
                <a16:creationId xmlns:a16="http://schemas.microsoft.com/office/drawing/2014/main" id="{E63EFC97-33DD-6CC3-539A-39A84E731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198" y="2669197"/>
            <a:ext cx="1115310" cy="74218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DC7DBE8-D0E8-009D-2654-425FE1794FDE}"/>
              </a:ext>
            </a:extLst>
          </p:cNvPr>
          <p:cNvSpPr txBox="1"/>
          <p:nvPr/>
        </p:nvSpPr>
        <p:spPr>
          <a:xfrm>
            <a:off x="8193024" y="1810512"/>
            <a:ext cx="184731" cy="307777"/>
          </a:xfrm>
          <a:prstGeom prst="rect">
            <a:avLst/>
          </a:prstGeom>
          <a:noFill/>
        </p:spPr>
        <p:txBody>
          <a:bodyPr wrap="none" rtlCol="0">
            <a:spAutoFit/>
          </a:bodyPr>
          <a:lstStyle/>
          <a:p>
            <a:endParaRPr lang="fr-NC" dirty="0"/>
          </a:p>
        </p:txBody>
      </p:sp>
      <p:pic>
        <p:nvPicPr>
          <p:cNvPr id="3078" name="Picture 6" descr="Australian boy cartoon character | Free Vector">
            <a:extLst>
              <a:ext uri="{FF2B5EF4-FFF2-40B4-BE49-F238E27FC236}">
                <a16:creationId xmlns:a16="http://schemas.microsoft.com/office/drawing/2014/main" id="{766757DB-0330-32B9-3F63-CFBA7C7DB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02" y="1696730"/>
            <a:ext cx="553962" cy="84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9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69730-56C7-2DA1-D832-0A17A1E0BAB7}"/>
              </a:ext>
            </a:extLst>
          </p:cNvPr>
          <p:cNvSpPr>
            <a:spLocks noGrp="1"/>
          </p:cNvSpPr>
          <p:nvPr>
            <p:ph type="title"/>
          </p:nvPr>
        </p:nvSpPr>
        <p:spPr/>
        <p:txBody>
          <a:bodyPr/>
          <a:lstStyle/>
          <a:p>
            <a:r>
              <a:rPr lang="fr-NC" dirty="0"/>
              <a:t>Infos supplémentaires sur le BFI :</a:t>
            </a:r>
          </a:p>
        </p:txBody>
      </p:sp>
      <p:sp>
        <p:nvSpPr>
          <p:cNvPr id="3" name="Sous-titre 2">
            <a:extLst>
              <a:ext uri="{FF2B5EF4-FFF2-40B4-BE49-F238E27FC236}">
                <a16:creationId xmlns:a16="http://schemas.microsoft.com/office/drawing/2014/main" id="{A9FCFF7C-DCCF-5227-92AC-EC173FD4BC03}"/>
              </a:ext>
            </a:extLst>
          </p:cNvPr>
          <p:cNvSpPr>
            <a:spLocks noGrp="1"/>
          </p:cNvSpPr>
          <p:nvPr>
            <p:ph type="subTitle" idx="1"/>
          </p:nvPr>
        </p:nvSpPr>
        <p:spPr/>
        <p:txBody>
          <a:bodyPr/>
          <a:lstStyle/>
          <a:p>
            <a:endParaRPr lang="fr-NC" dirty="0"/>
          </a:p>
        </p:txBody>
      </p:sp>
      <p:pic>
        <p:nvPicPr>
          <p:cNvPr id="5" name="Image 4" descr="Une image contenant texte, capture d’écran, Police&#10;&#10;Le contenu généré par l’IA peut être incorrect.">
            <a:hlinkClick r:id="rId2"/>
            <a:extLst>
              <a:ext uri="{FF2B5EF4-FFF2-40B4-BE49-F238E27FC236}">
                <a16:creationId xmlns:a16="http://schemas.microsoft.com/office/drawing/2014/main" id="{AF76118A-12C7-AD67-9859-D8B0BCF1C547}"/>
              </a:ext>
            </a:extLst>
          </p:cNvPr>
          <p:cNvPicPr>
            <a:picLocks noChangeAspect="1"/>
          </p:cNvPicPr>
          <p:nvPr/>
        </p:nvPicPr>
        <p:blipFill>
          <a:blip r:embed="rId3"/>
          <a:stretch>
            <a:fillRect/>
          </a:stretch>
        </p:blipFill>
        <p:spPr>
          <a:xfrm>
            <a:off x="678700" y="1543154"/>
            <a:ext cx="3985561" cy="2506041"/>
          </a:xfrm>
          <a:prstGeom prst="rect">
            <a:avLst/>
          </a:prstGeom>
        </p:spPr>
      </p:pic>
    </p:spTree>
    <p:extLst>
      <p:ext uri="{BB962C8B-B14F-4D97-AF65-F5344CB8AC3E}">
        <p14:creationId xmlns:p14="http://schemas.microsoft.com/office/powerpoint/2010/main" val="649323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97A4980-9BF5-54F9-ECC5-72743B5DC43E}"/>
              </a:ext>
            </a:extLst>
          </p:cNvPr>
          <p:cNvSpPr txBox="1"/>
          <p:nvPr/>
        </p:nvSpPr>
        <p:spPr>
          <a:xfrm>
            <a:off x="3511296" y="502920"/>
            <a:ext cx="1523174" cy="307777"/>
          </a:xfrm>
          <a:prstGeom prst="rect">
            <a:avLst/>
          </a:prstGeom>
          <a:noFill/>
        </p:spPr>
        <p:txBody>
          <a:bodyPr wrap="none" rtlCol="0">
            <a:spAutoFit/>
          </a:bodyPr>
          <a:lstStyle/>
          <a:p>
            <a:r>
              <a:rPr lang="fr-NC" b="1" dirty="0">
                <a:solidFill>
                  <a:schemeClr val="tx1"/>
                </a:solidFill>
              </a:rPr>
              <a:t>BON À SAVOIR</a:t>
            </a:r>
          </a:p>
        </p:txBody>
      </p:sp>
      <p:sp>
        <p:nvSpPr>
          <p:cNvPr id="3" name="ZoneTexte 2">
            <a:extLst>
              <a:ext uri="{FF2B5EF4-FFF2-40B4-BE49-F238E27FC236}">
                <a16:creationId xmlns:a16="http://schemas.microsoft.com/office/drawing/2014/main" id="{EB21CFAE-03E8-5289-6927-E188AA5E3DA7}"/>
              </a:ext>
            </a:extLst>
          </p:cNvPr>
          <p:cNvSpPr txBox="1"/>
          <p:nvPr/>
        </p:nvSpPr>
        <p:spPr>
          <a:xfrm>
            <a:off x="438912" y="1005840"/>
            <a:ext cx="7927848" cy="523220"/>
          </a:xfrm>
          <a:prstGeom prst="rect">
            <a:avLst/>
          </a:prstGeom>
          <a:noFill/>
        </p:spPr>
        <p:txBody>
          <a:bodyPr wrap="square" rtlCol="0">
            <a:spAutoFit/>
          </a:bodyPr>
          <a:lstStyle/>
          <a:p>
            <a:r>
              <a:rPr lang="fr-NC" b="1" dirty="0">
                <a:solidFill>
                  <a:schemeClr val="tx1"/>
                </a:solidFill>
              </a:rPr>
              <a:t>Depuis 2025, la Province Sud offre des bourses d’études pour l’Australie après le bac. Pour en savoir plus, cliquez sur l’image</a:t>
            </a:r>
          </a:p>
        </p:txBody>
      </p:sp>
      <p:pic>
        <p:nvPicPr>
          <p:cNvPr id="5" name="Image 4" descr="Une image contenant texte, capture d’écran, Police&#10;&#10;Le contenu généré par l’IA peut être incorrect.">
            <a:hlinkClick r:id="rId2"/>
            <a:extLst>
              <a:ext uri="{FF2B5EF4-FFF2-40B4-BE49-F238E27FC236}">
                <a16:creationId xmlns:a16="http://schemas.microsoft.com/office/drawing/2014/main" id="{6ED5B8E2-4DC5-C230-8877-DC52D0B3AD44}"/>
              </a:ext>
            </a:extLst>
          </p:cNvPr>
          <p:cNvPicPr>
            <a:picLocks noChangeAspect="1"/>
          </p:cNvPicPr>
          <p:nvPr/>
        </p:nvPicPr>
        <p:blipFill>
          <a:blip r:embed="rId3"/>
          <a:stretch>
            <a:fillRect/>
          </a:stretch>
        </p:blipFill>
        <p:spPr>
          <a:xfrm>
            <a:off x="711926" y="1871600"/>
            <a:ext cx="7772400" cy="1565549"/>
          </a:xfrm>
          <a:prstGeom prst="rect">
            <a:avLst/>
          </a:prstGeom>
        </p:spPr>
      </p:pic>
    </p:spTree>
    <p:extLst>
      <p:ext uri="{BB962C8B-B14F-4D97-AF65-F5344CB8AC3E}">
        <p14:creationId xmlns:p14="http://schemas.microsoft.com/office/powerpoint/2010/main" val="277316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85"/>
        <p:cNvGrpSpPr/>
        <p:nvPr/>
      </p:nvGrpSpPr>
      <p:grpSpPr>
        <a:xfrm>
          <a:off x="0" y="0"/>
          <a:ext cx="0" cy="0"/>
          <a:chOff x="0" y="0"/>
          <a:chExt cx="0" cy="0"/>
        </a:xfrm>
      </p:grpSpPr>
      <p:grpSp>
        <p:nvGrpSpPr>
          <p:cNvPr id="8089" name="Google Shape;8089;p51"/>
          <p:cNvGrpSpPr/>
          <p:nvPr/>
        </p:nvGrpSpPr>
        <p:grpSpPr>
          <a:xfrm>
            <a:off x="4572000" y="363500"/>
            <a:ext cx="4431071" cy="4529631"/>
            <a:chOff x="4572000" y="363500"/>
            <a:chExt cx="4431071" cy="4529631"/>
          </a:xfrm>
        </p:grpSpPr>
        <p:sp>
          <p:nvSpPr>
            <p:cNvPr id="8090" name="Google Shape;8090;p51"/>
            <p:cNvSpPr/>
            <p:nvPr/>
          </p:nvSpPr>
          <p:spPr>
            <a:xfrm>
              <a:off x="5774709"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5774697"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rgbClr val="FC7B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5774697" y="3250304"/>
              <a:ext cx="1046774" cy="1591818"/>
            </a:xfrm>
            <a:custGeom>
              <a:avLst/>
              <a:gdLst/>
              <a:ahLst/>
              <a:cxnLst/>
              <a:rect l="l" t="t" r="r" b="b"/>
              <a:pathLst>
                <a:path w="7371" h="11209" extrusionOk="0">
                  <a:moveTo>
                    <a:pt x="2051" y="1"/>
                  </a:moveTo>
                  <a:lnTo>
                    <a:pt x="2051" y="1"/>
                  </a:lnTo>
                  <a:cubicBezTo>
                    <a:pt x="1635" y="1158"/>
                    <a:pt x="1738" y="2462"/>
                    <a:pt x="2230" y="3583"/>
                  </a:cubicBezTo>
                  <a:cubicBezTo>
                    <a:pt x="2721" y="4709"/>
                    <a:pt x="3583" y="5647"/>
                    <a:pt x="4610" y="6317"/>
                  </a:cubicBezTo>
                  <a:cubicBezTo>
                    <a:pt x="4642" y="7465"/>
                    <a:pt x="4798" y="8671"/>
                    <a:pt x="4919" y="9815"/>
                  </a:cubicBezTo>
                  <a:cubicBezTo>
                    <a:pt x="3900" y="10127"/>
                    <a:pt x="2837" y="10449"/>
                    <a:pt x="1783" y="10605"/>
                  </a:cubicBezTo>
                  <a:cubicBezTo>
                    <a:pt x="1184" y="10695"/>
                    <a:pt x="702" y="10739"/>
                    <a:pt x="143" y="10918"/>
                  </a:cubicBezTo>
                  <a:cubicBezTo>
                    <a:pt x="63" y="10945"/>
                    <a:pt x="1" y="11021"/>
                    <a:pt x="9" y="11110"/>
                  </a:cubicBezTo>
                  <a:cubicBezTo>
                    <a:pt x="9" y="11132"/>
                    <a:pt x="18" y="11150"/>
                    <a:pt x="27" y="11168"/>
                  </a:cubicBezTo>
                  <a:cubicBezTo>
                    <a:pt x="32" y="11177"/>
                    <a:pt x="45" y="11208"/>
                    <a:pt x="63" y="11208"/>
                  </a:cubicBezTo>
                  <a:lnTo>
                    <a:pt x="6920" y="11208"/>
                  </a:lnTo>
                  <a:cubicBezTo>
                    <a:pt x="7054" y="9212"/>
                    <a:pt x="7148" y="7224"/>
                    <a:pt x="7282" y="5232"/>
                  </a:cubicBezTo>
                  <a:cubicBezTo>
                    <a:pt x="7371" y="3959"/>
                    <a:pt x="6138" y="2958"/>
                    <a:pt x="5204" y="2074"/>
                  </a:cubicBezTo>
                  <a:cubicBezTo>
                    <a:pt x="4280" y="1189"/>
                    <a:pt x="3199" y="546"/>
                    <a:pt x="2051" y="1"/>
                  </a:cubicBezTo>
                  <a:close/>
                </a:path>
              </a:pathLst>
            </a:custGeom>
            <a:solidFill>
              <a:srgbClr val="000000">
                <a:alpha val="60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1"/>
            <p:cNvSpPr/>
            <p:nvPr/>
          </p:nvSpPr>
          <p:spPr>
            <a:xfrm>
              <a:off x="5090201" y="363500"/>
              <a:ext cx="3912870" cy="4529631"/>
            </a:xfrm>
            <a:custGeom>
              <a:avLst/>
              <a:gdLst/>
              <a:ahLst/>
              <a:cxnLst/>
              <a:rect l="l" t="t" r="r" b="b"/>
              <a:pathLst>
                <a:path w="27553" h="31896" extrusionOk="0">
                  <a:moveTo>
                    <a:pt x="979" y="0"/>
                  </a:moveTo>
                  <a:lnTo>
                    <a:pt x="979" y="0"/>
                  </a:lnTo>
                  <a:cubicBezTo>
                    <a:pt x="1" y="1908"/>
                    <a:pt x="2520" y="3073"/>
                    <a:pt x="2520" y="3073"/>
                  </a:cubicBezTo>
                  <a:cubicBezTo>
                    <a:pt x="2520" y="3073"/>
                    <a:pt x="2252" y="3913"/>
                    <a:pt x="1913" y="5164"/>
                  </a:cubicBezTo>
                  <a:cubicBezTo>
                    <a:pt x="1877" y="5280"/>
                    <a:pt x="1846" y="5405"/>
                    <a:pt x="1810" y="5526"/>
                  </a:cubicBezTo>
                  <a:cubicBezTo>
                    <a:pt x="1654" y="6102"/>
                    <a:pt x="1792" y="6544"/>
                    <a:pt x="2011" y="6870"/>
                  </a:cubicBezTo>
                  <a:cubicBezTo>
                    <a:pt x="2355" y="7379"/>
                    <a:pt x="2895" y="7607"/>
                    <a:pt x="2895" y="7607"/>
                  </a:cubicBezTo>
                  <a:cubicBezTo>
                    <a:pt x="2895" y="7607"/>
                    <a:pt x="2828" y="8389"/>
                    <a:pt x="2708" y="11060"/>
                  </a:cubicBezTo>
                  <a:cubicBezTo>
                    <a:pt x="2699" y="11234"/>
                    <a:pt x="2699" y="11404"/>
                    <a:pt x="2699" y="11574"/>
                  </a:cubicBezTo>
                  <a:cubicBezTo>
                    <a:pt x="2717" y="13986"/>
                    <a:pt x="3606" y="15755"/>
                    <a:pt x="3811" y="16152"/>
                  </a:cubicBezTo>
                  <a:cubicBezTo>
                    <a:pt x="3918" y="16358"/>
                    <a:pt x="3972" y="16416"/>
                    <a:pt x="4088" y="16742"/>
                  </a:cubicBezTo>
                  <a:cubicBezTo>
                    <a:pt x="4164" y="16952"/>
                    <a:pt x="4253" y="17256"/>
                    <a:pt x="4392" y="17765"/>
                  </a:cubicBezTo>
                  <a:cubicBezTo>
                    <a:pt x="4468" y="18060"/>
                    <a:pt x="4566" y="18426"/>
                    <a:pt x="4682" y="18877"/>
                  </a:cubicBezTo>
                  <a:cubicBezTo>
                    <a:pt x="4704" y="18971"/>
                    <a:pt x="4727" y="19065"/>
                    <a:pt x="4754" y="19168"/>
                  </a:cubicBezTo>
                  <a:cubicBezTo>
                    <a:pt x="4789" y="19306"/>
                    <a:pt x="4825" y="19440"/>
                    <a:pt x="4870" y="19570"/>
                  </a:cubicBezTo>
                  <a:cubicBezTo>
                    <a:pt x="5575" y="21700"/>
                    <a:pt x="7224" y="22634"/>
                    <a:pt x="7670" y="22853"/>
                  </a:cubicBezTo>
                  <a:cubicBezTo>
                    <a:pt x="7742" y="22884"/>
                    <a:pt x="7782" y="22902"/>
                    <a:pt x="7782" y="22902"/>
                  </a:cubicBezTo>
                  <a:cubicBezTo>
                    <a:pt x="7679" y="25135"/>
                    <a:pt x="10078" y="26489"/>
                    <a:pt x="10078" y="26489"/>
                  </a:cubicBezTo>
                  <a:cubicBezTo>
                    <a:pt x="10078" y="26489"/>
                    <a:pt x="10230" y="30446"/>
                    <a:pt x="10078" y="30563"/>
                  </a:cubicBezTo>
                  <a:cubicBezTo>
                    <a:pt x="9966" y="30647"/>
                    <a:pt x="6616" y="31179"/>
                    <a:pt x="4825" y="31456"/>
                  </a:cubicBezTo>
                  <a:cubicBezTo>
                    <a:pt x="4704" y="31474"/>
                    <a:pt x="4713" y="31652"/>
                    <a:pt x="4838" y="31652"/>
                  </a:cubicBezTo>
                  <a:cubicBezTo>
                    <a:pt x="6043" y="31680"/>
                    <a:pt x="8076" y="31743"/>
                    <a:pt x="9638" y="31743"/>
                  </a:cubicBezTo>
                  <a:cubicBezTo>
                    <a:pt x="10815" y="31743"/>
                    <a:pt x="11725" y="31708"/>
                    <a:pt x="11811" y="31594"/>
                  </a:cubicBezTo>
                  <a:cubicBezTo>
                    <a:pt x="11918" y="31456"/>
                    <a:pt x="12039" y="28633"/>
                    <a:pt x="12079" y="27717"/>
                  </a:cubicBezTo>
                  <a:cubicBezTo>
                    <a:pt x="12084" y="27538"/>
                    <a:pt x="12088" y="27431"/>
                    <a:pt x="12088" y="27431"/>
                  </a:cubicBezTo>
                  <a:lnTo>
                    <a:pt x="12222" y="27431"/>
                  </a:lnTo>
                  <a:cubicBezTo>
                    <a:pt x="12370" y="27427"/>
                    <a:pt x="12548" y="27404"/>
                    <a:pt x="12745" y="27373"/>
                  </a:cubicBezTo>
                  <a:cubicBezTo>
                    <a:pt x="12749" y="27373"/>
                    <a:pt x="12754" y="27369"/>
                    <a:pt x="12767" y="27369"/>
                  </a:cubicBezTo>
                  <a:cubicBezTo>
                    <a:pt x="13437" y="27270"/>
                    <a:pt x="14259" y="27074"/>
                    <a:pt x="14259" y="27074"/>
                  </a:cubicBezTo>
                  <a:cubicBezTo>
                    <a:pt x="14259" y="27074"/>
                    <a:pt x="14898" y="28731"/>
                    <a:pt x="20191" y="30759"/>
                  </a:cubicBezTo>
                  <a:cubicBezTo>
                    <a:pt x="22506" y="31646"/>
                    <a:pt x="24204" y="31896"/>
                    <a:pt x="25382" y="31896"/>
                  </a:cubicBezTo>
                  <a:cubicBezTo>
                    <a:pt x="26898" y="31896"/>
                    <a:pt x="27552" y="31483"/>
                    <a:pt x="27552" y="31483"/>
                  </a:cubicBezTo>
                  <a:cubicBezTo>
                    <a:pt x="25368" y="31469"/>
                    <a:pt x="23242" y="30607"/>
                    <a:pt x="20709" y="28736"/>
                  </a:cubicBezTo>
                  <a:cubicBezTo>
                    <a:pt x="18194" y="26859"/>
                    <a:pt x="18060" y="23478"/>
                    <a:pt x="18060" y="23478"/>
                  </a:cubicBezTo>
                  <a:cubicBezTo>
                    <a:pt x="18275" y="20293"/>
                    <a:pt x="18427" y="18453"/>
                    <a:pt x="16568" y="15308"/>
                  </a:cubicBezTo>
                  <a:cubicBezTo>
                    <a:pt x="14710" y="12163"/>
                    <a:pt x="10074" y="10881"/>
                    <a:pt x="8265" y="9899"/>
                  </a:cubicBezTo>
                  <a:cubicBezTo>
                    <a:pt x="6987" y="9206"/>
                    <a:pt x="6290" y="8197"/>
                    <a:pt x="5995" y="7665"/>
                  </a:cubicBezTo>
                  <a:cubicBezTo>
                    <a:pt x="5897" y="7487"/>
                    <a:pt x="5843" y="7362"/>
                    <a:pt x="5826" y="7326"/>
                  </a:cubicBezTo>
                  <a:cubicBezTo>
                    <a:pt x="5821" y="7312"/>
                    <a:pt x="5821" y="7308"/>
                    <a:pt x="5821" y="7308"/>
                  </a:cubicBezTo>
                  <a:cubicBezTo>
                    <a:pt x="5821" y="7308"/>
                    <a:pt x="6004" y="7152"/>
                    <a:pt x="6187" y="6866"/>
                  </a:cubicBezTo>
                  <a:cubicBezTo>
                    <a:pt x="6335" y="6638"/>
                    <a:pt x="6487" y="6330"/>
                    <a:pt x="6545" y="5955"/>
                  </a:cubicBezTo>
                  <a:cubicBezTo>
                    <a:pt x="6576" y="5780"/>
                    <a:pt x="6563" y="5566"/>
                    <a:pt x="6536" y="5325"/>
                  </a:cubicBezTo>
                  <a:cubicBezTo>
                    <a:pt x="6420" y="4378"/>
                    <a:pt x="5955" y="3082"/>
                    <a:pt x="5955" y="3082"/>
                  </a:cubicBezTo>
                  <a:cubicBezTo>
                    <a:pt x="8390" y="1608"/>
                    <a:pt x="7407" y="90"/>
                    <a:pt x="7407" y="90"/>
                  </a:cubicBezTo>
                  <a:cubicBezTo>
                    <a:pt x="7348" y="86"/>
                    <a:pt x="7290" y="84"/>
                    <a:pt x="7233" y="84"/>
                  </a:cubicBezTo>
                  <a:cubicBezTo>
                    <a:pt x="5254" y="84"/>
                    <a:pt x="4646" y="2149"/>
                    <a:pt x="4646" y="2149"/>
                  </a:cubicBezTo>
                  <a:cubicBezTo>
                    <a:pt x="4435" y="2103"/>
                    <a:pt x="4115" y="2092"/>
                    <a:pt x="3866" y="2092"/>
                  </a:cubicBezTo>
                  <a:cubicBezTo>
                    <a:pt x="3657" y="2092"/>
                    <a:pt x="3498" y="2100"/>
                    <a:pt x="3498" y="2100"/>
                  </a:cubicBezTo>
                  <a:cubicBezTo>
                    <a:pt x="2958" y="32"/>
                    <a:pt x="979" y="0"/>
                    <a:pt x="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1"/>
            <p:cNvSpPr/>
            <p:nvPr/>
          </p:nvSpPr>
          <p:spPr>
            <a:xfrm>
              <a:off x="5732803" y="1403732"/>
              <a:ext cx="209468" cy="80379"/>
            </a:xfrm>
            <a:custGeom>
              <a:avLst/>
              <a:gdLst/>
              <a:ahLst/>
              <a:cxnLst/>
              <a:rect l="l" t="t" r="r" b="b"/>
              <a:pathLst>
                <a:path w="1475" h="566" extrusionOk="0">
                  <a:moveTo>
                    <a:pt x="1305" y="1"/>
                  </a:moveTo>
                  <a:cubicBezTo>
                    <a:pt x="1207" y="72"/>
                    <a:pt x="1100" y="144"/>
                    <a:pt x="988" y="206"/>
                  </a:cubicBezTo>
                  <a:cubicBezTo>
                    <a:pt x="689" y="372"/>
                    <a:pt x="345" y="497"/>
                    <a:pt x="1" y="519"/>
                  </a:cubicBezTo>
                  <a:cubicBezTo>
                    <a:pt x="122" y="546"/>
                    <a:pt x="276" y="566"/>
                    <a:pt x="418" y="566"/>
                  </a:cubicBezTo>
                  <a:cubicBezTo>
                    <a:pt x="443" y="566"/>
                    <a:pt x="468" y="565"/>
                    <a:pt x="492" y="564"/>
                  </a:cubicBezTo>
                  <a:cubicBezTo>
                    <a:pt x="849" y="537"/>
                    <a:pt x="1158" y="483"/>
                    <a:pt x="1475" y="336"/>
                  </a:cubicBezTo>
                  <a:cubicBezTo>
                    <a:pt x="1372" y="153"/>
                    <a:pt x="1318" y="32"/>
                    <a:pt x="1305"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1"/>
            <p:cNvSpPr/>
            <p:nvPr/>
          </p:nvSpPr>
          <p:spPr>
            <a:xfrm>
              <a:off x="5584401" y="582197"/>
              <a:ext cx="168853" cy="148261"/>
            </a:xfrm>
            <a:custGeom>
              <a:avLst/>
              <a:gdLst/>
              <a:ahLst/>
              <a:cxnLst/>
              <a:rect l="l" t="t" r="r" b="b"/>
              <a:pathLst>
                <a:path w="1189" h="1044" extrusionOk="0">
                  <a:moveTo>
                    <a:pt x="553" y="1"/>
                  </a:moveTo>
                  <a:cubicBezTo>
                    <a:pt x="530" y="1"/>
                    <a:pt x="507" y="6"/>
                    <a:pt x="487" y="15"/>
                  </a:cubicBezTo>
                  <a:cubicBezTo>
                    <a:pt x="438" y="37"/>
                    <a:pt x="394" y="77"/>
                    <a:pt x="353" y="117"/>
                  </a:cubicBezTo>
                  <a:cubicBezTo>
                    <a:pt x="202" y="260"/>
                    <a:pt x="85" y="439"/>
                    <a:pt x="0" y="636"/>
                  </a:cubicBezTo>
                  <a:cubicBezTo>
                    <a:pt x="72" y="814"/>
                    <a:pt x="304" y="1024"/>
                    <a:pt x="492" y="1042"/>
                  </a:cubicBezTo>
                  <a:cubicBezTo>
                    <a:pt x="506" y="1043"/>
                    <a:pt x="520" y="1043"/>
                    <a:pt x="535" y="1043"/>
                  </a:cubicBezTo>
                  <a:cubicBezTo>
                    <a:pt x="715" y="1043"/>
                    <a:pt x="887" y="966"/>
                    <a:pt x="1023" y="845"/>
                  </a:cubicBezTo>
                  <a:cubicBezTo>
                    <a:pt x="1113" y="770"/>
                    <a:pt x="1189" y="662"/>
                    <a:pt x="1180" y="546"/>
                  </a:cubicBezTo>
                  <a:cubicBezTo>
                    <a:pt x="1180" y="502"/>
                    <a:pt x="1162" y="457"/>
                    <a:pt x="1144" y="417"/>
                  </a:cubicBezTo>
                  <a:cubicBezTo>
                    <a:pt x="1131" y="372"/>
                    <a:pt x="1113" y="332"/>
                    <a:pt x="1086" y="301"/>
                  </a:cubicBezTo>
                  <a:cubicBezTo>
                    <a:pt x="1046" y="264"/>
                    <a:pt x="991" y="245"/>
                    <a:pt x="938" y="245"/>
                  </a:cubicBezTo>
                  <a:cubicBezTo>
                    <a:pt x="920" y="245"/>
                    <a:pt x="902" y="247"/>
                    <a:pt x="885" y="251"/>
                  </a:cubicBezTo>
                  <a:cubicBezTo>
                    <a:pt x="809" y="265"/>
                    <a:pt x="760" y="296"/>
                    <a:pt x="715" y="350"/>
                  </a:cubicBezTo>
                  <a:cubicBezTo>
                    <a:pt x="733" y="283"/>
                    <a:pt x="729" y="216"/>
                    <a:pt x="715" y="153"/>
                  </a:cubicBezTo>
                  <a:cubicBezTo>
                    <a:pt x="706" y="108"/>
                    <a:pt x="688" y="59"/>
                    <a:pt x="648" y="33"/>
                  </a:cubicBezTo>
                  <a:cubicBezTo>
                    <a:pt x="622" y="11"/>
                    <a:pt x="587" y="1"/>
                    <a:pt x="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51"/>
            <p:cNvSpPr/>
            <p:nvPr/>
          </p:nvSpPr>
          <p:spPr>
            <a:xfrm>
              <a:off x="5413703" y="965486"/>
              <a:ext cx="79527" cy="103527"/>
            </a:xfrm>
            <a:custGeom>
              <a:avLst/>
              <a:gdLst/>
              <a:ahLst/>
              <a:cxnLst/>
              <a:rect l="l" t="t" r="r" b="b"/>
              <a:pathLst>
                <a:path w="560" h="729" extrusionOk="0">
                  <a:moveTo>
                    <a:pt x="282" y="0"/>
                  </a:moveTo>
                  <a:cubicBezTo>
                    <a:pt x="130" y="0"/>
                    <a:pt x="1" y="166"/>
                    <a:pt x="1" y="367"/>
                  </a:cubicBezTo>
                  <a:cubicBezTo>
                    <a:pt x="1" y="568"/>
                    <a:pt x="126" y="728"/>
                    <a:pt x="282" y="728"/>
                  </a:cubicBezTo>
                  <a:cubicBezTo>
                    <a:pt x="434" y="728"/>
                    <a:pt x="559" y="568"/>
                    <a:pt x="559" y="367"/>
                  </a:cubicBezTo>
                  <a:cubicBezTo>
                    <a:pt x="559" y="166"/>
                    <a:pt x="439" y="0"/>
                    <a:pt x="2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51"/>
            <p:cNvSpPr/>
            <p:nvPr/>
          </p:nvSpPr>
          <p:spPr>
            <a:xfrm>
              <a:off x="5794436" y="968752"/>
              <a:ext cx="108498" cy="112758"/>
            </a:xfrm>
            <a:custGeom>
              <a:avLst/>
              <a:gdLst/>
              <a:ahLst/>
              <a:cxnLst/>
              <a:rect l="l" t="t" r="r" b="b"/>
              <a:pathLst>
                <a:path w="764" h="794" extrusionOk="0">
                  <a:moveTo>
                    <a:pt x="422" y="1"/>
                  </a:moveTo>
                  <a:cubicBezTo>
                    <a:pt x="272" y="1"/>
                    <a:pt x="124" y="118"/>
                    <a:pt x="67" y="299"/>
                  </a:cubicBezTo>
                  <a:cubicBezTo>
                    <a:pt x="0" y="509"/>
                    <a:pt x="89" y="723"/>
                    <a:pt x="259" y="781"/>
                  </a:cubicBezTo>
                  <a:cubicBezTo>
                    <a:pt x="286" y="789"/>
                    <a:pt x="313" y="793"/>
                    <a:pt x="340" y="793"/>
                  </a:cubicBezTo>
                  <a:cubicBezTo>
                    <a:pt x="490" y="793"/>
                    <a:pt x="640" y="673"/>
                    <a:pt x="697" y="495"/>
                  </a:cubicBezTo>
                  <a:cubicBezTo>
                    <a:pt x="764" y="285"/>
                    <a:pt x="675" y="67"/>
                    <a:pt x="505" y="13"/>
                  </a:cubicBezTo>
                  <a:cubicBezTo>
                    <a:pt x="478" y="5"/>
                    <a:pt x="450" y="1"/>
                    <a:pt x="4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1"/>
            <p:cNvSpPr/>
            <p:nvPr/>
          </p:nvSpPr>
          <p:spPr>
            <a:xfrm>
              <a:off x="5491099" y="1182195"/>
              <a:ext cx="279907" cy="242983"/>
            </a:xfrm>
            <a:custGeom>
              <a:avLst/>
              <a:gdLst/>
              <a:ahLst/>
              <a:cxnLst/>
              <a:rect l="l" t="t" r="r" b="b"/>
              <a:pathLst>
                <a:path w="1971" h="1711" extrusionOk="0">
                  <a:moveTo>
                    <a:pt x="896" y="0"/>
                  </a:moveTo>
                  <a:cubicBezTo>
                    <a:pt x="861" y="0"/>
                    <a:pt x="828" y="2"/>
                    <a:pt x="796" y="6"/>
                  </a:cubicBezTo>
                  <a:cubicBezTo>
                    <a:pt x="595" y="29"/>
                    <a:pt x="412" y="145"/>
                    <a:pt x="264" y="310"/>
                  </a:cubicBezTo>
                  <a:cubicBezTo>
                    <a:pt x="255" y="319"/>
                    <a:pt x="251" y="332"/>
                    <a:pt x="238" y="341"/>
                  </a:cubicBezTo>
                  <a:cubicBezTo>
                    <a:pt x="238" y="341"/>
                    <a:pt x="233" y="341"/>
                    <a:pt x="233" y="346"/>
                  </a:cubicBezTo>
                  <a:cubicBezTo>
                    <a:pt x="220" y="359"/>
                    <a:pt x="211" y="368"/>
                    <a:pt x="206" y="382"/>
                  </a:cubicBezTo>
                  <a:cubicBezTo>
                    <a:pt x="197" y="386"/>
                    <a:pt x="197" y="391"/>
                    <a:pt x="193" y="399"/>
                  </a:cubicBezTo>
                  <a:cubicBezTo>
                    <a:pt x="188" y="399"/>
                    <a:pt x="188" y="404"/>
                    <a:pt x="184" y="408"/>
                  </a:cubicBezTo>
                  <a:cubicBezTo>
                    <a:pt x="77" y="560"/>
                    <a:pt x="10" y="734"/>
                    <a:pt x="5" y="913"/>
                  </a:cubicBezTo>
                  <a:cubicBezTo>
                    <a:pt x="1" y="1123"/>
                    <a:pt x="72" y="1337"/>
                    <a:pt x="224" y="1480"/>
                  </a:cubicBezTo>
                  <a:cubicBezTo>
                    <a:pt x="372" y="1632"/>
                    <a:pt x="595" y="1699"/>
                    <a:pt x="809" y="1708"/>
                  </a:cubicBezTo>
                  <a:cubicBezTo>
                    <a:pt x="832" y="1710"/>
                    <a:pt x="856" y="1710"/>
                    <a:pt x="879" y="1710"/>
                  </a:cubicBezTo>
                  <a:cubicBezTo>
                    <a:pt x="1156" y="1710"/>
                    <a:pt x="1434" y="1612"/>
                    <a:pt x="1636" y="1418"/>
                  </a:cubicBezTo>
                  <a:cubicBezTo>
                    <a:pt x="1855" y="1212"/>
                    <a:pt x="1971" y="904"/>
                    <a:pt x="1926" y="605"/>
                  </a:cubicBezTo>
                  <a:cubicBezTo>
                    <a:pt x="1819" y="404"/>
                    <a:pt x="1671" y="265"/>
                    <a:pt x="1470" y="154"/>
                  </a:cubicBezTo>
                  <a:cubicBezTo>
                    <a:pt x="1315" y="63"/>
                    <a:pt x="1091" y="0"/>
                    <a:pt x="896" y="0"/>
                  </a:cubicBezTo>
                  <a:close/>
                </a:path>
              </a:pathLst>
            </a:custGeom>
            <a:solidFill>
              <a:srgbClr val="FFFFFF">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1"/>
            <p:cNvSpPr/>
            <p:nvPr/>
          </p:nvSpPr>
          <p:spPr>
            <a:xfrm>
              <a:off x="5532425" y="1190573"/>
              <a:ext cx="171409" cy="132640"/>
            </a:xfrm>
            <a:custGeom>
              <a:avLst/>
              <a:gdLst/>
              <a:ahLst/>
              <a:cxnLst/>
              <a:rect l="l" t="t" r="r" b="b"/>
              <a:pathLst>
                <a:path w="1207" h="934" extrusionOk="0">
                  <a:moveTo>
                    <a:pt x="466" y="0"/>
                  </a:moveTo>
                  <a:cubicBezTo>
                    <a:pt x="374" y="0"/>
                    <a:pt x="284" y="9"/>
                    <a:pt x="215" y="37"/>
                  </a:cubicBezTo>
                  <a:cubicBezTo>
                    <a:pt x="125" y="68"/>
                    <a:pt x="54" y="153"/>
                    <a:pt x="27" y="242"/>
                  </a:cubicBezTo>
                  <a:cubicBezTo>
                    <a:pt x="0" y="336"/>
                    <a:pt x="5" y="439"/>
                    <a:pt x="31" y="533"/>
                  </a:cubicBezTo>
                  <a:cubicBezTo>
                    <a:pt x="76" y="667"/>
                    <a:pt x="165" y="792"/>
                    <a:pt x="286" y="863"/>
                  </a:cubicBezTo>
                  <a:cubicBezTo>
                    <a:pt x="367" y="909"/>
                    <a:pt x="462" y="933"/>
                    <a:pt x="555" y="933"/>
                  </a:cubicBezTo>
                  <a:cubicBezTo>
                    <a:pt x="605" y="933"/>
                    <a:pt x="654" y="926"/>
                    <a:pt x="702" y="912"/>
                  </a:cubicBezTo>
                  <a:cubicBezTo>
                    <a:pt x="782" y="885"/>
                    <a:pt x="853" y="841"/>
                    <a:pt x="925" y="792"/>
                  </a:cubicBezTo>
                  <a:cubicBezTo>
                    <a:pt x="1005" y="734"/>
                    <a:pt x="1086" y="675"/>
                    <a:pt x="1139" y="591"/>
                  </a:cubicBezTo>
                  <a:cubicBezTo>
                    <a:pt x="1206" y="474"/>
                    <a:pt x="1197" y="323"/>
                    <a:pt x="1126" y="211"/>
                  </a:cubicBezTo>
                  <a:cubicBezTo>
                    <a:pt x="1050" y="86"/>
                    <a:pt x="894" y="19"/>
                    <a:pt x="746" y="14"/>
                  </a:cubicBezTo>
                  <a:cubicBezTo>
                    <a:pt x="665" y="10"/>
                    <a:pt x="565" y="0"/>
                    <a:pt x="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51"/>
            <p:cNvSpPr/>
            <p:nvPr/>
          </p:nvSpPr>
          <p:spPr>
            <a:xfrm>
              <a:off x="5602863" y="1292821"/>
              <a:ext cx="10793" cy="134628"/>
            </a:xfrm>
            <a:custGeom>
              <a:avLst/>
              <a:gdLst/>
              <a:ahLst/>
              <a:cxnLst/>
              <a:rect l="l" t="t" r="r" b="b"/>
              <a:pathLst>
                <a:path w="76" h="948" extrusionOk="0">
                  <a:moveTo>
                    <a:pt x="54" y="0"/>
                  </a:moveTo>
                  <a:cubicBezTo>
                    <a:pt x="40" y="0"/>
                    <a:pt x="27" y="9"/>
                    <a:pt x="27" y="22"/>
                  </a:cubicBezTo>
                  <a:cubicBezTo>
                    <a:pt x="13" y="210"/>
                    <a:pt x="9" y="438"/>
                    <a:pt x="9" y="661"/>
                  </a:cubicBezTo>
                  <a:cubicBezTo>
                    <a:pt x="5" y="751"/>
                    <a:pt x="5" y="840"/>
                    <a:pt x="5" y="920"/>
                  </a:cubicBezTo>
                  <a:cubicBezTo>
                    <a:pt x="0" y="938"/>
                    <a:pt x="9" y="947"/>
                    <a:pt x="27" y="947"/>
                  </a:cubicBezTo>
                  <a:cubicBezTo>
                    <a:pt x="40" y="947"/>
                    <a:pt x="49" y="934"/>
                    <a:pt x="54" y="925"/>
                  </a:cubicBezTo>
                  <a:cubicBezTo>
                    <a:pt x="63" y="840"/>
                    <a:pt x="63" y="751"/>
                    <a:pt x="63" y="661"/>
                  </a:cubicBezTo>
                  <a:cubicBezTo>
                    <a:pt x="63" y="447"/>
                    <a:pt x="63" y="215"/>
                    <a:pt x="76" y="27"/>
                  </a:cubicBezTo>
                  <a:cubicBezTo>
                    <a:pt x="76" y="9"/>
                    <a:pt x="67"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51"/>
            <p:cNvSpPr/>
            <p:nvPr/>
          </p:nvSpPr>
          <p:spPr>
            <a:xfrm>
              <a:off x="5486697" y="1202076"/>
              <a:ext cx="286865" cy="227220"/>
            </a:xfrm>
            <a:custGeom>
              <a:avLst/>
              <a:gdLst/>
              <a:ahLst/>
              <a:cxnLst/>
              <a:rect l="l" t="t" r="r" b="b"/>
              <a:pathLst>
                <a:path w="2020" h="1600" extrusionOk="0">
                  <a:moveTo>
                    <a:pt x="528" y="0"/>
                  </a:moveTo>
                  <a:cubicBezTo>
                    <a:pt x="438" y="14"/>
                    <a:pt x="353" y="67"/>
                    <a:pt x="273" y="152"/>
                  </a:cubicBezTo>
                  <a:lnTo>
                    <a:pt x="246" y="184"/>
                  </a:lnTo>
                  <a:lnTo>
                    <a:pt x="242" y="192"/>
                  </a:lnTo>
                  <a:cubicBezTo>
                    <a:pt x="224" y="206"/>
                    <a:pt x="215" y="224"/>
                    <a:pt x="197" y="246"/>
                  </a:cubicBezTo>
                  <a:cubicBezTo>
                    <a:pt x="197" y="251"/>
                    <a:pt x="197" y="251"/>
                    <a:pt x="193" y="259"/>
                  </a:cubicBezTo>
                  <a:cubicBezTo>
                    <a:pt x="85" y="411"/>
                    <a:pt x="18" y="594"/>
                    <a:pt x="14" y="769"/>
                  </a:cubicBezTo>
                  <a:cubicBezTo>
                    <a:pt x="1" y="992"/>
                    <a:pt x="85" y="1211"/>
                    <a:pt x="237" y="1358"/>
                  </a:cubicBezTo>
                  <a:cubicBezTo>
                    <a:pt x="380" y="1501"/>
                    <a:pt x="595" y="1586"/>
                    <a:pt x="840" y="1600"/>
                  </a:cubicBezTo>
                  <a:lnTo>
                    <a:pt x="894" y="1600"/>
                  </a:lnTo>
                  <a:cubicBezTo>
                    <a:pt x="1198" y="1600"/>
                    <a:pt x="1475" y="1492"/>
                    <a:pt x="1671" y="1291"/>
                  </a:cubicBezTo>
                  <a:cubicBezTo>
                    <a:pt x="1899" y="1072"/>
                    <a:pt x="2020" y="755"/>
                    <a:pt x="1975" y="465"/>
                  </a:cubicBezTo>
                  <a:lnTo>
                    <a:pt x="1975" y="460"/>
                  </a:lnTo>
                  <a:cubicBezTo>
                    <a:pt x="1975" y="447"/>
                    <a:pt x="1962" y="438"/>
                    <a:pt x="1948" y="438"/>
                  </a:cubicBezTo>
                  <a:cubicBezTo>
                    <a:pt x="1939" y="438"/>
                    <a:pt x="1926" y="447"/>
                    <a:pt x="1926" y="460"/>
                  </a:cubicBezTo>
                  <a:lnTo>
                    <a:pt x="1926" y="469"/>
                  </a:lnTo>
                  <a:cubicBezTo>
                    <a:pt x="1975" y="751"/>
                    <a:pt x="1863" y="1050"/>
                    <a:pt x="1644" y="1256"/>
                  </a:cubicBezTo>
                  <a:cubicBezTo>
                    <a:pt x="1454" y="1438"/>
                    <a:pt x="1182" y="1543"/>
                    <a:pt x="898" y="1543"/>
                  </a:cubicBezTo>
                  <a:cubicBezTo>
                    <a:pt x="876" y="1543"/>
                    <a:pt x="854" y="1543"/>
                    <a:pt x="831" y="1541"/>
                  </a:cubicBezTo>
                  <a:cubicBezTo>
                    <a:pt x="599" y="1533"/>
                    <a:pt x="398" y="1452"/>
                    <a:pt x="264" y="1318"/>
                  </a:cubicBezTo>
                  <a:cubicBezTo>
                    <a:pt x="130" y="1184"/>
                    <a:pt x="54" y="979"/>
                    <a:pt x="59" y="773"/>
                  </a:cubicBezTo>
                  <a:cubicBezTo>
                    <a:pt x="63" y="599"/>
                    <a:pt x="126" y="429"/>
                    <a:pt x="224" y="286"/>
                  </a:cubicBezTo>
                  <a:cubicBezTo>
                    <a:pt x="224" y="282"/>
                    <a:pt x="233" y="273"/>
                    <a:pt x="237" y="268"/>
                  </a:cubicBezTo>
                  <a:cubicBezTo>
                    <a:pt x="246" y="251"/>
                    <a:pt x="264" y="242"/>
                    <a:pt x="273" y="224"/>
                  </a:cubicBezTo>
                  <a:lnTo>
                    <a:pt x="282" y="219"/>
                  </a:lnTo>
                  <a:lnTo>
                    <a:pt x="309" y="192"/>
                  </a:lnTo>
                  <a:cubicBezTo>
                    <a:pt x="380" y="112"/>
                    <a:pt x="452" y="63"/>
                    <a:pt x="532" y="50"/>
                  </a:cubicBezTo>
                  <a:cubicBezTo>
                    <a:pt x="550" y="50"/>
                    <a:pt x="554" y="36"/>
                    <a:pt x="554" y="23"/>
                  </a:cubicBezTo>
                  <a:cubicBezTo>
                    <a:pt x="554" y="5"/>
                    <a:pt x="537"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1"/>
            <p:cNvSpPr/>
            <p:nvPr/>
          </p:nvSpPr>
          <p:spPr>
            <a:xfrm>
              <a:off x="5826105" y="1096704"/>
              <a:ext cx="198107" cy="242557"/>
            </a:xfrm>
            <a:custGeom>
              <a:avLst/>
              <a:gdLst/>
              <a:ahLst/>
              <a:cxnLst/>
              <a:rect l="l" t="t" r="r" b="b"/>
              <a:pathLst>
                <a:path w="1395" h="1708" extrusionOk="0">
                  <a:moveTo>
                    <a:pt x="858" y="1"/>
                  </a:moveTo>
                  <a:cubicBezTo>
                    <a:pt x="389" y="1"/>
                    <a:pt x="0" y="381"/>
                    <a:pt x="0" y="854"/>
                  </a:cubicBezTo>
                  <a:cubicBezTo>
                    <a:pt x="0" y="1323"/>
                    <a:pt x="380" y="1707"/>
                    <a:pt x="858" y="1707"/>
                  </a:cubicBezTo>
                  <a:cubicBezTo>
                    <a:pt x="907" y="1707"/>
                    <a:pt x="956" y="1707"/>
                    <a:pt x="1005" y="1698"/>
                  </a:cubicBezTo>
                  <a:cubicBezTo>
                    <a:pt x="1153" y="1470"/>
                    <a:pt x="1305" y="1162"/>
                    <a:pt x="1363" y="787"/>
                  </a:cubicBezTo>
                  <a:cubicBezTo>
                    <a:pt x="1394" y="613"/>
                    <a:pt x="1385" y="398"/>
                    <a:pt x="1354" y="162"/>
                  </a:cubicBezTo>
                  <a:cubicBezTo>
                    <a:pt x="1215" y="59"/>
                    <a:pt x="1041" y="1"/>
                    <a:pt x="858" y="1"/>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1"/>
            <p:cNvSpPr/>
            <p:nvPr/>
          </p:nvSpPr>
          <p:spPr>
            <a:xfrm>
              <a:off x="5326224" y="1096704"/>
              <a:ext cx="160048" cy="242557"/>
            </a:xfrm>
            <a:custGeom>
              <a:avLst/>
              <a:gdLst/>
              <a:ahLst/>
              <a:cxnLst/>
              <a:rect l="l" t="t" r="r" b="b"/>
              <a:pathLst>
                <a:path w="1127" h="1708" extrusionOk="0">
                  <a:moveTo>
                    <a:pt x="255" y="1"/>
                  </a:moveTo>
                  <a:cubicBezTo>
                    <a:pt x="224" y="117"/>
                    <a:pt x="188" y="242"/>
                    <a:pt x="157" y="363"/>
                  </a:cubicBezTo>
                  <a:cubicBezTo>
                    <a:pt x="0" y="939"/>
                    <a:pt x="139" y="1381"/>
                    <a:pt x="358" y="1707"/>
                  </a:cubicBezTo>
                  <a:cubicBezTo>
                    <a:pt x="787" y="1663"/>
                    <a:pt x="1126" y="1301"/>
                    <a:pt x="1126" y="854"/>
                  </a:cubicBezTo>
                  <a:cubicBezTo>
                    <a:pt x="1126" y="381"/>
                    <a:pt x="742" y="1"/>
                    <a:pt x="273" y="1"/>
                  </a:cubicBezTo>
                  <a:close/>
                </a:path>
              </a:pathLst>
            </a:custGeom>
            <a:solidFill>
              <a:srgbClr val="FFFFFF">
                <a:alpha val="11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1"/>
            <p:cNvSpPr/>
            <p:nvPr/>
          </p:nvSpPr>
          <p:spPr>
            <a:xfrm>
              <a:off x="5911028" y="406529"/>
              <a:ext cx="235599" cy="370085"/>
            </a:xfrm>
            <a:custGeom>
              <a:avLst/>
              <a:gdLst/>
              <a:ahLst/>
              <a:cxnLst/>
              <a:rect l="l" t="t" r="r" b="b"/>
              <a:pathLst>
                <a:path w="1659" h="2606" extrusionOk="0">
                  <a:moveTo>
                    <a:pt x="1533" y="1"/>
                  </a:moveTo>
                  <a:lnTo>
                    <a:pt x="1533" y="1"/>
                  </a:lnTo>
                  <a:cubicBezTo>
                    <a:pt x="1028" y="367"/>
                    <a:pt x="599" y="836"/>
                    <a:pt x="287" y="1377"/>
                  </a:cubicBezTo>
                  <a:cubicBezTo>
                    <a:pt x="180" y="1564"/>
                    <a:pt x="86" y="1761"/>
                    <a:pt x="41" y="1975"/>
                  </a:cubicBezTo>
                  <a:cubicBezTo>
                    <a:pt x="1" y="2185"/>
                    <a:pt x="14" y="2413"/>
                    <a:pt x="113" y="2605"/>
                  </a:cubicBezTo>
                  <a:cubicBezTo>
                    <a:pt x="675" y="2333"/>
                    <a:pt x="1162" y="1877"/>
                    <a:pt x="1421" y="1296"/>
                  </a:cubicBezTo>
                  <a:cubicBezTo>
                    <a:pt x="1605" y="894"/>
                    <a:pt x="1658" y="425"/>
                    <a:pt x="1533" y="1"/>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1"/>
            <p:cNvSpPr/>
            <p:nvPr/>
          </p:nvSpPr>
          <p:spPr>
            <a:xfrm>
              <a:off x="5199976" y="371737"/>
              <a:ext cx="242415" cy="419363"/>
            </a:xfrm>
            <a:custGeom>
              <a:avLst/>
              <a:gdLst/>
              <a:ahLst/>
              <a:cxnLst/>
              <a:rect l="l" t="t" r="r" b="b"/>
              <a:pathLst>
                <a:path w="1707" h="2953" extrusionOk="0">
                  <a:moveTo>
                    <a:pt x="251" y="0"/>
                  </a:moveTo>
                  <a:cubicBezTo>
                    <a:pt x="23" y="460"/>
                    <a:pt x="1" y="1019"/>
                    <a:pt x="197" y="1492"/>
                  </a:cubicBezTo>
                  <a:cubicBezTo>
                    <a:pt x="470" y="2149"/>
                    <a:pt x="1095" y="2587"/>
                    <a:pt x="1707" y="2953"/>
                  </a:cubicBezTo>
                  <a:cubicBezTo>
                    <a:pt x="1515" y="1867"/>
                    <a:pt x="948" y="858"/>
                    <a:pt x="251" y="0"/>
                  </a:cubicBezTo>
                  <a:close/>
                </a:path>
              </a:pathLst>
            </a:cu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51"/>
            <p:cNvSpPr/>
            <p:nvPr/>
          </p:nvSpPr>
          <p:spPr>
            <a:xfrm>
              <a:off x="5473348" y="1991659"/>
              <a:ext cx="856619" cy="1622919"/>
            </a:xfrm>
            <a:custGeom>
              <a:avLst/>
              <a:gdLst/>
              <a:ahLst/>
              <a:cxnLst/>
              <a:rect l="l" t="t" r="r" b="b"/>
              <a:pathLst>
                <a:path w="6032" h="11428" extrusionOk="0">
                  <a:moveTo>
                    <a:pt x="352" y="1"/>
                  </a:moveTo>
                  <a:cubicBezTo>
                    <a:pt x="232" y="1"/>
                    <a:pt x="109" y="38"/>
                    <a:pt x="1" y="95"/>
                  </a:cubicBezTo>
                  <a:cubicBezTo>
                    <a:pt x="19" y="2508"/>
                    <a:pt x="908" y="4281"/>
                    <a:pt x="1113" y="4674"/>
                  </a:cubicBezTo>
                  <a:cubicBezTo>
                    <a:pt x="1220" y="4884"/>
                    <a:pt x="1274" y="4938"/>
                    <a:pt x="1390" y="5268"/>
                  </a:cubicBezTo>
                  <a:cubicBezTo>
                    <a:pt x="1466" y="5474"/>
                    <a:pt x="1555" y="5782"/>
                    <a:pt x="1694" y="6291"/>
                  </a:cubicBezTo>
                  <a:cubicBezTo>
                    <a:pt x="1770" y="6586"/>
                    <a:pt x="1868" y="6948"/>
                    <a:pt x="1984" y="7399"/>
                  </a:cubicBezTo>
                  <a:cubicBezTo>
                    <a:pt x="2006" y="7497"/>
                    <a:pt x="2029" y="7591"/>
                    <a:pt x="2056" y="7689"/>
                  </a:cubicBezTo>
                  <a:cubicBezTo>
                    <a:pt x="2091" y="7832"/>
                    <a:pt x="2127" y="7966"/>
                    <a:pt x="2172" y="8091"/>
                  </a:cubicBezTo>
                  <a:cubicBezTo>
                    <a:pt x="2877" y="10226"/>
                    <a:pt x="4602" y="11276"/>
                    <a:pt x="5089" y="11428"/>
                  </a:cubicBezTo>
                  <a:cubicBezTo>
                    <a:pt x="4981" y="10816"/>
                    <a:pt x="5030" y="10182"/>
                    <a:pt x="5142" y="9596"/>
                  </a:cubicBezTo>
                  <a:cubicBezTo>
                    <a:pt x="5290" y="8859"/>
                    <a:pt x="5558" y="8136"/>
                    <a:pt x="6031" y="7551"/>
                  </a:cubicBezTo>
                  <a:cubicBezTo>
                    <a:pt x="4553" y="6429"/>
                    <a:pt x="3342" y="4960"/>
                    <a:pt x="2520" y="3289"/>
                  </a:cubicBezTo>
                  <a:cubicBezTo>
                    <a:pt x="2060" y="2360"/>
                    <a:pt x="1721" y="1364"/>
                    <a:pt x="1113" y="529"/>
                  </a:cubicBezTo>
                  <a:cubicBezTo>
                    <a:pt x="957" y="305"/>
                    <a:pt x="756" y="87"/>
                    <a:pt x="492" y="19"/>
                  </a:cubicBezTo>
                  <a:cubicBezTo>
                    <a:pt x="446" y="7"/>
                    <a:pt x="399" y="1"/>
                    <a:pt x="352" y="1"/>
                  </a:cubicBezTo>
                  <a:close/>
                </a:path>
              </a:pathLst>
            </a:custGeom>
            <a:solidFill>
              <a:srgbClr val="FFFFFF">
                <a:alpha val="1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1"/>
            <p:cNvSpPr/>
            <p:nvPr/>
          </p:nvSpPr>
          <p:spPr>
            <a:xfrm>
              <a:off x="5670602" y="2232226"/>
              <a:ext cx="196829" cy="653542"/>
            </a:xfrm>
            <a:custGeom>
              <a:avLst/>
              <a:gdLst/>
              <a:ahLst/>
              <a:cxnLst/>
              <a:rect l="l" t="t" r="r" b="b"/>
              <a:pathLst>
                <a:path w="1386" h="4602" extrusionOk="0">
                  <a:moveTo>
                    <a:pt x="1337" y="1"/>
                  </a:moveTo>
                  <a:cubicBezTo>
                    <a:pt x="1185" y="492"/>
                    <a:pt x="1024" y="974"/>
                    <a:pt x="850" y="1457"/>
                  </a:cubicBezTo>
                  <a:cubicBezTo>
                    <a:pt x="595" y="2176"/>
                    <a:pt x="309" y="2882"/>
                    <a:pt x="1" y="3579"/>
                  </a:cubicBezTo>
                  <a:cubicBezTo>
                    <a:pt x="77" y="3784"/>
                    <a:pt x="166" y="4092"/>
                    <a:pt x="305" y="4601"/>
                  </a:cubicBezTo>
                  <a:cubicBezTo>
                    <a:pt x="841" y="3753"/>
                    <a:pt x="1051" y="2734"/>
                    <a:pt x="1216" y="1743"/>
                  </a:cubicBezTo>
                  <a:cubicBezTo>
                    <a:pt x="1310" y="1166"/>
                    <a:pt x="1386" y="581"/>
                    <a:pt x="1337"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51"/>
            <p:cNvSpPr/>
            <p:nvPr/>
          </p:nvSpPr>
          <p:spPr>
            <a:xfrm>
              <a:off x="5755099" y="2387018"/>
              <a:ext cx="441659" cy="753802"/>
            </a:xfrm>
            <a:custGeom>
              <a:avLst/>
              <a:gdLst/>
              <a:ahLst/>
              <a:cxnLst/>
              <a:rect l="l" t="t" r="r" b="b"/>
              <a:pathLst>
                <a:path w="3110" h="5308" extrusionOk="0">
                  <a:moveTo>
                    <a:pt x="2953" y="0"/>
                  </a:moveTo>
                  <a:cubicBezTo>
                    <a:pt x="2372" y="1734"/>
                    <a:pt x="1349" y="3319"/>
                    <a:pt x="9" y="4566"/>
                  </a:cubicBezTo>
                  <a:cubicBezTo>
                    <a:pt x="9" y="4579"/>
                    <a:pt x="5" y="4584"/>
                    <a:pt x="5" y="4592"/>
                  </a:cubicBezTo>
                  <a:cubicBezTo>
                    <a:pt x="5" y="4606"/>
                    <a:pt x="0" y="4610"/>
                    <a:pt x="0" y="4615"/>
                  </a:cubicBezTo>
                  <a:cubicBezTo>
                    <a:pt x="22" y="4713"/>
                    <a:pt x="45" y="4807"/>
                    <a:pt x="72" y="4905"/>
                  </a:cubicBezTo>
                  <a:cubicBezTo>
                    <a:pt x="107" y="5048"/>
                    <a:pt x="143" y="5182"/>
                    <a:pt x="188" y="5307"/>
                  </a:cubicBezTo>
                  <a:cubicBezTo>
                    <a:pt x="992" y="4633"/>
                    <a:pt x="1697" y="3833"/>
                    <a:pt x="2216" y="2917"/>
                  </a:cubicBezTo>
                  <a:cubicBezTo>
                    <a:pt x="2586" y="2270"/>
                    <a:pt x="2859" y="1573"/>
                    <a:pt x="3011" y="854"/>
                  </a:cubicBezTo>
                  <a:cubicBezTo>
                    <a:pt x="3055" y="635"/>
                    <a:pt x="3087" y="416"/>
                    <a:pt x="3109" y="202"/>
                  </a:cubicBezTo>
                  <a:lnTo>
                    <a:pt x="2953" y="0"/>
                  </a:ln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51"/>
            <p:cNvSpPr/>
            <p:nvPr/>
          </p:nvSpPr>
          <p:spPr>
            <a:xfrm>
              <a:off x="4625965" y="1625128"/>
              <a:ext cx="1259935" cy="1147035"/>
            </a:xfrm>
            <a:custGeom>
              <a:avLst/>
              <a:gdLst/>
              <a:ahLst/>
              <a:cxnLst/>
              <a:rect l="l" t="t" r="r" b="b"/>
              <a:pathLst>
                <a:path w="8872" h="8077" extrusionOk="0">
                  <a:moveTo>
                    <a:pt x="6410" y="1"/>
                  </a:moveTo>
                  <a:lnTo>
                    <a:pt x="0" y="4771"/>
                  </a:lnTo>
                  <a:lnTo>
                    <a:pt x="2461" y="8077"/>
                  </a:lnTo>
                  <a:lnTo>
                    <a:pt x="8871" y="3306"/>
                  </a:lnTo>
                  <a:lnTo>
                    <a:pt x="6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51"/>
            <p:cNvSpPr/>
            <p:nvPr/>
          </p:nvSpPr>
          <p:spPr>
            <a:xfrm>
              <a:off x="4817538" y="2100865"/>
              <a:ext cx="253776" cy="292688"/>
            </a:xfrm>
            <a:custGeom>
              <a:avLst/>
              <a:gdLst/>
              <a:ahLst/>
              <a:cxnLst/>
              <a:rect l="l" t="t" r="r" b="b"/>
              <a:pathLst>
                <a:path w="1787" h="2061" extrusionOk="0">
                  <a:moveTo>
                    <a:pt x="567" y="1"/>
                  </a:moveTo>
                  <a:lnTo>
                    <a:pt x="0" y="421"/>
                  </a:lnTo>
                  <a:lnTo>
                    <a:pt x="1220" y="2060"/>
                  </a:lnTo>
                  <a:lnTo>
                    <a:pt x="1787" y="1640"/>
                  </a:lnTo>
                  <a:lnTo>
                    <a:pt x="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51"/>
            <p:cNvSpPr/>
            <p:nvPr/>
          </p:nvSpPr>
          <p:spPr>
            <a:xfrm>
              <a:off x="4779479" y="1956866"/>
              <a:ext cx="331173" cy="580689"/>
            </a:xfrm>
            <a:custGeom>
              <a:avLst/>
              <a:gdLst/>
              <a:ahLst/>
              <a:cxnLst/>
              <a:rect l="l" t="t" r="r" b="b"/>
              <a:pathLst>
                <a:path w="2332" h="4089" extrusionOk="0">
                  <a:moveTo>
                    <a:pt x="2207" y="1"/>
                  </a:moveTo>
                  <a:lnTo>
                    <a:pt x="1827" y="287"/>
                  </a:lnTo>
                  <a:lnTo>
                    <a:pt x="1206" y="1502"/>
                  </a:lnTo>
                  <a:lnTo>
                    <a:pt x="1130" y="1654"/>
                  </a:lnTo>
                  <a:lnTo>
                    <a:pt x="1126" y="1658"/>
                  </a:lnTo>
                  <a:lnTo>
                    <a:pt x="1018" y="1877"/>
                  </a:lnTo>
                  <a:lnTo>
                    <a:pt x="996" y="1917"/>
                  </a:lnTo>
                  <a:lnTo>
                    <a:pt x="916" y="2065"/>
                  </a:lnTo>
                  <a:lnTo>
                    <a:pt x="849" y="2203"/>
                  </a:lnTo>
                  <a:lnTo>
                    <a:pt x="791" y="2319"/>
                  </a:lnTo>
                  <a:lnTo>
                    <a:pt x="576" y="2744"/>
                  </a:lnTo>
                  <a:lnTo>
                    <a:pt x="456" y="2976"/>
                  </a:lnTo>
                  <a:lnTo>
                    <a:pt x="0" y="3878"/>
                  </a:lnTo>
                  <a:lnTo>
                    <a:pt x="156" y="4088"/>
                  </a:lnTo>
                  <a:lnTo>
                    <a:pt x="442" y="3878"/>
                  </a:lnTo>
                  <a:lnTo>
                    <a:pt x="1112" y="2560"/>
                  </a:lnTo>
                  <a:lnTo>
                    <a:pt x="1170" y="2449"/>
                  </a:lnTo>
                  <a:lnTo>
                    <a:pt x="1179" y="2426"/>
                  </a:lnTo>
                  <a:lnTo>
                    <a:pt x="1282" y="2230"/>
                  </a:lnTo>
                  <a:lnTo>
                    <a:pt x="1291" y="2212"/>
                  </a:lnTo>
                  <a:lnTo>
                    <a:pt x="1394" y="2016"/>
                  </a:lnTo>
                  <a:lnTo>
                    <a:pt x="1416" y="1966"/>
                  </a:lnTo>
                  <a:lnTo>
                    <a:pt x="1470" y="1859"/>
                  </a:lnTo>
                  <a:lnTo>
                    <a:pt x="1470" y="1855"/>
                  </a:lnTo>
                  <a:lnTo>
                    <a:pt x="1505" y="1788"/>
                  </a:lnTo>
                  <a:lnTo>
                    <a:pt x="1711" y="1386"/>
                  </a:lnTo>
                  <a:lnTo>
                    <a:pt x="1845" y="1122"/>
                  </a:lnTo>
                  <a:lnTo>
                    <a:pt x="2332" y="166"/>
                  </a:lnTo>
                  <a:lnTo>
                    <a:pt x="22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51"/>
            <p:cNvSpPr/>
            <p:nvPr/>
          </p:nvSpPr>
          <p:spPr>
            <a:xfrm>
              <a:off x="4627243" y="2165622"/>
              <a:ext cx="640192" cy="163740"/>
            </a:xfrm>
            <a:custGeom>
              <a:avLst/>
              <a:gdLst/>
              <a:ahLst/>
              <a:cxnLst/>
              <a:rect l="l" t="t" r="r" b="b"/>
              <a:pathLst>
                <a:path w="4508" h="1153" extrusionOk="0">
                  <a:moveTo>
                    <a:pt x="4373" y="1"/>
                  </a:moveTo>
                  <a:lnTo>
                    <a:pt x="3297" y="188"/>
                  </a:lnTo>
                  <a:lnTo>
                    <a:pt x="3037" y="242"/>
                  </a:lnTo>
                  <a:lnTo>
                    <a:pt x="2577" y="318"/>
                  </a:lnTo>
                  <a:lnTo>
                    <a:pt x="2501" y="336"/>
                  </a:lnTo>
                  <a:lnTo>
                    <a:pt x="2367" y="358"/>
                  </a:lnTo>
                  <a:lnTo>
                    <a:pt x="2354" y="358"/>
                  </a:lnTo>
                  <a:lnTo>
                    <a:pt x="2323" y="362"/>
                  </a:lnTo>
                  <a:lnTo>
                    <a:pt x="2135" y="398"/>
                  </a:lnTo>
                  <a:lnTo>
                    <a:pt x="2090" y="407"/>
                  </a:lnTo>
                  <a:lnTo>
                    <a:pt x="1872" y="443"/>
                  </a:lnTo>
                  <a:lnTo>
                    <a:pt x="1845" y="447"/>
                  </a:lnTo>
                  <a:lnTo>
                    <a:pt x="1729" y="470"/>
                  </a:lnTo>
                  <a:lnTo>
                    <a:pt x="344" y="715"/>
                  </a:lnTo>
                  <a:lnTo>
                    <a:pt x="0" y="970"/>
                  </a:lnTo>
                  <a:lnTo>
                    <a:pt x="134" y="1153"/>
                  </a:lnTo>
                  <a:lnTo>
                    <a:pt x="1135" y="979"/>
                  </a:lnTo>
                  <a:lnTo>
                    <a:pt x="1425" y="925"/>
                  </a:lnTo>
                  <a:lnTo>
                    <a:pt x="1863" y="849"/>
                  </a:lnTo>
                  <a:lnTo>
                    <a:pt x="2099" y="805"/>
                  </a:lnTo>
                  <a:lnTo>
                    <a:pt x="2140" y="800"/>
                  </a:lnTo>
                  <a:lnTo>
                    <a:pt x="2225" y="782"/>
                  </a:lnTo>
                  <a:lnTo>
                    <a:pt x="2332" y="764"/>
                  </a:lnTo>
                  <a:lnTo>
                    <a:pt x="2354" y="760"/>
                  </a:lnTo>
                  <a:lnTo>
                    <a:pt x="2586" y="720"/>
                  </a:lnTo>
                  <a:lnTo>
                    <a:pt x="2765" y="688"/>
                  </a:lnTo>
                  <a:lnTo>
                    <a:pt x="4154" y="443"/>
                  </a:lnTo>
                  <a:lnTo>
                    <a:pt x="4507" y="184"/>
                  </a:lnTo>
                  <a:lnTo>
                    <a:pt x="4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51"/>
            <p:cNvSpPr/>
            <p:nvPr/>
          </p:nvSpPr>
          <p:spPr>
            <a:xfrm>
              <a:off x="4798509" y="2270285"/>
              <a:ext cx="149113" cy="267268"/>
            </a:xfrm>
            <a:custGeom>
              <a:avLst/>
              <a:gdLst/>
              <a:ahLst/>
              <a:cxnLst/>
              <a:rect l="l" t="t" r="r" b="b"/>
              <a:pathLst>
                <a:path w="1050" h="1882" extrusionOk="0">
                  <a:moveTo>
                    <a:pt x="929" y="1"/>
                  </a:moveTo>
                  <a:lnTo>
                    <a:pt x="911" y="32"/>
                  </a:lnTo>
                  <a:lnTo>
                    <a:pt x="893" y="68"/>
                  </a:lnTo>
                  <a:lnTo>
                    <a:pt x="844" y="166"/>
                  </a:lnTo>
                  <a:lnTo>
                    <a:pt x="791" y="278"/>
                  </a:lnTo>
                  <a:lnTo>
                    <a:pt x="670" y="510"/>
                  </a:lnTo>
                  <a:lnTo>
                    <a:pt x="0" y="1859"/>
                  </a:lnTo>
                  <a:lnTo>
                    <a:pt x="22" y="1881"/>
                  </a:lnTo>
                  <a:lnTo>
                    <a:pt x="219" y="1738"/>
                  </a:lnTo>
                  <a:lnTo>
                    <a:pt x="925" y="322"/>
                  </a:lnTo>
                  <a:lnTo>
                    <a:pt x="938" y="295"/>
                  </a:lnTo>
                  <a:lnTo>
                    <a:pt x="1005" y="161"/>
                  </a:lnTo>
                  <a:lnTo>
                    <a:pt x="1036" y="94"/>
                  </a:lnTo>
                  <a:lnTo>
                    <a:pt x="1050" y="63"/>
                  </a:lnTo>
                  <a:lnTo>
                    <a:pt x="1019" y="45"/>
                  </a:lnTo>
                  <a:lnTo>
                    <a:pt x="9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51"/>
            <p:cNvSpPr/>
            <p:nvPr/>
          </p:nvSpPr>
          <p:spPr>
            <a:xfrm>
              <a:off x="4945633" y="1956866"/>
              <a:ext cx="146699" cy="260877"/>
            </a:xfrm>
            <a:custGeom>
              <a:avLst/>
              <a:gdLst/>
              <a:ahLst/>
              <a:cxnLst/>
              <a:rect l="l" t="t" r="r" b="b"/>
              <a:pathLst>
                <a:path w="1033" h="1837" extrusionOk="0">
                  <a:moveTo>
                    <a:pt x="1032" y="1"/>
                  </a:moveTo>
                  <a:lnTo>
                    <a:pt x="782" y="193"/>
                  </a:lnTo>
                  <a:lnTo>
                    <a:pt x="117" y="1538"/>
                  </a:lnTo>
                  <a:lnTo>
                    <a:pt x="94" y="1582"/>
                  </a:lnTo>
                  <a:lnTo>
                    <a:pt x="14" y="1739"/>
                  </a:lnTo>
                  <a:lnTo>
                    <a:pt x="0" y="1770"/>
                  </a:lnTo>
                  <a:lnTo>
                    <a:pt x="9" y="1783"/>
                  </a:lnTo>
                  <a:lnTo>
                    <a:pt x="67" y="1806"/>
                  </a:lnTo>
                  <a:lnTo>
                    <a:pt x="112" y="1828"/>
                  </a:lnTo>
                  <a:lnTo>
                    <a:pt x="121" y="1837"/>
                  </a:lnTo>
                  <a:lnTo>
                    <a:pt x="125" y="1828"/>
                  </a:lnTo>
                  <a:lnTo>
                    <a:pt x="188" y="1703"/>
                  </a:lnTo>
                  <a:lnTo>
                    <a:pt x="233" y="1613"/>
                  </a:lnTo>
                  <a:lnTo>
                    <a:pt x="362" y="1354"/>
                  </a:lnTo>
                  <a:lnTo>
                    <a:pt x="10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51"/>
            <p:cNvSpPr/>
            <p:nvPr/>
          </p:nvSpPr>
          <p:spPr>
            <a:xfrm>
              <a:off x="4978011" y="2174569"/>
              <a:ext cx="289421" cy="68024"/>
            </a:xfrm>
            <a:custGeom>
              <a:avLst/>
              <a:gdLst/>
              <a:ahLst/>
              <a:cxnLst/>
              <a:rect l="l" t="t" r="r" b="b"/>
              <a:pathLst>
                <a:path w="2038" h="479" extrusionOk="0">
                  <a:moveTo>
                    <a:pt x="1943" y="0"/>
                  </a:moveTo>
                  <a:lnTo>
                    <a:pt x="715" y="210"/>
                  </a:lnTo>
                  <a:lnTo>
                    <a:pt x="456" y="259"/>
                  </a:lnTo>
                  <a:lnTo>
                    <a:pt x="72" y="326"/>
                  </a:lnTo>
                  <a:lnTo>
                    <a:pt x="0" y="340"/>
                  </a:lnTo>
                  <a:lnTo>
                    <a:pt x="18" y="433"/>
                  </a:lnTo>
                  <a:lnTo>
                    <a:pt x="23" y="478"/>
                  </a:lnTo>
                  <a:lnTo>
                    <a:pt x="165" y="451"/>
                  </a:lnTo>
                  <a:lnTo>
                    <a:pt x="206" y="447"/>
                  </a:lnTo>
                  <a:lnTo>
                    <a:pt x="465" y="402"/>
                  </a:lnTo>
                  <a:lnTo>
                    <a:pt x="2033" y="121"/>
                  </a:lnTo>
                  <a:lnTo>
                    <a:pt x="2037" y="121"/>
                  </a:lnTo>
                  <a:lnTo>
                    <a:pt x="19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51"/>
            <p:cNvSpPr/>
            <p:nvPr/>
          </p:nvSpPr>
          <p:spPr>
            <a:xfrm>
              <a:off x="4628379" y="2260202"/>
              <a:ext cx="257753" cy="62201"/>
            </a:xfrm>
            <a:custGeom>
              <a:avLst/>
              <a:gdLst/>
              <a:ahLst/>
              <a:cxnLst/>
              <a:rect l="l" t="t" r="r" b="b"/>
              <a:pathLst>
                <a:path w="1815" h="438" extrusionOk="0">
                  <a:moveTo>
                    <a:pt x="1792" y="0"/>
                  </a:moveTo>
                  <a:lnTo>
                    <a:pt x="1756" y="5"/>
                  </a:lnTo>
                  <a:lnTo>
                    <a:pt x="1475" y="54"/>
                  </a:lnTo>
                  <a:lnTo>
                    <a:pt x="1" y="317"/>
                  </a:lnTo>
                  <a:lnTo>
                    <a:pt x="95" y="438"/>
                  </a:lnTo>
                  <a:lnTo>
                    <a:pt x="1220" y="246"/>
                  </a:lnTo>
                  <a:lnTo>
                    <a:pt x="1511" y="192"/>
                  </a:lnTo>
                  <a:lnTo>
                    <a:pt x="1814" y="139"/>
                  </a:lnTo>
                  <a:lnTo>
                    <a:pt x="17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51"/>
            <p:cNvSpPr/>
            <p:nvPr/>
          </p:nvSpPr>
          <p:spPr>
            <a:xfrm>
              <a:off x="4684331" y="2034262"/>
              <a:ext cx="521470" cy="422061"/>
            </a:xfrm>
            <a:custGeom>
              <a:avLst/>
              <a:gdLst/>
              <a:ahLst/>
              <a:cxnLst/>
              <a:rect l="l" t="t" r="r" b="b"/>
              <a:pathLst>
                <a:path w="3672" h="2972" extrusionOk="0">
                  <a:moveTo>
                    <a:pt x="3279" y="1"/>
                  </a:moveTo>
                  <a:lnTo>
                    <a:pt x="0" y="2440"/>
                  </a:lnTo>
                  <a:lnTo>
                    <a:pt x="393" y="2971"/>
                  </a:lnTo>
                  <a:lnTo>
                    <a:pt x="3672" y="528"/>
                  </a:lnTo>
                  <a:lnTo>
                    <a:pt x="32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51"/>
            <p:cNvSpPr/>
            <p:nvPr/>
          </p:nvSpPr>
          <p:spPr>
            <a:xfrm>
              <a:off x="4695692" y="2048889"/>
              <a:ext cx="500594" cy="394085"/>
            </a:xfrm>
            <a:custGeom>
              <a:avLst/>
              <a:gdLst/>
              <a:ahLst/>
              <a:cxnLst/>
              <a:rect l="l" t="t" r="r" b="b"/>
              <a:pathLst>
                <a:path w="3525" h="2775" extrusionOk="0">
                  <a:moveTo>
                    <a:pt x="3279" y="1"/>
                  </a:moveTo>
                  <a:lnTo>
                    <a:pt x="0" y="2440"/>
                  </a:lnTo>
                  <a:lnTo>
                    <a:pt x="246" y="2775"/>
                  </a:lnTo>
                  <a:lnTo>
                    <a:pt x="3525" y="331"/>
                  </a:lnTo>
                  <a:lnTo>
                    <a:pt x="3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51"/>
            <p:cNvSpPr/>
            <p:nvPr/>
          </p:nvSpPr>
          <p:spPr>
            <a:xfrm>
              <a:off x="4833302" y="2113646"/>
              <a:ext cx="220261" cy="267836"/>
            </a:xfrm>
            <a:custGeom>
              <a:avLst/>
              <a:gdLst/>
              <a:ahLst/>
              <a:cxnLst/>
              <a:rect l="l" t="t" r="r" b="b"/>
              <a:pathLst>
                <a:path w="1551" h="1886" extrusionOk="0">
                  <a:moveTo>
                    <a:pt x="331" y="0"/>
                  </a:moveTo>
                  <a:lnTo>
                    <a:pt x="1" y="246"/>
                  </a:lnTo>
                  <a:lnTo>
                    <a:pt x="1220" y="1885"/>
                  </a:lnTo>
                  <a:lnTo>
                    <a:pt x="1551" y="1640"/>
                  </a:lnTo>
                  <a:lnTo>
                    <a:pt x="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51"/>
            <p:cNvSpPr/>
            <p:nvPr/>
          </p:nvSpPr>
          <p:spPr>
            <a:xfrm>
              <a:off x="5318555" y="2032984"/>
              <a:ext cx="85207" cy="85776"/>
            </a:xfrm>
            <a:custGeom>
              <a:avLst/>
              <a:gdLst/>
              <a:ahLst/>
              <a:cxnLst/>
              <a:rect l="l" t="t" r="r" b="b"/>
              <a:pathLst>
                <a:path w="600" h="604" extrusionOk="0">
                  <a:moveTo>
                    <a:pt x="394" y="1"/>
                  </a:moveTo>
                  <a:lnTo>
                    <a:pt x="287" y="148"/>
                  </a:lnTo>
                  <a:lnTo>
                    <a:pt x="130" y="46"/>
                  </a:lnTo>
                  <a:lnTo>
                    <a:pt x="175" y="224"/>
                  </a:lnTo>
                  <a:lnTo>
                    <a:pt x="1" y="287"/>
                  </a:lnTo>
                  <a:lnTo>
                    <a:pt x="171" y="358"/>
                  </a:lnTo>
                  <a:lnTo>
                    <a:pt x="108" y="533"/>
                  </a:lnTo>
                  <a:lnTo>
                    <a:pt x="269" y="448"/>
                  </a:lnTo>
                  <a:lnTo>
                    <a:pt x="367" y="604"/>
                  </a:lnTo>
                  <a:lnTo>
                    <a:pt x="403" y="425"/>
                  </a:lnTo>
                  <a:lnTo>
                    <a:pt x="582" y="448"/>
                  </a:lnTo>
                  <a:lnTo>
                    <a:pt x="465" y="300"/>
                  </a:lnTo>
                  <a:lnTo>
                    <a:pt x="599" y="175"/>
                  </a:lnTo>
                  <a:lnTo>
                    <a:pt x="416" y="180"/>
                  </a:lnTo>
                  <a:lnTo>
                    <a:pt x="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51"/>
            <p:cNvSpPr/>
            <p:nvPr/>
          </p:nvSpPr>
          <p:spPr>
            <a:xfrm>
              <a:off x="5340851" y="1817979"/>
              <a:ext cx="84497" cy="85776"/>
            </a:xfrm>
            <a:custGeom>
              <a:avLst/>
              <a:gdLst/>
              <a:ahLst/>
              <a:cxnLst/>
              <a:rect l="l" t="t" r="r" b="b"/>
              <a:pathLst>
                <a:path w="595" h="604" extrusionOk="0">
                  <a:moveTo>
                    <a:pt x="393" y="1"/>
                  </a:moveTo>
                  <a:lnTo>
                    <a:pt x="282" y="153"/>
                  </a:lnTo>
                  <a:lnTo>
                    <a:pt x="130" y="54"/>
                  </a:lnTo>
                  <a:lnTo>
                    <a:pt x="174" y="233"/>
                  </a:lnTo>
                  <a:lnTo>
                    <a:pt x="0" y="287"/>
                  </a:lnTo>
                  <a:lnTo>
                    <a:pt x="170" y="363"/>
                  </a:lnTo>
                  <a:lnTo>
                    <a:pt x="107" y="537"/>
                  </a:lnTo>
                  <a:lnTo>
                    <a:pt x="107" y="537"/>
                  </a:lnTo>
                  <a:lnTo>
                    <a:pt x="268" y="456"/>
                  </a:lnTo>
                  <a:lnTo>
                    <a:pt x="367" y="604"/>
                  </a:lnTo>
                  <a:lnTo>
                    <a:pt x="402" y="425"/>
                  </a:lnTo>
                  <a:lnTo>
                    <a:pt x="581" y="447"/>
                  </a:lnTo>
                  <a:lnTo>
                    <a:pt x="465" y="309"/>
                  </a:lnTo>
                  <a:lnTo>
                    <a:pt x="594" y="179"/>
                  </a:lnTo>
                  <a:lnTo>
                    <a:pt x="411" y="188"/>
                  </a:lnTo>
                  <a:lnTo>
                    <a:pt x="3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51"/>
            <p:cNvSpPr/>
            <p:nvPr/>
          </p:nvSpPr>
          <p:spPr>
            <a:xfrm>
              <a:off x="5515241" y="1838997"/>
              <a:ext cx="84497" cy="85776"/>
            </a:xfrm>
            <a:custGeom>
              <a:avLst/>
              <a:gdLst/>
              <a:ahLst/>
              <a:cxnLst/>
              <a:rect l="l" t="t" r="r" b="b"/>
              <a:pathLst>
                <a:path w="595" h="604" extrusionOk="0">
                  <a:moveTo>
                    <a:pt x="394" y="0"/>
                  </a:moveTo>
                  <a:lnTo>
                    <a:pt x="282" y="143"/>
                  </a:lnTo>
                  <a:lnTo>
                    <a:pt x="130" y="45"/>
                  </a:lnTo>
                  <a:lnTo>
                    <a:pt x="175" y="223"/>
                  </a:lnTo>
                  <a:lnTo>
                    <a:pt x="1" y="286"/>
                  </a:lnTo>
                  <a:lnTo>
                    <a:pt x="170" y="357"/>
                  </a:lnTo>
                  <a:lnTo>
                    <a:pt x="108" y="532"/>
                  </a:lnTo>
                  <a:lnTo>
                    <a:pt x="269" y="447"/>
                  </a:lnTo>
                  <a:lnTo>
                    <a:pt x="367" y="603"/>
                  </a:lnTo>
                  <a:lnTo>
                    <a:pt x="403" y="424"/>
                  </a:lnTo>
                  <a:lnTo>
                    <a:pt x="581" y="438"/>
                  </a:lnTo>
                  <a:lnTo>
                    <a:pt x="465" y="299"/>
                  </a:lnTo>
                  <a:lnTo>
                    <a:pt x="595" y="174"/>
                  </a:lnTo>
                  <a:lnTo>
                    <a:pt x="416" y="179"/>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51"/>
            <p:cNvSpPr/>
            <p:nvPr/>
          </p:nvSpPr>
          <p:spPr>
            <a:xfrm>
              <a:off x="5574886" y="2133954"/>
              <a:ext cx="81941" cy="82509"/>
            </a:xfrm>
            <a:custGeom>
              <a:avLst/>
              <a:gdLst/>
              <a:ahLst/>
              <a:cxnLst/>
              <a:rect l="l" t="t" r="r" b="b"/>
              <a:pathLst>
                <a:path w="577" h="581" extrusionOk="0">
                  <a:moveTo>
                    <a:pt x="380" y="0"/>
                  </a:moveTo>
                  <a:lnTo>
                    <a:pt x="273" y="139"/>
                  </a:lnTo>
                  <a:lnTo>
                    <a:pt x="126" y="45"/>
                  </a:lnTo>
                  <a:lnTo>
                    <a:pt x="126" y="45"/>
                  </a:lnTo>
                  <a:lnTo>
                    <a:pt x="170" y="219"/>
                  </a:lnTo>
                  <a:lnTo>
                    <a:pt x="0" y="273"/>
                  </a:lnTo>
                  <a:lnTo>
                    <a:pt x="161" y="344"/>
                  </a:lnTo>
                  <a:lnTo>
                    <a:pt x="103" y="514"/>
                  </a:lnTo>
                  <a:lnTo>
                    <a:pt x="260" y="429"/>
                  </a:lnTo>
                  <a:lnTo>
                    <a:pt x="353" y="581"/>
                  </a:lnTo>
                  <a:lnTo>
                    <a:pt x="385" y="407"/>
                  </a:lnTo>
                  <a:lnTo>
                    <a:pt x="563" y="429"/>
                  </a:lnTo>
                  <a:lnTo>
                    <a:pt x="447" y="295"/>
                  </a:lnTo>
                  <a:lnTo>
                    <a:pt x="577" y="165"/>
                  </a:lnTo>
                  <a:lnTo>
                    <a:pt x="398" y="174"/>
                  </a:lnTo>
                  <a:lnTo>
                    <a:pt x="3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51"/>
            <p:cNvSpPr/>
            <p:nvPr/>
          </p:nvSpPr>
          <p:spPr>
            <a:xfrm>
              <a:off x="5031266" y="2399657"/>
              <a:ext cx="168285" cy="170131"/>
            </a:xfrm>
            <a:custGeom>
              <a:avLst/>
              <a:gdLst/>
              <a:ahLst/>
              <a:cxnLst/>
              <a:rect l="l" t="t" r="r" b="b"/>
              <a:pathLst>
                <a:path w="1185" h="1198" extrusionOk="0">
                  <a:moveTo>
                    <a:pt x="773" y="1"/>
                  </a:moveTo>
                  <a:lnTo>
                    <a:pt x="559" y="287"/>
                  </a:lnTo>
                  <a:lnTo>
                    <a:pt x="251" y="99"/>
                  </a:lnTo>
                  <a:lnTo>
                    <a:pt x="344" y="452"/>
                  </a:lnTo>
                  <a:lnTo>
                    <a:pt x="0" y="573"/>
                  </a:lnTo>
                  <a:lnTo>
                    <a:pt x="335" y="720"/>
                  </a:lnTo>
                  <a:lnTo>
                    <a:pt x="215" y="1064"/>
                  </a:lnTo>
                  <a:lnTo>
                    <a:pt x="541" y="894"/>
                  </a:lnTo>
                  <a:lnTo>
                    <a:pt x="737" y="1198"/>
                  </a:lnTo>
                  <a:lnTo>
                    <a:pt x="804" y="841"/>
                  </a:lnTo>
                  <a:lnTo>
                    <a:pt x="1166" y="881"/>
                  </a:lnTo>
                  <a:lnTo>
                    <a:pt x="925" y="604"/>
                  </a:lnTo>
                  <a:lnTo>
                    <a:pt x="1184" y="345"/>
                  </a:lnTo>
                  <a:lnTo>
                    <a:pt x="813" y="363"/>
                  </a:lnTo>
                  <a:lnTo>
                    <a:pt x="7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51"/>
            <p:cNvSpPr/>
            <p:nvPr/>
          </p:nvSpPr>
          <p:spPr>
            <a:xfrm>
              <a:off x="5539951" y="1981718"/>
              <a:ext cx="46438" cy="44450"/>
            </a:xfrm>
            <a:custGeom>
              <a:avLst/>
              <a:gdLst/>
              <a:ahLst/>
              <a:cxnLst/>
              <a:rect l="l" t="t" r="r" b="b"/>
              <a:pathLst>
                <a:path w="327" h="313" extrusionOk="0">
                  <a:moveTo>
                    <a:pt x="264" y="0"/>
                  </a:moveTo>
                  <a:lnTo>
                    <a:pt x="162" y="72"/>
                  </a:lnTo>
                  <a:lnTo>
                    <a:pt x="63" y="5"/>
                  </a:lnTo>
                  <a:lnTo>
                    <a:pt x="104" y="121"/>
                  </a:lnTo>
                  <a:lnTo>
                    <a:pt x="1" y="197"/>
                  </a:lnTo>
                  <a:lnTo>
                    <a:pt x="126" y="197"/>
                  </a:lnTo>
                  <a:lnTo>
                    <a:pt x="162" y="313"/>
                  </a:lnTo>
                  <a:lnTo>
                    <a:pt x="202" y="188"/>
                  </a:lnTo>
                  <a:lnTo>
                    <a:pt x="327" y="188"/>
                  </a:lnTo>
                  <a:lnTo>
                    <a:pt x="224" y="116"/>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51"/>
            <p:cNvSpPr/>
            <p:nvPr/>
          </p:nvSpPr>
          <p:spPr>
            <a:xfrm>
              <a:off x="4610627" y="2266450"/>
              <a:ext cx="842560" cy="1116644"/>
            </a:xfrm>
            <a:custGeom>
              <a:avLst/>
              <a:gdLst/>
              <a:ahLst/>
              <a:cxnLst/>
              <a:rect l="l" t="t" r="r" b="b"/>
              <a:pathLst>
                <a:path w="5933" h="7863" extrusionOk="0">
                  <a:moveTo>
                    <a:pt x="193" y="1"/>
                  </a:moveTo>
                  <a:lnTo>
                    <a:pt x="1" y="144"/>
                  </a:lnTo>
                  <a:lnTo>
                    <a:pt x="5741" y="7862"/>
                  </a:lnTo>
                  <a:lnTo>
                    <a:pt x="5933" y="7720"/>
                  </a:lnTo>
                  <a:lnTo>
                    <a:pt x="1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51"/>
            <p:cNvSpPr/>
            <p:nvPr/>
          </p:nvSpPr>
          <p:spPr>
            <a:xfrm>
              <a:off x="4572000" y="2231374"/>
              <a:ext cx="111764" cy="96142"/>
            </a:xfrm>
            <a:custGeom>
              <a:avLst/>
              <a:gdLst/>
              <a:ahLst/>
              <a:cxnLst/>
              <a:rect l="l" t="t" r="r" b="b"/>
              <a:pathLst>
                <a:path w="787" h="677" extrusionOk="0">
                  <a:moveTo>
                    <a:pt x="413" y="1"/>
                  </a:moveTo>
                  <a:cubicBezTo>
                    <a:pt x="339" y="1"/>
                    <a:pt x="263" y="24"/>
                    <a:pt x="197" y="74"/>
                  </a:cubicBezTo>
                  <a:cubicBezTo>
                    <a:pt x="41" y="190"/>
                    <a:pt x="0" y="404"/>
                    <a:pt x="112" y="547"/>
                  </a:cubicBezTo>
                  <a:cubicBezTo>
                    <a:pt x="177" y="631"/>
                    <a:pt x="276" y="676"/>
                    <a:pt x="379" y="676"/>
                  </a:cubicBezTo>
                  <a:cubicBezTo>
                    <a:pt x="451" y="676"/>
                    <a:pt x="525" y="653"/>
                    <a:pt x="590" y="605"/>
                  </a:cubicBezTo>
                  <a:cubicBezTo>
                    <a:pt x="746" y="485"/>
                    <a:pt x="787" y="275"/>
                    <a:pt x="675" y="127"/>
                  </a:cubicBezTo>
                  <a:cubicBezTo>
                    <a:pt x="610" y="45"/>
                    <a:pt x="513"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51"/>
            <p:cNvSpPr/>
            <p:nvPr/>
          </p:nvSpPr>
          <p:spPr>
            <a:xfrm>
              <a:off x="5252662" y="2032984"/>
              <a:ext cx="981448" cy="1387320"/>
            </a:xfrm>
            <a:custGeom>
              <a:avLst/>
              <a:gdLst/>
              <a:ahLst/>
              <a:cxnLst/>
              <a:rect l="l" t="t" r="r" b="b"/>
              <a:pathLst>
                <a:path w="6911" h="9769" extrusionOk="0">
                  <a:moveTo>
                    <a:pt x="4512" y="1"/>
                  </a:moveTo>
                  <a:cubicBezTo>
                    <a:pt x="4512" y="1"/>
                    <a:pt x="3529" y="5643"/>
                    <a:pt x="2211" y="7050"/>
                  </a:cubicBezTo>
                  <a:cubicBezTo>
                    <a:pt x="894" y="8457"/>
                    <a:pt x="0" y="9395"/>
                    <a:pt x="447" y="9716"/>
                  </a:cubicBezTo>
                  <a:cubicBezTo>
                    <a:pt x="496" y="9752"/>
                    <a:pt x="549" y="9768"/>
                    <a:pt x="606" y="9768"/>
                  </a:cubicBezTo>
                  <a:cubicBezTo>
                    <a:pt x="1070" y="9768"/>
                    <a:pt x="1788" y="8678"/>
                    <a:pt x="2453" y="8077"/>
                  </a:cubicBezTo>
                  <a:cubicBezTo>
                    <a:pt x="2716" y="7836"/>
                    <a:pt x="3141" y="7541"/>
                    <a:pt x="3659" y="7108"/>
                  </a:cubicBezTo>
                  <a:cubicBezTo>
                    <a:pt x="4543" y="6380"/>
                    <a:pt x="5673" y="5250"/>
                    <a:pt x="6669" y="3356"/>
                  </a:cubicBezTo>
                  <a:cubicBezTo>
                    <a:pt x="6750" y="3199"/>
                    <a:pt x="6830" y="3043"/>
                    <a:pt x="6911" y="2878"/>
                  </a:cubicBezTo>
                  <a:lnTo>
                    <a:pt x="6763" y="2703"/>
                  </a:lnTo>
                  <a:lnTo>
                    <a:pt x="6607" y="2516"/>
                  </a:lnTo>
                  <a:lnTo>
                    <a:pt x="45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51"/>
            <p:cNvSpPr/>
            <p:nvPr/>
          </p:nvSpPr>
          <p:spPr>
            <a:xfrm>
              <a:off x="6107146" y="2776413"/>
              <a:ext cx="913566" cy="916265"/>
            </a:xfrm>
            <a:custGeom>
              <a:avLst/>
              <a:gdLst/>
              <a:ahLst/>
              <a:cxnLst/>
              <a:rect l="l" t="t" r="r" b="b"/>
              <a:pathLst>
                <a:path w="6433" h="6452" extrusionOk="0">
                  <a:moveTo>
                    <a:pt x="5401" y="1"/>
                  </a:moveTo>
                  <a:cubicBezTo>
                    <a:pt x="4487" y="1"/>
                    <a:pt x="3098" y="253"/>
                    <a:pt x="1925" y="1529"/>
                  </a:cubicBezTo>
                  <a:cubicBezTo>
                    <a:pt x="0" y="3615"/>
                    <a:pt x="599" y="6384"/>
                    <a:pt x="603" y="6416"/>
                  </a:cubicBezTo>
                  <a:cubicBezTo>
                    <a:pt x="608" y="6438"/>
                    <a:pt x="630" y="6451"/>
                    <a:pt x="652" y="6451"/>
                  </a:cubicBezTo>
                  <a:lnTo>
                    <a:pt x="657" y="6451"/>
                  </a:lnTo>
                  <a:cubicBezTo>
                    <a:pt x="688" y="6447"/>
                    <a:pt x="701" y="6420"/>
                    <a:pt x="697" y="6393"/>
                  </a:cubicBezTo>
                  <a:cubicBezTo>
                    <a:pt x="693" y="6362"/>
                    <a:pt x="112" y="3646"/>
                    <a:pt x="1997" y="1596"/>
                  </a:cubicBezTo>
                  <a:cubicBezTo>
                    <a:pt x="3149" y="348"/>
                    <a:pt x="4510" y="102"/>
                    <a:pt x="5403" y="102"/>
                  </a:cubicBezTo>
                  <a:cubicBezTo>
                    <a:pt x="5974" y="102"/>
                    <a:pt x="6352" y="203"/>
                    <a:pt x="6361" y="207"/>
                  </a:cubicBezTo>
                  <a:cubicBezTo>
                    <a:pt x="6366" y="208"/>
                    <a:pt x="6371" y="209"/>
                    <a:pt x="6375" y="209"/>
                  </a:cubicBezTo>
                  <a:cubicBezTo>
                    <a:pt x="6397" y="209"/>
                    <a:pt x="6415" y="193"/>
                    <a:pt x="6419" y="171"/>
                  </a:cubicBezTo>
                  <a:cubicBezTo>
                    <a:pt x="6432" y="144"/>
                    <a:pt x="6415" y="117"/>
                    <a:pt x="6388" y="108"/>
                  </a:cubicBezTo>
                  <a:cubicBezTo>
                    <a:pt x="6377" y="105"/>
                    <a:pt x="5987" y="1"/>
                    <a:pt x="5401"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51"/>
            <p:cNvSpPr/>
            <p:nvPr/>
          </p:nvSpPr>
          <p:spPr>
            <a:xfrm>
              <a:off x="6809962" y="3990041"/>
              <a:ext cx="94012" cy="269114"/>
            </a:xfrm>
            <a:custGeom>
              <a:avLst/>
              <a:gdLst/>
              <a:ahLst/>
              <a:cxnLst/>
              <a:rect l="l" t="t" r="r" b="b"/>
              <a:pathLst>
                <a:path w="662" h="1895" extrusionOk="0">
                  <a:moveTo>
                    <a:pt x="322" y="0"/>
                  </a:moveTo>
                  <a:cubicBezTo>
                    <a:pt x="175" y="626"/>
                    <a:pt x="32" y="1255"/>
                    <a:pt x="0" y="1894"/>
                  </a:cubicBezTo>
                  <a:lnTo>
                    <a:pt x="112" y="1894"/>
                  </a:lnTo>
                  <a:cubicBezTo>
                    <a:pt x="264" y="1890"/>
                    <a:pt x="456" y="1872"/>
                    <a:pt x="662" y="1836"/>
                  </a:cubicBezTo>
                  <a:cubicBezTo>
                    <a:pt x="554" y="1220"/>
                    <a:pt x="438" y="621"/>
                    <a:pt x="322" y="0"/>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51"/>
            <p:cNvSpPr/>
            <p:nvPr/>
          </p:nvSpPr>
          <p:spPr>
            <a:xfrm>
              <a:off x="6806127" y="4056076"/>
              <a:ext cx="528002" cy="209326"/>
            </a:xfrm>
            <a:custGeom>
              <a:avLst/>
              <a:gdLst/>
              <a:ahLst/>
              <a:cxnLst/>
              <a:rect l="l" t="t" r="r" b="b"/>
              <a:pathLst>
                <a:path w="3718" h="1474" extrusionOk="0">
                  <a:moveTo>
                    <a:pt x="3660" y="1"/>
                  </a:moveTo>
                  <a:cubicBezTo>
                    <a:pt x="3651" y="1"/>
                    <a:pt x="3641" y="3"/>
                    <a:pt x="3632" y="9"/>
                  </a:cubicBezTo>
                  <a:cubicBezTo>
                    <a:pt x="3275" y="295"/>
                    <a:pt x="2944" y="540"/>
                    <a:pt x="2591" y="741"/>
                  </a:cubicBezTo>
                  <a:cubicBezTo>
                    <a:pt x="2243" y="942"/>
                    <a:pt x="1819" y="1099"/>
                    <a:pt x="1332" y="1210"/>
                  </a:cubicBezTo>
                  <a:cubicBezTo>
                    <a:pt x="954" y="1296"/>
                    <a:pt x="562" y="1374"/>
                    <a:pt x="171" y="1374"/>
                  </a:cubicBezTo>
                  <a:cubicBezTo>
                    <a:pt x="132" y="1374"/>
                    <a:pt x="93" y="1373"/>
                    <a:pt x="54" y="1371"/>
                  </a:cubicBezTo>
                  <a:cubicBezTo>
                    <a:pt x="32" y="1380"/>
                    <a:pt x="1" y="1394"/>
                    <a:pt x="1" y="1425"/>
                  </a:cubicBezTo>
                  <a:cubicBezTo>
                    <a:pt x="1" y="1452"/>
                    <a:pt x="23" y="1474"/>
                    <a:pt x="54" y="1474"/>
                  </a:cubicBezTo>
                  <a:lnTo>
                    <a:pt x="166" y="1474"/>
                  </a:lnTo>
                  <a:cubicBezTo>
                    <a:pt x="568" y="1474"/>
                    <a:pt x="974" y="1394"/>
                    <a:pt x="1354" y="1304"/>
                  </a:cubicBezTo>
                  <a:cubicBezTo>
                    <a:pt x="1845" y="1192"/>
                    <a:pt x="2279" y="1032"/>
                    <a:pt x="2645" y="826"/>
                  </a:cubicBezTo>
                  <a:cubicBezTo>
                    <a:pt x="3007" y="625"/>
                    <a:pt x="3328" y="375"/>
                    <a:pt x="3695" y="89"/>
                  </a:cubicBezTo>
                  <a:cubicBezTo>
                    <a:pt x="3708" y="67"/>
                    <a:pt x="3717" y="40"/>
                    <a:pt x="3699" y="18"/>
                  </a:cubicBezTo>
                  <a:cubicBezTo>
                    <a:pt x="3688" y="7"/>
                    <a:pt x="3674" y="1"/>
                    <a:pt x="3660" y="1"/>
                  </a:cubicBezTo>
                  <a:close/>
                </a:path>
              </a:pathLst>
            </a:custGeom>
            <a:solidFill>
              <a:srgbClr val="000000">
                <a:alpha val="31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2" name="Google Shape;8132;p51"/>
          <p:cNvGrpSpPr/>
          <p:nvPr/>
        </p:nvGrpSpPr>
        <p:grpSpPr>
          <a:xfrm>
            <a:off x="8075127" y="2686028"/>
            <a:ext cx="695545" cy="695403"/>
            <a:chOff x="59725" y="272325"/>
            <a:chExt cx="530829" cy="530721"/>
          </a:xfrm>
        </p:grpSpPr>
        <p:sp>
          <p:nvSpPr>
            <p:cNvPr id="8133" name="Google Shape;8133;p51"/>
            <p:cNvSpPr/>
            <p:nvPr/>
          </p:nvSpPr>
          <p:spPr>
            <a:xfrm>
              <a:off x="322300" y="272325"/>
              <a:ext cx="5757" cy="231224"/>
            </a:xfrm>
            <a:custGeom>
              <a:avLst/>
              <a:gdLst/>
              <a:ahLst/>
              <a:cxnLst/>
              <a:rect l="l" t="t" r="r" b="b"/>
              <a:pathLst>
                <a:path w="489" h="19641" extrusionOk="0">
                  <a:moveTo>
                    <a:pt x="244" y="0"/>
                  </a:moveTo>
                  <a:cubicBezTo>
                    <a:pt x="108" y="0"/>
                    <a:pt x="0" y="4398"/>
                    <a:pt x="0" y="9821"/>
                  </a:cubicBezTo>
                  <a:cubicBezTo>
                    <a:pt x="0" y="15244"/>
                    <a:pt x="108" y="19641"/>
                    <a:pt x="244" y="19641"/>
                  </a:cubicBezTo>
                  <a:cubicBezTo>
                    <a:pt x="371" y="19641"/>
                    <a:pt x="489" y="15244"/>
                    <a:pt x="489" y="9821"/>
                  </a:cubicBezTo>
                  <a:cubicBezTo>
                    <a:pt x="489" y="4398"/>
                    <a:pt x="371" y="0"/>
                    <a:pt x="244"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51"/>
            <p:cNvSpPr/>
            <p:nvPr/>
          </p:nvSpPr>
          <p:spPr>
            <a:xfrm>
              <a:off x="191177" y="307849"/>
              <a:ext cx="118267" cy="200191"/>
            </a:xfrm>
            <a:custGeom>
              <a:avLst/>
              <a:gdLst/>
              <a:ahLst/>
              <a:cxnLst/>
              <a:rect l="l" t="t" r="r" b="b"/>
              <a:pathLst>
                <a:path w="10046" h="17005" extrusionOk="0">
                  <a:moveTo>
                    <a:pt x="122" y="1"/>
                  </a:moveTo>
                  <a:cubicBezTo>
                    <a:pt x="121" y="1"/>
                    <a:pt x="119" y="1"/>
                    <a:pt x="118" y="2"/>
                  </a:cubicBezTo>
                  <a:cubicBezTo>
                    <a:pt x="1" y="60"/>
                    <a:pt x="2102" y="3930"/>
                    <a:pt x="4808" y="8620"/>
                  </a:cubicBezTo>
                  <a:cubicBezTo>
                    <a:pt x="7500" y="13268"/>
                    <a:pt x="9761" y="17005"/>
                    <a:pt x="9924" y="17005"/>
                  </a:cubicBezTo>
                  <a:cubicBezTo>
                    <a:pt x="9926" y="17005"/>
                    <a:pt x="9927" y="17004"/>
                    <a:pt x="9928" y="17004"/>
                  </a:cubicBezTo>
                  <a:cubicBezTo>
                    <a:pt x="10046" y="16945"/>
                    <a:pt x="7945" y="13066"/>
                    <a:pt x="5238" y="8376"/>
                  </a:cubicBezTo>
                  <a:cubicBezTo>
                    <a:pt x="2550" y="3733"/>
                    <a:pt x="273" y="1"/>
                    <a:pt x="12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51"/>
            <p:cNvSpPr/>
            <p:nvPr/>
          </p:nvSpPr>
          <p:spPr>
            <a:xfrm>
              <a:off x="94565" y="404982"/>
              <a:ext cx="201898" cy="115629"/>
            </a:xfrm>
            <a:custGeom>
              <a:avLst/>
              <a:gdLst/>
              <a:ahLst/>
              <a:cxnLst/>
              <a:rect l="l" t="t" r="r" b="b"/>
              <a:pathLst>
                <a:path w="17150" h="9822" extrusionOk="0">
                  <a:moveTo>
                    <a:pt x="84" y="1"/>
                  </a:moveTo>
                  <a:cubicBezTo>
                    <a:pt x="76" y="1"/>
                    <a:pt x="71" y="3"/>
                    <a:pt x="69" y="6"/>
                  </a:cubicBezTo>
                  <a:cubicBezTo>
                    <a:pt x="1" y="114"/>
                    <a:pt x="3763" y="2410"/>
                    <a:pt x="8453" y="5127"/>
                  </a:cubicBezTo>
                  <a:cubicBezTo>
                    <a:pt x="13018" y="7761"/>
                    <a:pt x="16796" y="9821"/>
                    <a:pt x="17058" y="9821"/>
                  </a:cubicBezTo>
                  <a:cubicBezTo>
                    <a:pt x="17065" y="9821"/>
                    <a:pt x="17070" y="9820"/>
                    <a:pt x="17071" y="9817"/>
                  </a:cubicBezTo>
                  <a:cubicBezTo>
                    <a:pt x="17150" y="9699"/>
                    <a:pt x="13388" y="7403"/>
                    <a:pt x="8697" y="4697"/>
                  </a:cubicBezTo>
                  <a:cubicBezTo>
                    <a:pt x="4123" y="2058"/>
                    <a:pt x="351" y="1"/>
                    <a:pt x="8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51"/>
            <p:cNvSpPr/>
            <p:nvPr/>
          </p:nvSpPr>
          <p:spPr>
            <a:xfrm>
              <a:off x="59725"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3" y="489"/>
                    <a:pt x="19640" y="382"/>
                    <a:pt x="19640" y="245"/>
                  </a:cubicBezTo>
                  <a:cubicBezTo>
                    <a:pt x="19640" y="118"/>
                    <a:pt x="15243"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51"/>
            <p:cNvSpPr/>
            <p:nvPr/>
          </p:nvSpPr>
          <p:spPr>
            <a:xfrm>
              <a:off x="94565" y="554743"/>
              <a:ext cx="201898" cy="115629"/>
            </a:xfrm>
            <a:custGeom>
              <a:avLst/>
              <a:gdLst/>
              <a:ahLst/>
              <a:cxnLst/>
              <a:rect l="l" t="t" r="r" b="b"/>
              <a:pathLst>
                <a:path w="17150" h="9822" extrusionOk="0">
                  <a:moveTo>
                    <a:pt x="17059" y="1"/>
                  </a:moveTo>
                  <a:cubicBezTo>
                    <a:pt x="16806" y="1"/>
                    <a:pt x="13018" y="2061"/>
                    <a:pt x="8453" y="4696"/>
                  </a:cubicBezTo>
                  <a:cubicBezTo>
                    <a:pt x="3743" y="7412"/>
                    <a:pt x="1" y="9699"/>
                    <a:pt x="69" y="9816"/>
                  </a:cubicBezTo>
                  <a:cubicBezTo>
                    <a:pt x="71" y="9820"/>
                    <a:pt x="76" y="9821"/>
                    <a:pt x="84" y="9821"/>
                  </a:cubicBezTo>
                  <a:cubicBezTo>
                    <a:pt x="352" y="9821"/>
                    <a:pt x="4142" y="7764"/>
                    <a:pt x="8697" y="5126"/>
                  </a:cubicBezTo>
                  <a:cubicBezTo>
                    <a:pt x="13388" y="2419"/>
                    <a:pt x="17150" y="133"/>
                    <a:pt x="17071" y="6"/>
                  </a:cubicBezTo>
                  <a:cubicBezTo>
                    <a:pt x="17070" y="2"/>
                    <a:pt x="17066" y="1"/>
                    <a:pt x="17059"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51"/>
            <p:cNvSpPr/>
            <p:nvPr/>
          </p:nvSpPr>
          <p:spPr>
            <a:xfrm>
              <a:off x="191177" y="567208"/>
              <a:ext cx="118267" cy="200191"/>
            </a:xfrm>
            <a:custGeom>
              <a:avLst/>
              <a:gdLst/>
              <a:ahLst/>
              <a:cxnLst/>
              <a:rect l="l" t="t" r="r" b="b"/>
              <a:pathLst>
                <a:path w="10046" h="17005" extrusionOk="0">
                  <a:moveTo>
                    <a:pt x="9924" y="1"/>
                  </a:moveTo>
                  <a:cubicBezTo>
                    <a:pt x="9764" y="1"/>
                    <a:pt x="7497" y="3734"/>
                    <a:pt x="4808" y="8376"/>
                  </a:cubicBezTo>
                  <a:cubicBezTo>
                    <a:pt x="2102" y="13086"/>
                    <a:pt x="1" y="16945"/>
                    <a:pt x="118" y="17004"/>
                  </a:cubicBezTo>
                  <a:cubicBezTo>
                    <a:pt x="119" y="17004"/>
                    <a:pt x="120" y="17005"/>
                    <a:pt x="122" y="17005"/>
                  </a:cubicBezTo>
                  <a:cubicBezTo>
                    <a:pt x="267" y="17005"/>
                    <a:pt x="2546" y="13268"/>
                    <a:pt x="5238" y="8620"/>
                  </a:cubicBezTo>
                  <a:cubicBezTo>
                    <a:pt x="7945" y="3930"/>
                    <a:pt x="10046" y="70"/>
                    <a:pt x="9928" y="2"/>
                  </a:cubicBezTo>
                  <a:cubicBezTo>
                    <a:pt x="9927" y="1"/>
                    <a:pt x="9926"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51"/>
            <p:cNvSpPr/>
            <p:nvPr/>
          </p:nvSpPr>
          <p:spPr>
            <a:xfrm>
              <a:off x="322300" y="571822"/>
              <a:ext cx="5757" cy="231224"/>
            </a:xfrm>
            <a:custGeom>
              <a:avLst/>
              <a:gdLst/>
              <a:ahLst/>
              <a:cxnLst/>
              <a:rect l="l" t="t" r="r" b="b"/>
              <a:pathLst>
                <a:path w="489" h="19641" extrusionOk="0">
                  <a:moveTo>
                    <a:pt x="244" y="1"/>
                  </a:moveTo>
                  <a:cubicBezTo>
                    <a:pt x="108" y="1"/>
                    <a:pt x="0" y="4398"/>
                    <a:pt x="0" y="9821"/>
                  </a:cubicBezTo>
                  <a:cubicBezTo>
                    <a:pt x="0" y="15244"/>
                    <a:pt x="108" y="19641"/>
                    <a:pt x="244" y="19641"/>
                  </a:cubicBezTo>
                  <a:cubicBezTo>
                    <a:pt x="371" y="19641"/>
                    <a:pt x="489" y="15244"/>
                    <a:pt x="489" y="9821"/>
                  </a:cubicBezTo>
                  <a:cubicBezTo>
                    <a:pt x="489" y="4398"/>
                    <a:pt x="371" y="1"/>
                    <a:pt x="24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51"/>
            <p:cNvSpPr/>
            <p:nvPr/>
          </p:nvSpPr>
          <p:spPr>
            <a:xfrm>
              <a:off x="340815" y="567326"/>
              <a:ext cx="118372" cy="200191"/>
            </a:xfrm>
            <a:custGeom>
              <a:avLst/>
              <a:gdLst/>
              <a:ahLst/>
              <a:cxnLst/>
              <a:rect l="l" t="t" r="r" b="b"/>
              <a:pathLst>
                <a:path w="10055" h="17005" extrusionOk="0">
                  <a:moveTo>
                    <a:pt x="121" y="1"/>
                  </a:moveTo>
                  <a:cubicBezTo>
                    <a:pt x="120" y="1"/>
                    <a:pt x="119" y="1"/>
                    <a:pt x="117" y="2"/>
                  </a:cubicBezTo>
                  <a:cubicBezTo>
                    <a:pt x="0" y="60"/>
                    <a:pt x="2101" y="3939"/>
                    <a:pt x="4808" y="8630"/>
                  </a:cubicBezTo>
                  <a:cubicBezTo>
                    <a:pt x="7503" y="13284"/>
                    <a:pt x="9785" y="17004"/>
                    <a:pt x="9925" y="17004"/>
                  </a:cubicBezTo>
                  <a:cubicBezTo>
                    <a:pt x="9926" y="17004"/>
                    <a:pt x="9927" y="17004"/>
                    <a:pt x="9928" y="17004"/>
                  </a:cubicBezTo>
                  <a:cubicBezTo>
                    <a:pt x="10055" y="16945"/>
                    <a:pt x="7954" y="13076"/>
                    <a:pt x="5238" y="8385"/>
                  </a:cubicBezTo>
                  <a:cubicBezTo>
                    <a:pt x="2555" y="3737"/>
                    <a:pt x="285" y="1"/>
                    <a:pt x="121"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51"/>
            <p:cNvSpPr/>
            <p:nvPr/>
          </p:nvSpPr>
          <p:spPr>
            <a:xfrm>
              <a:off x="353928" y="554743"/>
              <a:ext cx="201887" cy="115629"/>
            </a:xfrm>
            <a:custGeom>
              <a:avLst/>
              <a:gdLst/>
              <a:ahLst/>
              <a:cxnLst/>
              <a:rect l="l" t="t" r="r" b="b"/>
              <a:pathLst>
                <a:path w="17149" h="9822" extrusionOk="0">
                  <a:moveTo>
                    <a:pt x="82" y="1"/>
                  </a:moveTo>
                  <a:cubicBezTo>
                    <a:pt x="75" y="1"/>
                    <a:pt x="70" y="2"/>
                    <a:pt x="69" y="6"/>
                  </a:cubicBezTo>
                  <a:cubicBezTo>
                    <a:pt x="0" y="123"/>
                    <a:pt x="3762" y="2419"/>
                    <a:pt x="8452" y="5126"/>
                  </a:cubicBezTo>
                  <a:cubicBezTo>
                    <a:pt x="13017" y="7764"/>
                    <a:pt x="16789" y="9821"/>
                    <a:pt x="17056" y="9821"/>
                  </a:cubicBezTo>
                  <a:cubicBezTo>
                    <a:pt x="17064" y="9821"/>
                    <a:pt x="17069" y="9820"/>
                    <a:pt x="17070" y="9816"/>
                  </a:cubicBezTo>
                  <a:cubicBezTo>
                    <a:pt x="17149" y="9708"/>
                    <a:pt x="13377" y="7412"/>
                    <a:pt x="8697" y="4696"/>
                  </a:cubicBezTo>
                  <a:cubicBezTo>
                    <a:pt x="4122" y="2061"/>
                    <a:pt x="344" y="1"/>
                    <a:pt x="8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51"/>
            <p:cNvSpPr/>
            <p:nvPr/>
          </p:nvSpPr>
          <p:spPr>
            <a:xfrm>
              <a:off x="359330" y="534673"/>
              <a:ext cx="231224" cy="5769"/>
            </a:xfrm>
            <a:custGeom>
              <a:avLst/>
              <a:gdLst/>
              <a:ahLst/>
              <a:cxnLst/>
              <a:rect l="l" t="t" r="r" b="b"/>
              <a:pathLst>
                <a:path w="19641" h="490" extrusionOk="0">
                  <a:moveTo>
                    <a:pt x="9820" y="1"/>
                  </a:moveTo>
                  <a:cubicBezTo>
                    <a:pt x="4397" y="1"/>
                    <a:pt x="0" y="118"/>
                    <a:pt x="0" y="245"/>
                  </a:cubicBezTo>
                  <a:cubicBezTo>
                    <a:pt x="0" y="382"/>
                    <a:pt x="4397" y="489"/>
                    <a:pt x="9820" y="489"/>
                  </a:cubicBezTo>
                  <a:cubicBezTo>
                    <a:pt x="15244" y="489"/>
                    <a:pt x="19641" y="382"/>
                    <a:pt x="19641" y="245"/>
                  </a:cubicBezTo>
                  <a:cubicBezTo>
                    <a:pt x="19641" y="118"/>
                    <a:pt x="15244" y="1"/>
                    <a:pt x="982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51"/>
            <p:cNvSpPr/>
            <p:nvPr/>
          </p:nvSpPr>
          <p:spPr>
            <a:xfrm>
              <a:off x="353810" y="404982"/>
              <a:ext cx="202004" cy="115629"/>
            </a:xfrm>
            <a:custGeom>
              <a:avLst/>
              <a:gdLst/>
              <a:ahLst/>
              <a:cxnLst/>
              <a:rect l="l" t="t" r="r" b="b"/>
              <a:pathLst>
                <a:path w="17159" h="9822" extrusionOk="0">
                  <a:moveTo>
                    <a:pt x="17066" y="1"/>
                  </a:moveTo>
                  <a:cubicBezTo>
                    <a:pt x="16798" y="1"/>
                    <a:pt x="13008" y="2058"/>
                    <a:pt x="8462" y="4697"/>
                  </a:cubicBezTo>
                  <a:cubicBezTo>
                    <a:pt x="3762" y="7403"/>
                    <a:pt x="0" y="9690"/>
                    <a:pt x="79" y="9817"/>
                  </a:cubicBezTo>
                  <a:cubicBezTo>
                    <a:pt x="80" y="9820"/>
                    <a:pt x="84" y="9821"/>
                    <a:pt x="91" y="9821"/>
                  </a:cubicBezTo>
                  <a:cubicBezTo>
                    <a:pt x="345" y="9821"/>
                    <a:pt x="4142" y="7761"/>
                    <a:pt x="8707" y="5127"/>
                  </a:cubicBezTo>
                  <a:cubicBezTo>
                    <a:pt x="13406" y="2410"/>
                    <a:pt x="17159" y="114"/>
                    <a:pt x="17080" y="6"/>
                  </a:cubicBezTo>
                  <a:cubicBezTo>
                    <a:pt x="17079" y="3"/>
                    <a:pt x="17074" y="1"/>
                    <a:pt x="1706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51"/>
            <p:cNvSpPr/>
            <p:nvPr/>
          </p:nvSpPr>
          <p:spPr>
            <a:xfrm>
              <a:off x="340815" y="307849"/>
              <a:ext cx="118372" cy="200191"/>
            </a:xfrm>
            <a:custGeom>
              <a:avLst/>
              <a:gdLst/>
              <a:ahLst/>
              <a:cxnLst/>
              <a:rect l="l" t="t" r="r" b="b"/>
              <a:pathLst>
                <a:path w="10055" h="17005" extrusionOk="0">
                  <a:moveTo>
                    <a:pt x="9924" y="1"/>
                  </a:moveTo>
                  <a:cubicBezTo>
                    <a:pt x="9773" y="1"/>
                    <a:pt x="7496" y="3733"/>
                    <a:pt x="4808" y="8376"/>
                  </a:cubicBezTo>
                  <a:cubicBezTo>
                    <a:pt x="2101" y="13066"/>
                    <a:pt x="0" y="16926"/>
                    <a:pt x="117" y="17004"/>
                  </a:cubicBezTo>
                  <a:cubicBezTo>
                    <a:pt x="119" y="17004"/>
                    <a:pt x="120" y="17005"/>
                    <a:pt x="121" y="17005"/>
                  </a:cubicBezTo>
                  <a:cubicBezTo>
                    <a:pt x="276" y="17005"/>
                    <a:pt x="2555" y="13268"/>
                    <a:pt x="5238" y="8620"/>
                  </a:cubicBezTo>
                  <a:cubicBezTo>
                    <a:pt x="7954" y="3930"/>
                    <a:pt x="10055" y="70"/>
                    <a:pt x="9928" y="2"/>
                  </a:cubicBezTo>
                  <a:cubicBezTo>
                    <a:pt x="9927" y="1"/>
                    <a:pt x="9925" y="1"/>
                    <a:pt x="99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51"/>
            <p:cNvSpPr/>
            <p:nvPr/>
          </p:nvSpPr>
          <p:spPr>
            <a:xfrm>
              <a:off x="286530" y="376874"/>
              <a:ext cx="34752" cy="140010"/>
            </a:xfrm>
            <a:custGeom>
              <a:avLst/>
              <a:gdLst/>
              <a:ahLst/>
              <a:cxnLst/>
              <a:rect l="l" t="t" r="r" b="b"/>
              <a:pathLst>
                <a:path w="2952" h="11893" extrusionOk="0">
                  <a:moveTo>
                    <a:pt x="90" y="0"/>
                  </a:moveTo>
                  <a:cubicBezTo>
                    <a:pt x="89" y="0"/>
                    <a:pt x="89" y="0"/>
                    <a:pt x="88" y="0"/>
                  </a:cubicBezTo>
                  <a:cubicBezTo>
                    <a:pt x="0" y="20"/>
                    <a:pt x="557" y="2697"/>
                    <a:pt x="1329" y="5980"/>
                  </a:cubicBezTo>
                  <a:cubicBezTo>
                    <a:pt x="2087" y="9255"/>
                    <a:pt x="2768" y="11892"/>
                    <a:pt x="2862" y="11892"/>
                  </a:cubicBezTo>
                  <a:cubicBezTo>
                    <a:pt x="2862" y="11892"/>
                    <a:pt x="2863" y="11892"/>
                    <a:pt x="2863" y="11892"/>
                  </a:cubicBezTo>
                  <a:cubicBezTo>
                    <a:pt x="2951" y="11873"/>
                    <a:pt x="2404" y="9195"/>
                    <a:pt x="1632" y="5912"/>
                  </a:cubicBezTo>
                  <a:cubicBezTo>
                    <a:pt x="874" y="2647"/>
                    <a:pt x="184" y="0"/>
                    <a:pt x="90"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51"/>
            <p:cNvSpPr/>
            <p:nvPr/>
          </p:nvSpPr>
          <p:spPr>
            <a:xfrm>
              <a:off x="211540" y="417118"/>
              <a:ext cx="99854" cy="105176"/>
            </a:xfrm>
            <a:custGeom>
              <a:avLst/>
              <a:gdLst/>
              <a:ahLst/>
              <a:cxnLst/>
              <a:rect l="l" t="t" r="r" b="b"/>
              <a:pathLst>
                <a:path w="8482" h="8934" extrusionOk="0">
                  <a:moveTo>
                    <a:pt x="63" y="0"/>
                  </a:moveTo>
                  <a:cubicBezTo>
                    <a:pt x="61" y="0"/>
                    <a:pt x="60" y="1"/>
                    <a:pt x="59" y="1"/>
                  </a:cubicBezTo>
                  <a:cubicBezTo>
                    <a:pt x="0" y="60"/>
                    <a:pt x="1818" y="2102"/>
                    <a:pt x="4134" y="4565"/>
                  </a:cubicBezTo>
                  <a:cubicBezTo>
                    <a:pt x="6406" y="7000"/>
                    <a:pt x="8299" y="8934"/>
                    <a:pt x="8410" y="8934"/>
                  </a:cubicBezTo>
                  <a:cubicBezTo>
                    <a:pt x="8411" y="8934"/>
                    <a:pt x="8413" y="8933"/>
                    <a:pt x="8413" y="8932"/>
                  </a:cubicBezTo>
                  <a:cubicBezTo>
                    <a:pt x="8482" y="8864"/>
                    <a:pt x="6655" y="6831"/>
                    <a:pt x="4349" y="4359"/>
                  </a:cubicBezTo>
                  <a:cubicBezTo>
                    <a:pt x="2086" y="1933"/>
                    <a:pt x="184" y="0"/>
                    <a:pt x="63" y="0"/>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51"/>
            <p:cNvSpPr/>
            <p:nvPr/>
          </p:nvSpPr>
          <p:spPr>
            <a:xfrm>
              <a:off x="167024" y="489615"/>
              <a:ext cx="138174" cy="41922"/>
            </a:xfrm>
            <a:custGeom>
              <a:avLst/>
              <a:gdLst/>
              <a:ahLst/>
              <a:cxnLst/>
              <a:rect l="l" t="t" r="r" b="b"/>
              <a:pathLst>
                <a:path w="11737" h="3561" extrusionOk="0">
                  <a:moveTo>
                    <a:pt x="45" y="1"/>
                  </a:moveTo>
                  <a:cubicBezTo>
                    <a:pt x="29" y="1"/>
                    <a:pt x="21" y="3"/>
                    <a:pt x="20" y="8"/>
                  </a:cubicBezTo>
                  <a:cubicBezTo>
                    <a:pt x="1" y="86"/>
                    <a:pt x="2600" y="946"/>
                    <a:pt x="5825" y="1923"/>
                  </a:cubicBezTo>
                  <a:cubicBezTo>
                    <a:pt x="8891" y="2852"/>
                    <a:pt x="11427" y="3561"/>
                    <a:pt x="11685" y="3561"/>
                  </a:cubicBezTo>
                  <a:cubicBezTo>
                    <a:pt x="11699" y="3561"/>
                    <a:pt x="11706" y="3559"/>
                    <a:pt x="11707" y="3555"/>
                  </a:cubicBezTo>
                  <a:cubicBezTo>
                    <a:pt x="11736" y="3477"/>
                    <a:pt x="9137" y="2607"/>
                    <a:pt x="5912" y="1630"/>
                  </a:cubicBezTo>
                  <a:cubicBezTo>
                    <a:pt x="2846" y="706"/>
                    <a:pt x="320" y="1"/>
                    <a:pt x="4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51"/>
            <p:cNvSpPr/>
            <p:nvPr/>
          </p:nvSpPr>
          <p:spPr>
            <a:xfrm>
              <a:off x="164152" y="542383"/>
              <a:ext cx="140587" cy="32786"/>
            </a:xfrm>
            <a:custGeom>
              <a:avLst/>
              <a:gdLst/>
              <a:ahLst/>
              <a:cxnLst/>
              <a:rect l="l" t="t" r="r" b="b"/>
              <a:pathLst>
                <a:path w="11942" h="2785" extrusionOk="0">
                  <a:moveTo>
                    <a:pt x="11876" y="1"/>
                  </a:moveTo>
                  <a:cubicBezTo>
                    <a:pt x="11510" y="1"/>
                    <a:pt x="8982" y="524"/>
                    <a:pt x="5932" y="1241"/>
                  </a:cubicBezTo>
                  <a:cubicBezTo>
                    <a:pt x="2649" y="2013"/>
                    <a:pt x="1" y="2697"/>
                    <a:pt x="20" y="2775"/>
                  </a:cubicBezTo>
                  <a:cubicBezTo>
                    <a:pt x="22" y="2782"/>
                    <a:pt x="38" y="2785"/>
                    <a:pt x="65" y="2785"/>
                  </a:cubicBezTo>
                  <a:cubicBezTo>
                    <a:pt x="431" y="2785"/>
                    <a:pt x="2950" y="2261"/>
                    <a:pt x="6010" y="1544"/>
                  </a:cubicBezTo>
                  <a:cubicBezTo>
                    <a:pt x="9293" y="782"/>
                    <a:pt x="11941" y="98"/>
                    <a:pt x="11922" y="10"/>
                  </a:cubicBezTo>
                  <a:cubicBezTo>
                    <a:pt x="11919" y="4"/>
                    <a:pt x="11904" y="1"/>
                    <a:pt x="1187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51"/>
            <p:cNvSpPr/>
            <p:nvPr/>
          </p:nvSpPr>
          <p:spPr>
            <a:xfrm>
              <a:off x="203948" y="552129"/>
              <a:ext cx="106412" cy="98300"/>
            </a:xfrm>
            <a:custGeom>
              <a:avLst/>
              <a:gdLst/>
              <a:ahLst/>
              <a:cxnLst/>
              <a:rect l="l" t="t" r="r" b="b"/>
              <a:pathLst>
                <a:path w="9039" h="8350" extrusionOk="0">
                  <a:moveTo>
                    <a:pt x="8965" y="1"/>
                  </a:moveTo>
                  <a:cubicBezTo>
                    <a:pt x="8837" y="1"/>
                    <a:pt x="6834" y="1794"/>
                    <a:pt x="4407" y="4068"/>
                  </a:cubicBezTo>
                  <a:cubicBezTo>
                    <a:pt x="1955" y="6374"/>
                    <a:pt x="0" y="8289"/>
                    <a:pt x="49" y="8347"/>
                  </a:cubicBezTo>
                  <a:cubicBezTo>
                    <a:pt x="50" y="8349"/>
                    <a:pt x="52" y="8349"/>
                    <a:pt x="54" y="8349"/>
                  </a:cubicBezTo>
                  <a:cubicBezTo>
                    <a:pt x="183" y="8349"/>
                    <a:pt x="2195" y="6556"/>
                    <a:pt x="4612" y="4283"/>
                  </a:cubicBezTo>
                  <a:cubicBezTo>
                    <a:pt x="7085" y="1977"/>
                    <a:pt x="9039" y="61"/>
                    <a:pt x="8970" y="3"/>
                  </a:cubicBezTo>
                  <a:cubicBezTo>
                    <a:pt x="8969" y="2"/>
                    <a:pt x="8968" y="1"/>
                    <a:pt x="896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51"/>
            <p:cNvSpPr/>
            <p:nvPr/>
          </p:nvSpPr>
          <p:spPr>
            <a:xfrm>
              <a:off x="276290" y="558015"/>
              <a:ext cx="43605" cy="137597"/>
            </a:xfrm>
            <a:custGeom>
              <a:avLst/>
              <a:gdLst/>
              <a:ahLst/>
              <a:cxnLst/>
              <a:rect l="l" t="t" r="r" b="b"/>
              <a:pathLst>
                <a:path w="3704" h="11688" extrusionOk="0">
                  <a:moveTo>
                    <a:pt x="3624" y="1"/>
                  </a:moveTo>
                  <a:cubicBezTo>
                    <a:pt x="3538" y="1"/>
                    <a:pt x="2682" y="2589"/>
                    <a:pt x="1711" y="5805"/>
                  </a:cubicBezTo>
                  <a:cubicBezTo>
                    <a:pt x="714" y="9030"/>
                    <a:pt x="1" y="11668"/>
                    <a:pt x="79" y="11688"/>
                  </a:cubicBezTo>
                  <a:cubicBezTo>
                    <a:pt x="79" y="11688"/>
                    <a:pt x="80" y="11688"/>
                    <a:pt x="80" y="11688"/>
                  </a:cubicBezTo>
                  <a:cubicBezTo>
                    <a:pt x="166" y="11688"/>
                    <a:pt x="1022" y="9090"/>
                    <a:pt x="1994" y="5883"/>
                  </a:cubicBezTo>
                  <a:cubicBezTo>
                    <a:pt x="2971" y="2659"/>
                    <a:pt x="3704" y="21"/>
                    <a:pt x="3626" y="1"/>
                  </a:cubicBezTo>
                  <a:cubicBezTo>
                    <a:pt x="3625" y="1"/>
                    <a:pt x="3625"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51"/>
            <p:cNvSpPr/>
            <p:nvPr/>
          </p:nvSpPr>
          <p:spPr>
            <a:xfrm>
              <a:off x="328962" y="558250"/>
              <a:ext cx="34752" cy="140128"/>
            </a:xfrm>
            <a:custGeom>
              <a:avLst/>
              <a:gdLst/>
              <a:ahLst/>
              <a:cxnLst/>
              <a:rect l="l" t="t" r="r" b="b"/>
              <a:pathLst>
                <a:path w="2952" h="11903" extrusionOk="0">
                  <a:moveTo>
                    <a:pt x="90" y="1"/>
                  </a:moveTo>
                  <a:cubicBezTo>
                    <a:pt x="89" y="1"/>
                    <a:pt x="89" y="1"/>
                    <a:pt x="89" y="1"/>
                  </a:cubicBezTo>
                  <a:cubicBezTo>
                    <a:pt x="1" y="30"/>
                    <a:pt x="548" y="2698"/>
                    <a:pt x="1320" y="5990"/>
                  </a:cubicBezTo>
                  <a:cubicBezTo>
                    <a:pt x="2079" y="9262"/>
                    <a:pt x="2761" y="11902"/>
                    <a:pt x="2863" y="11902"/>
                  </a:cubicBezTo>
                  <a:cubicBezTo>
                    <a:pt x="2863" y="11902"/>
                    <a:pt x="2863" y="11902"/>
                    <a:pt x="2864" y="11902"/>
                  </a:cubicBezTo>
                  <a:cubicBezTo>
                    <a:pt x="2952" y="11873"/>
                    <a:pt x="2395" y="9205"/>
                    <a:pt x="1633" y="5912"/>
                  </a:cubicBezTo>
                  <a:cubicBezTo>
                    <a:pt x="863" y="2641"/>
                    <a:pt x="182" y="1"/>
                    <a:pt x="90"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51"/>
            <p:cNvSpPr/>
            <p:nvPr/>
          </p:nvSpPr>
          <p:spPr>
            <a:xfrm>
              <a:off x="338967" y="553059"/>
              <a:ext cx="99748" cy="105176"/>
            </a:xfrm>
            <a:custGeom>
              <a:avLst/>
              <a:gdLst/>
              <a:ahLst/>
              <a:cxnLst/>
              <a:rect l="l" t="t" r="r" b="b"/>
              <a:pathLst>
                <a:path w="8473" h="8934" extrusionOk="0">
                  <a:moveTo>
                    <a:pt x="63" y="1"/>
                  </a:moveTo>
                  <a:cubicBezTo>
                    <a:pt x="62" y="1"/>
                    <a:pt x="60" y="1"/>
                    <a:pt x="59" y="2"/>
                  </a:cubicBezTo>
                  <a:cubicBezTo>
                    <a:pt x="1" y="61"/>
                    <a:pt x="1818" y="2103"/>
                    <a:pt x="4124" y="4575"/>
                  </a:cubicBezTo>
                  <a:cubicBezTo>
                    <a:pt x="6392" y="7007"/>
                    <a:pt x="8289" y="8934"/>
                    <a:pt x="8410" y="8934"/>
                  </a:cubicBezTo>
                  <a:cubicBezTo>
                    <a:pt x="8412" y="8934"/>
                    <a:pt x="8413" y="8933"/>
                    <a:pt x="8414" y="8933"/>
                  </a:cubicBezTo>
                  <a:cubicBezTo>
                    <a:pt x="8473" y="8874"/>
                    <a:pt x="6655" y="6832"/>
                    <a:pt x="4349" y="4360"/>
                  </a:cubicBezTo>
                  <a:cubicBezTo>
                    <a:pt x="2067" y="1934"/>
                    <a:pt x="174" y="1"/>
                    <a:pt x="63"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51"/>
            <p:cNvSpPr/>
            <p:nvPr/>
          </p:nvSpPr>
          <p:spPr>
            <a:xfrm>
              <a:off x="345064" y="543807"/>
              <a:ext cx="138280" cy="41922"/>
            </a:xfrm>
            <a:custGeom>
              <a:avLst/>
              <a:gdLst/>
              <a:ahLst/>
              <a:cxnLst/>
              <a:rect l="l" t="t" r="r" b="b"/>
              <a:pathLst>
                <a:path w="11746" h="3561" extrusionOk="0">
                  <a:moveTo>
                    <a:pt x="52" y="1"/>
                  </a:moveTo>
                  <a:cubicBezTo>
                    <a:pt x="38" y="1"/>
                    <a:pt x="31" y="2"/>
                    <a:pt x="30" y="6"/>
                  </a:cubicBezTo>
                  <a:cubicBezTo>
                    <a:pt x="1" y="84"/>
                    <a:pt x="2610" y="954"/>
                    <a:pt x="5834" y="1931"/>
                  </a:cubicBezTo>
                  <a:cubicBezTo>
                    <a:pt x="8892" y="2855"/>
                    <a:pt x="11417" y="3560"/>
                    <a:pt x="11692" y="3560"/>
                  </a:cubicBezTo>
                  <a:cubicBezTo>
                    <a:pt x="11708" y="3560"/>
                    <a:pt x="11716" y="3558"/>
                    <a:pt x="11716" y="3553"/>
                  </a:cubicBezTo>
                  <a:cubicBezTo>
                    <a:pt x="11746" y="3475"/>
                    <a:pt x="9137" y="2615"/>
                    <a:pt x="5912" y="1638"/>
                  </a:cubicBezTo>
                  <a:cubicBezTo>
                    <a:pt x="2846" y="709"/>
                    <a:pt x="310" y="1"/>
                    <a:pt x="52"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51"/>
            <p:cNvSpPr/>
            <p:nvPr/>
          </p:nvSpPr>
          <p:spPr>
            <a:xfrm>
              <a:off x="345523" y="500079"/>
              <a:ext cx="140705" cy="32881"/>
            </a:xfrm>
            <a:custGeom>
              <a:avLst/>
              <a:gdLst/>
              <a:ahLst/>
              <a:cxnLst/>
              <a:rect l="l" t="t" r="r" b="b"/>
              <a:pathLst>
                <a:path w="11952" h="2793" extrusionOk="0">
                  <a:moveTo>
                    <a:pt x="11886" y="1"/>
                  </a:moveTo>
                  <a:cubicBezTo>
                    <a:pt x="11558" y="1"/>
                    <a:pt x="9015" y="527"/>
                    <a:pt x="5942" y="1249"/>
                  </a:cubicBezTo>
                  <a:cubicBezTo>
                    <a:pt x="2649" y="2011"/>
                    <a:pt x="1" y="2695"/>
                    <a:pt x="30" y="2783"/>
                  </a:cubicBezTo>
                  <a:cubicBezTo>
                    <a:pt x="32" y="2789"/>
                    <a:pt x="46" y="2793"/>
                    <a:pt x="74" y="2793"/>
                  </a:cubicBezTo>
                  <a:cubicBezTo>
                    <a:pt x="432" y="2793"/>
                    <a:pt x="2960" y="2269"/>
                    <a:pt x="6010" y="1552"/>
                  </a:cubicBezTo>
                  <a:cubicBezTo>
                    <a:pt x="9293" y="780"/>
                    <a:pt x="11951" y="96"/>
                    <a:pt x="11922" y="8"/>
                  </a:cubicBezTo>
                  <a:cubicBezTo>
                    <a:pt x="11920" y="3"/>
                    <a:pt x="11908" y="1"/>
                    <a:pt x="11886"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51"/>
            <p:cNvSpPr/>
            <p:nvPr/>
          </p:nvSpPr>
          <p:spPr>
            <a:xfrm>
              <a:off x="339897" y="424816"/>
              <a:ext cx="106412" cy="98395"/>
            </a:xfrm>
            <a:custGeom>
              <a:avLst/>
              <a:gdLst/>
              <a:ahLst/>
              <a:cxnLst/>
              <a:rect l="l" t="t" r="r" b="b"/>
              <a:pathLst>
                <a:path w="9039" h="8358" extrusionOk="0">
                  <a:moveTo>
                    <a:pt x="8985" y="1"/>
                  </a:moveTo>
                  <a:cubicBezTo>
                    <a:pt x="8867" y="1"/>
                    <a:pt x="6850" y="1797"/>
                    <a:pt x="4426" y="4067"/>
                  </a:cubicBezTo>
                  <a:cubicBezTo>
                    <a:pt x="1954" y="6383"/>
                    <a:pt x="0" y="8298"/>
                    <a:pt x="68" y="8356"/>
                  </a:cubicBezTo>
                  <a:cubicBezTo>
                    <a:pt x="69" y="8357"/>
                    <a:pt x="71" y="8358"/>
                    <a:pt x="73" y="8358"/>
                  </a:cubicBezTo>
                  <a:cubicBezTo>
                    <a:pt x="191" y="8358"/>
                    <a:pt x="2208" y="6561"/>
                    <a:pt x="4632" y="4292"/>
                  </a:cubicBezTo>
                  <a:cubicBezTo>
                    <a:pt x="7084" y="1986"/>
                    <a:pt x="9038" y="70"/>
                    <a:pt x="8990" y="2"/>
                  </a:cubicBezTo>
                  <a:cubicBezTo>
                    <a:pt x="8989" y="1"/>
                    <a:pt x="8987" y="1"/>
                    <a:pt x="8985"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51"/>
            <p:cNvSpPr/>
            <p:nvPr/>
          </p:nvSpPr>
          <p:spPr>
            <a:xfrm>
              <a:off x="330351" y="379746"/>
              <a:ext cx="43723" cy="137597"/>
            </a:xfrm>
            <a:custGeom>
              <a:avLst/>
              <a:gdLst/>
              <a:ahLst/>
              <a:cxnLst/>
              <a:rect l="l" t="t" r="r" b="b"/>
              <a:pathLst>
                <a:path w="3714" h="11688" extrusionOk="0">
                  <a:moveTo>
                    <a:pt x="3624" y="1"/>
                  </a:moveTo>
                  <a:cubicBezTo>
                    <a:pt x="3537" y="1"/>
                    <a:pt x="2682" y="2598"/>
                    <a:pt x="1710" y="5805"/>
                  </a:cubicBezTo>
                  <a:cubicBezTo>
                    <a:pt x="733" y="9029"/>
                    <a:pt x="0" y="11668"/>
                    <a:pt x="78" y="11687"/>
                  </a:cubicBezTo>
                  <a:cubicBezTo>
                    <a:pt x="79" y="11687"/>
                    <a:pt x="79" y="11687"/>
                    <a:pt x="80" y="11687"/>
                  </a:cubicBezTo>
                  <a:cubicBezTo>
                    <a:pt x="166" y="11687"/>
                    <a:pt x="1031" y="9090"/>
                    <a:pt x="2003" y="5883"/>
                  </a:cubicBezTo>
                  <a:cubicBezTo>
                    <a:pt x="2990" y="2659"/>
                    <a:pt x="3713" y="20"/>
                    <a:pt x="3625" y="1"/>
                  </a:cubicBezTo>
                  <a:cubicBezTo>
                    <a:pt x="3625" y="1"/>
                    <a:pt x="3624" y="1"/>
                    <a:pt x="3624" y="1"/>
                  </a:cubicBezTo>
                  <a:close/>
                </a:path>
              </a:pathLst>
            </a:custGeom>
            <a:solidFill>
              <a:srgbClr val="FFFFFF">
                <a:alpha val="2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Image 3"/>
          <p:cNvPicPr>
            <a:picLocks noChangeAspect="1"/>
          </p:cNvPicPr>
          <p:nvPr/>
        </p:nvPicPr>
        <p:blipFill>
          <a:blip r:embed="rId3"/>
          <a:stretch>
            <a:fillRect/>
          </a:stretch>
        </p:blipFill>
        <p:spPr>
          <a:xfrm>
            <a:off x="1447046" y="1282392"/>
            <a:ext cx="2706396" cy="18009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44"/>
          <p:cNvSpPr txBox="1">
            <a:spLocks noGrp="1"/>
          </p:cNvSpPr>
          <p:nvPr>
            <p:ph type="body" idx="1"/>
          </p:nvPr>
        </p:nvSpPr>
        <p:spPr>
          <a:xfrm>
            <a:off x="716800" y="943736"/>
            <a:ext cx="7710300" cy="3653996"/>
          </a:xfrm>
          <a:prstGeom prst="rect">
            <a:avLst/>
          </a:prstGeom>
        </p:spPr>
        <p:txBody>
          <a:bodyPr spcFirstLastPara="1" wrap="square" lIns="91425" tIns="91425" rIns="91425" bIns="91425" anchor="t" anchorCtr="0">
            <a:noAutofit/>
          </a:bodyPr>
          <a:lstStyle/>
          <a:p>
            <a:pPr marL="0" lvl="0" indent="0" algn="just">
              <a:buSzPts val="1100"/>
              <a:buNone/>
            </a:pPr>
            <a:r>
              <a:rPr lang="fr-FR" b="1" dirty="0"/>
              <a:t>La Section Internationale Australienne (SIA) s’inscrit dans un cadre global qui propose 18 sections internationales de langues vivantes différentes au plan national. </a:t>
            </a:r>
          </a:p>
          <a:p>
            <a:pPr marL="0" lvl="0" indent="0" algn="just">
              <a:buSzPts val="1100"/>
              <a:buNone/>
            </a:pPr>
            <a:endParaRPr lang="fr-FR" b="1" dirty="0"/>
          </a:p>
          <a:p>
            <a:pPr marL="0" lvl="0" indent="0" algn="just">
              <a:buSzPts val="1100"/>
              <a:buNone/>
            </a:pPr>
            <a:r>
              <a:rPr lang="fr-FR" b="1" dirty="0"/>
              <a:t>La Nouvelle-Calédonie a été la première académie à ouvrir une Section Internationale Australienne, d’abord au collège, puis au lycée en 2021. </a:t>
            </a:r>
          </a:p>
          <a:p>
            <a:pPr marL="0" lvl="0" indent="0" algn="just">
              <a:buSzPts val="1100"/>
              <a:buNone/>
            </a:pPr>
            <a:endParaRPr lang="fr-FR" b="1" dirty="0"/>
          </a:p>
          <a:p>
            <a:pPr marL="0" lvl="0" indent="0" algn="just">
              <a:buSzPts val="1100"/>
              <a:buNone/>
            </a:pPr>
            <a:r>
              <a:rPr lang="fr-FR" b="1" dirty="0"/>
              <a:t>Deux collèges proposent une SIA: les collèges de </a:t>
            </a:r>
            <a:r>
              <a:rPr lang="fr-FR" b="1" dirty="0" err="1"/>
              <a:t>Tuband</a:t>
            </a:r>
            <a:r>
              <a:rPr lang="fr-FR" b="1" dirty="0"/>
              <a:t> et de Dumbéa-sur-mer</a:t>
            </a:r>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endParaRPr lang="fr-FR" b="1" dirty="0"/>
          </a:p>
          <a:p>
            <a:pPr marL="0" lvl="0" indent="0" algn="just">
              <a:buSzPts val="1100"/>
              <a:buNone/>
            </a:pPr>
            <a:r>
              <a:rPr lang="fr-FR" b="1" dirty="0"/>
              <a:t>… ainsi que deux lycées: les lycées </a:t>
            </a:r>
            <a:r>
              <a:rPr lang="fr-FR" b="1" dirty="0" err="1"/>
              <a:t>Lapérouse</a:t>
            </a:r>
            <a:r>
              <a:rPr lang="fr-FR" b="1" dirty="0"/>
              <a:t> et Dick </a:t>
            </a:r>
            <a:r>
              <a:rPr lang="fr-FR" b="1" dirty="0" err="1"/>
              <a:t>Ukeiwë</a:t>
            </a:r>
            <a:endParaRPr b="1" dirty="0"/>
          </a:p>
        </p:txBody>
      </p:sp>
      <p:sp>
        <p:nvSpPr>
          <p:cNvPr id="6997" name="Google Shape;6997;p44"/>
          <p:cNvSpPr txBox="1">
            <a:spLocks noGrp="1"/>
          </p:cNvSpPr>
          <p:nvPr>
            <p:ph type="title"/>
          </p:nvPr>
        </p:nvSpPr>
        <p:spPr>
          <a:xfrm>
            <a:off x="716800" y="165502"/>
            <a:ext cx="7710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AVANT-PROPOS</a:t>
            </a:r>
          </a:p>
        </p:txBody>
      </p:sp>
      <p:sp>
        <p:nvSpPr>
          <p:cNvPr id="6998" name="Google Shape;6998;p44"/>
          <p:cNvSpPr/>
          <p:nvPr/>
        </p:nvSpPr>
        <p:spPr>
          <a:xfrm>
            <a:off x="9061811" y="488492"/>
            <a:ext cx="5223" cy="36560"/>
          </a:xfrm>
          <a:custGeom>
            <a:avLst/>
            <a:gdLst/>
            <a:ahLst/>
            <a:cxnLst/>
            <a:rect l="l" t="t" r="r" b="b"/>
            <a:pathLst>
              <a:path w="32" h="224" extrusionOk="0">
                <a:moveTo>
                  <a:pt x="32" y="0"/>
                </a:moveTo>
                <a:cubicBezTo>
                  <a:pt x="9" y="45"/>
                  <a:pt x="0" y="90"/>
                  <a:pt x="0" y="121"/>
                </a:cubicBezTo>
                <a:cubicBezTo>
                  <a:pt x="0" y="161"/>
                  <a:pt x="9" y="192"/>
                  <a:pt x="32" y="224"/>
                </a:cubicBezTo>
                <a:lnTo>
                  <a:pt x="32" y="0"/>
                </a:lnTo>
                <a:close/>
              </a:path>
            </a:pathLst>
          </a:custGeom>
          <a:solidFill>
            <a:srgbClr val="060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44"/>
          <p:cNvSpPr/>
          <p:nvPr/>
        </p:nvSpPr>
        <p:spPr>
          <a:xfrm>
            <a:off x="9513752" y="4234399"/>
            <a:ext cx="979" cy="2285"/>
          </a:xfrm>
          <a:custGeom>
            <a:avLst/>
            <a:gdLst/>
            <a:ahLst/>
            <a:cxnLst/>
            <a:rect l="l" t="t" r="r" b="b"/>
            <a:pathLst>
              <a:path w="6" h="14" extrusionOk="0">
                <a:moveTo>
                  <a:pt x="5" y="0"/>
                </a:moveTo>
                <a:cubicBezTo>
                  <a:pt x="1" y="9"/>
                  <a:pt x="1" y="9"/>
                  <a:pt x="1" y="14"/>
                </a:cubicBezTo>
                <a:cubicBezTo>
                  <a:pt x="1" y="9"/>
                  <a:pt x="5" y="9"/>
                  <a:pt x="5" y="0"/>
                </a:cubicBezTo>
                <a:close/>
              </a:path>
            </a:pathLst>
          </a:custGeom>
          <a:solidFill>
            <a:srgbClr val="0606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 1"/>
          <p:cNvPicPr>
            <a:picLocks noChangeAspect="1"/>
          </p:cNvPicPr>
          <p:nvPr/>
        </p:nvPicPr>
        <p:blipFill>
          <a:blip r:embed="rId3"/>
          <a:stretch>
            <a:fillRect/>
          </a:stretch>
        </p:blipFill>
        <p:spPr>
          <a:xfrm>
            <a:off x="3485349" y="2442935"/>
            <a:ext cx="1543050" cy="990600"/>
          </a:xfrm>
          <a:prstGeom prst="rect">
            <a:avLst/>
          </a:prstGeom>
        </p:spPr>
      </p:pic>
      <p:pic>
        <p:nvPicPr>
          <p:cNvPr id="3" name="Image 2"/>
          <p:cNvPicPr>
            <a:picLocks noChangeAspect="1"/>
          </p:cNvPicPr>
          <p:nvPr/>
        </p:nvPicPr>
        <p:blipFill>
          <a:blip r:embed="rId4"/>
          <a:stretch>
            <a:fillRect/>
          </a:stretch>
        </p:blipFill>
        <p:spPr>
          <a:xfrm>
            <a:off x="5186329" y="2442935"/>
            <a:ext cx="976937" cy="990600"/>
          </a:xfrm>
          <a:prstGeom prst="rect">
            <a:avLst/>
          </a:prstGeom>
        </p:spPr>
      </p:pic>
      <p:pic>
        <p:nvPicPr>
          <p:cNvPr id="4" name="Image 3"/>
          <p:cNvPicPr>
            <a:picLocks noChangeAspect="1"/>
          </p:cNvPicPr>
          <p:nvPr/>
        </p:nvPicPr>
        <p:blipFill>
          <a:blip r:embed="rId5"/>
          <a:stretch>
            <a:fillRect/>
          </a:stretch>
        </p:blipFill>
        <p:spPr>
          <a:xfrm>
            <a:off x="3485349" y="3927064"/>
            <a:ext cx="1076819" cy="11084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19AEC3B-E59D-358C-C122-33D7D8F30174}"/>
              </a:ext>
            </a:extLst>
          </p:cNvPr>
          <p:cNvSpPr>
            <a:spLocks noGrp="1"/>
          </p:cNvSpPr>
          <p:nvPr>
            <p:ph type="body" idx="1"/>
          </p:nvPr>
        </p:nvSpPr>
        <p:spPr>
          <a:xfrm>
            <a:off x="-956552" y="1532293"/>
            <a:ext cx="9551912" cy="3268800"/>
          </a:xfrm>
        </p:spPr>
        <p:txBody>
          <a:bodyPr/>
          <a:lstStyle/>
          <a:p>
            <a:pPr marL="2003425" indent="0" algn="just">
              <a:buNone/>
            </a:pPr>
            <a:r>
              <a:rPr lang="fr-NC" sz="1800" dirty="0"/>
              <a:t>En cas de déménagement: </a:t>
            </a:r>
            <a:r>
              <a:rPr lang="fr-FR" sz="1800" dirty="0"/>
              <a:t>un élève déjà inscrit en SIA peut demander son inscription en SI si son lycée d’accueil en propose une. Cela vaut également si le lycée propose une SI britannique ou américaine.  Mais </a:t>
            </a:r>
            <a:r>
              <a:rPr lang="fr-FR" sz="1800" b="1" dirty="0"/>
              <a:t>ce n’est pas automatique</a:t>
            </a:r>
            <a:r>
              <a:rPr lang="fr-FR" sz="1800" dirty="0"/>
              <a:t>. Cela dépend de plusieurs critères, notamment :</a:t>
            </a:r>
          </a:p>
          <a:p>
            <a:pPr marL="2003425" indent="0" algn="just">
              <a:buNone/>
            </a:pPr>
            <a:r>
              <a:rPr lang="fr-FR" sz="1800" dirty="0"/>
              <a:t>	-l’accord de l’établissement d’accueil</a:t>
            </a:r>
          </a:p>
          <a:p>
            <a:pPr marL="2711450" indent="0" algn="just">
              <a:buNone/>
            </a:pPr>
            <a:r>
              <a:rPr lang="fr-FR" sz="1800" dirty="0"/>
              <a:t>	-la capacité à suivre le programme qui diffère selon les SI (pour les classes de 1</a:t>
            </a:r>
            <a:r>
              <a:rPr lang="fr-FR" sz="1800" baseline="30000" dirty="0"/>
              <a:t>ère</a:t>
            </a:r>
            <a:r>
              <a:rPr lang="fr-FR" sz="1800" dirty="0"/>
              <a:t> et Tale)</a:t>
            </a:r>
            <a:endParaRPr lang="fr-NC" sz="1800" dirty="0"/>
          </a:p>
        </p:txBody>
      </p:sp>
      <p:pic>
        <p:nvPicPr>
          <p:cNvPr id="1026" name="Picture 2" descr="Important - Images et vidéos libres de droits | Adobe Stock">
            <a:extLst>
              <a:ext uri="{FF2B5EF4-FFF2-40B4-BE49-F238E27FC236}">
                <a16:creationId xmlns:a16="http://schemas.microsoft.com/office/drawing/2014/main" id="{E383005E-90BA-69FC-5FB0-33A263077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87872" cy="15322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4,200+ Moving Out Stock Illustrations, Royalty-Free Vector Graphics &amp; Clip  Art - iStock | Moving out of home, Young adult moving out, Moving out of  house">
            <a:extLst>
              <a:ext uri="{FF2B5EF4-FFF2-40B4-BE49-F238E27FC236}">
                <a16:creationId xmlns:a16="http://schemas.microsoft.com/office/drawing/2014/main" id="{E4A99A5E-89D7-952E-6C14-1DCD6EAD5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30" y="3557016"/>
            <a:ext cx="2244361" cy="14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4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716799" y="1183475"/>
            <a:ext cx="8146645" cy="3268800"/>
          </a:xfrm>
        </p:spPr>
        <p:txBody>
          <a:bodyPr/>
          <a:lstStyle/>
          <a:p>
            <a:pPr marL="1081088" indent="0">
              <a:buNone/>
            </a:pPr>
            <a:r>
              <a:rPr lang="fr-FR" b="1" dirty="0"/>
              <a:t>Le recrutement pour la classe de seconde SIA est ouvert à TOUS les élèves de 3</a:t>
            </a:r>
            <a:r>
              <a:rPr lang="fr-FR" b="1" baseline="30000" dirty="0"/>
              <a:t>ème</a:t>
            </a:r>
            <a:r>
              <a:rPr lang="fr-FR" b="1" dirty="0"/>
              <a:t>, qu’ils viennent de SIA collège, de classe bilingue, européenne ou non</a:t>
            </a:r>
            <a:r>
              <a:rPr lang="fr-FR" dirty="0"/>
              <a:t>.</a:t>
            </a:r>
          </a:p>
          <a:p>
            <a:pPr marL="1081088" indent="0">
              <a:buNone/>
            </a:pPr>
            <a:endParaRPr lang="fr-FR" dirty="0"/>
          </a:p>
          <a:p>
            <a:pPr marL="1081088" indent="0">
              <a:buNone/>
            </a:pPr>
            <a:endParaRPr lang="fr-FR" dirty="0"/>
          </a:p>
          <a:p>
            <a:pPr marL="0" indent="0">
              <a:buNone/>
            </a:pPr>
            <a:endParaRPr lang="fr-FR" dirty="0"/>
          </a:p>
          <a:p>
            <a:pPr marL="0" indent="0">
              <a:buNone/>
            </a:pPr>
            <a:r>
              <a:rPr lang="fr-FR" dirty="0"/>
              <a:t>Les types de profils recherchés sont :</a:t>
            </a:r>
          </a:p>
          <a:p>
            <a:pPr marL="446088" indent="0">
              <a:lnSpc>
                <a:spcPct val="150000"/>
              </a:lnSpc>
              <a:buNone/>
            </a:pPr>
            <a:r>
              <a:rPr lang="fr-FR" sz="1400" dirty="0"/>
              <a:t>-élèves bilingues/binationaux</a:t>
            </a:r>
          </a:p>
          <a:p>
            <a:pPr marL="446088" indent="0">
              <a:lnSpc>
                <a:spcPct val="150000"/>
              </a:lnSpc>
              <a:buNone/>
            </a:pPr>
            <a:r>
              <a:rPr lang="fr-FR" sz="1400" dirty="0"/>
              <a:t>-élèves présentant un très bon niveau d’anglais dans l’ensemble des compétences langagières (B2 minimum)</a:t>
            </a:r>
          </a:p>
          <a:p>
            <a:pPr marL="446088" indent="0">
              <a:lnSpc>
                <a:spcPct val="150000"/>
              </a:lnSpc>
              <a:buNone/>
            </a:pPr>
            <a:r>
              <a:rPr lang="fr-FR" sz="1400" dirty="0"/>
              <a:t>-élèves ayant un intérêt fort pour la culture et la littérature australiennes </a:t>
            </a:r>
          </a:p>
          <a:p>
            <a:pPr marL="446088" indent="0">
              <a:lnSpc>
                <a:spcPct val="150000"/>
              </a:lnSpc>
              <a:buNone/>
            </a:pPr>
            <a:r>
              <a:rPr lang="fr-FR" sz="1400" dirty="0"/>
              <a:t>-élèves aimant lire</a:t>
            </a:r>
          </a:p>
        </p:txBody>
      </p:sp>
      <p:sp>
        <p:nvSpPr>
          <p:cNvPr id="3" name="Titre 2"/>
          <p:cNvSpPr>
            <a:spLocks noGrp="1"/>
          </p:cNvSpPr>
          <p:nvPr>
            <p:ph type="title"/>
          </p:nvPr>
        </p:nvSpPr>
        <p:spPr/>
        <p:txBody>
          <a:bodyPr/>
          <a:lstStyle/>
          <a:p>
            <a:pPr lvl="0"/>
            <a:r>
              <a:rPr lang="fr-FR" dirty="0"/>
              <a:t>QUEL PROFIL D’ ÉLÈVE? </a:t>
            </a:r>
            <a:br>
              <a:rPr lang="fr-FR" dirty="0"/>
            </a:br>
            <a:endParaRPr lang="fr-FR" dirty="0"/>
          </a:p>
        </p:txBody>
      </p:sp>
      <p:pic>
        <p:nvPicPr>
          <p:cNvPr id="5" name="Image 4"/>
          <p:cNvPicPr>
            <a:picLocks noChangeAspect="1"/>
          </p:cNvPicPr>
          <p:nvPr/>
        </p:nvPicPr>
        <p:blipFill>
          <a:blip r:embed="rId2"/>
          <a:stretch>
            <a:fillRect/>
          </a:stretch>
        </p:blipFill>
        <p:spPr>
          <a:xfrm>
            <a:off x="1032440" y="1183475"/>
            <a:ext cx="811508" cy="686125"/>
          </a:xfrm>
          <a:prstGeom prst="rect">
            <a:avLst/>
          </a:prstGeom>
        </p:spPr>
      </p:pic>
    </p:spTree>
    <p:extLst>
      <p:ext uri="{BB962C8B-B14F-4D97-AF65-F5344CB8AC3E}">
        <p14:creationId xmlns:p14="http://schemas.microsoft.com/office/powerpoint/2010/main" val="9921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3364" y="257989"/>
            <a:ext cx="3893400" cy="646200"/>
          </a:xfrm>
        </p:spPr>
        <p:txBody>
          <a:bodyPr/>
          <a:lstStyle/>
          <a:p>
            <a:r>
              <a:rPr lang="fr-FR" dirty="0"/>
              <a:t>LE RECRUTEMENT </a:t>
            </a:r>
          </a:p>
        </p:txBody>
      </p:sp>
      <p:sp>
        <p:nvSpPr>
          <p:cNvPr id="3" name="Sous-titre 2"/>
          <p:cNvSpPr>
            <a:spLocks noGrp="1"/>
          </p:cNvSpPr>
          <p:nvPr>
            <p:ph type="subTitle" idx="1"/>
          </p:nvPr>
        </p:nvSpPr>
        <p:spPr>
          <a:xfrm>
            <a:off x="134909" y="1202015"/>
            <a:ext cx="7886873" cy="2294700"/>
          </a:xfrm>
        </p:spPr>
        <p:txBody>
          <a:bodyPr/>
          <a:lstStyle/>
          <a:p>
            <a:pPr marL="176213" indent="-11113"/>
            <a:r>
              <a:rPr lang="fr-FR" dirty="0"/>
              <a:t>Au cours  du 3</a:t>
            </a:r>
            <a:r>
              <a:rPr lang="fr-FR" baseline="30000" dirty="0"/>
              <a:t>ème</a:t>
            </a:r>
            <a:r>
              <a:rPr lang="fr-FR" dirty="0"/>
              <a:t> trimestre de l’année de 3</a:t>
            </a:r>
            <a:r>
              <a:rPr lang="fr-FR" baseline="30000" dirty="0"/>
              <a:t>ème</a:t>
            </a:r>
            <a:r>
              <a:rPr lang="fr-FR" dirty="0"/>
              <a:t>, des épreuves de sélection à l’entrée en seconde sont organisées dans les deux lycées accueillant la section. Ces tests comportent:</a:t>
            </a:r>
          </a:p>
          <a:p>
            <a:pPr marL="176213" indent="-11113"/>
            <a:endParaRPr lang="fr-FR" dirty="0"/>
          </a:p>
          <a:p>
            <a:pPr marL="176213" indent="-11113">
              <a:tabLst>
                <a:tab pos="1611313" algn="l"/>
              </a:tabLst>
            </a:pPr>
            <a:r>
              <a:rPr lang="fr-FR" dirty="0"/>
              <a:t>		UNE PARTIE ÉCRITE (2 heures) </a:t>
            </a:r>
          </a:p>
          <a:p>
            <a:pPr marL="1611313" indent="-11113"/>
            <a:r>
              <a:rPr lang="fr-FR" dirty="0"/>
              <a:t>  -une compréhension écrite portant sur un extrait d’œuvre littéraire </a:t>
            </a:r>
          </a:p>
          <a:p>
            <a:pPr marL="1611313" indent="-11113"/>
            <a:r>
              <a:rPr lang="fr-FR" dirty="0"/>
              <a:t>  -une expression écrite sur un sujet au choix</a:t>
            </a:r>
          </a:p>
          <a:p>
            <a:pPr marL="1611313" indent="-11113"/>
            <a:endParaRPr lang="fr-FR" dirty="0"/>
          </a:p>
          <a:p>
            <a:pPr marL="1611313" indent="-11113"/>
            <a:r>
              <a:rPr lang="fr-FR" dirty="0"/>
              <a:t>UNE PARTIE ORALE (15 minutes max)</a:t>
            </a:r>
          </a:p>
          <a:p>
            <a:pPr marL="1611313" indent="-11113"/>
            <a:r>
              <a:rPr lang="fr-FR" dirty="0"/>
              <a:t>   -une présentation personnelle (5 min)</a:t>
            </a:r>
          </a:p>
          <a:p>
            <a:pPr marL="1611313" indent="-11113"/>
            <a:r>
              <a:rPr lang="fr-FR" dirty="0"/>
              <a:t>   -un entretien avec le jury (10 min max)</a:t>
            </a:r>
          </a:p>
          <a:p>
            <a:pPr marL="1611313" indent="-11113"/>
            <a:endParaRPr lang="fr-FR" dirty="0"/>
          </a:p>
          <a:p>
            <a:pPr marL="1611313" indent="-11113"/>
            <a:endParaRPr lang="fr-FR" dirty="0"/>
          </a:p>
          <a:p>
            <a:pPr marL="1611313" indent="-11113"/>
            <a:r>
              <a:rPr lang="fr-FR" b="1" dirty="0">
                <a:solidFill>
                  <a:schemeClr val="tx1"/>
                </a:solidFill>
              </a:rPr>
              <a:t>Niveau minimum attendu B2 dans l’ensemble des compétences</a:t>
            </a:r>
          </a:p>
        </p:txBody>
      </p:sp>
      <p:pic>
        <p:nvPicPr>
          <p:cNvPr id="4" name="Image 3"/>
          <p:cNvPicPr>
            <a:picLocks noChangeAspect="1"/>
          </p:cNvPicPr>
          <p:nvPr/>
        </p:nvPicPr>
        <p:blipFill>
          <a:blip r:embed="rId2"/>
          <a:stretch>
            <a:fillRect/>
          </a:stretch>
        </p:blipFill>
        <p:spPr>
          <a:xfrm>
            <a:off x="976743" y="2039160"/>
            <a:ext cx="710003" cy="765883"/>
          </a:xfrm>
          <a:prstGeom prst="rect">
            <a:avLst/>
          </a:prstGeom>
        </p:spPr>
      </p:pic>
      <p:pic>
        <p:nvPicPr>
          <p:cNvPr id="5" name="Image 4"/>
          <p:cNvPicPr>
            <a:picLocks noChangeAspect="1"/>
          </p:cNvPicPr>
          <p:nvPr/>
        </p:nvPicPr>
        <p:blipFill>
          <a:blip r:embed="rId3"/>
          <a:stretch>
            <a:fillRect/>
          </a:stretch>
        </p:blipFill>
        <p:spPr>
          <a:xfrm>
            <a:off x="548544" y="2870215"/>
            <a:ext cx="1138202" cy="699237"/>
          </a:xfrm>
          <a:prstGeom prst="rect">
            <a:avLst/>
          </a:prstGeom>
        </p:spPr>
      </p:pic>
      <p:sp>
        <p:nvSpPr>
          <p:cNvPr id="6" name="ZoneTexte 5"/>
          <p:cNvSpPr txBox="1"/>
          <p:nvPr/>
        </p:nvSpPr>
        <p:spPr>
          <a:xfrm>
            <a:off x="418852" y="4333860"/>
            <a:ext cx="8382423" cy="738664"/>
          </a:xfrm>
          <a:prstGeom prst="rect">
            <a:avLst/>
          </a:prstGeom>
          <a:noFill/>
        </p:spPr>
        <p:txBody>
          <a:bodyPr wrap="none" rtlCol="0">
            <a:spAutoFit/>
          </a:bodyPr>
          <a:lstStyle/>
          <a:p>
            <a:r>
              <a:rPr lang="fr-FR" dirty="0"/>
              <a:t>Les annales des tests écrits des années précédentes sont disponibles sur le site d’anglais académique </a:t>
            </a:r>
          </a:p>
          <a:p>
            <a:r>
              <a:rPr lang="fr-FR" dirty="0">
                <a:hlinkClick r:id="rId4"/>
              </a:rPr>
              <a:t>https://langues.ac-noumea.nc/spip.php?rubrique98</a:t>
            </a:r>
            <a:endParaRPr lang="fr-FR" dirty="0"/>
          </a:p>
          <a:p>
            <a:endParaRPr lang="fr-FR" dirty="0"/>
          </a:p>
        </p:txBody>
      </p:sp>
    </p:spTree>
    <p:extLst>
      <p:ext uri="{BB962C8B-B14F-4D97-AF65-F5344CB8AC3E}">
        <p14:creationId xmlns:p14="http://schemas.microsoft.com/office/powerpoint/2010/main" val="393315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85E4A8-29FD-9738-52A0-E80A160DEA2F}"/>
              </a:ext>
            </a:extLst>
          </p:cNvPr>
          <p:cNvSpPr>
            <a:spLocks noGrp="1"/>
          </p:cNvSpPr>
          <p:nvPr>
            <p:ph type="body" idx="1"/>
          </p:nvPr>
        </p:nvSpPr>
        <p:spPr/>
        <p:txBody>
          <a:bodyPr/>
          <a:lstStyle/>
          <a:p>
            <a:pPr marL="114300" indent="0">
              <a:buNone/>
            </a:pPr>
            <a:r>
              <a:rPr lang="fr-NC" sz="1400" b="1" dirty="0"/>
              <a:t>Depuis 2025, une sectorisation a été mise en place :</a:t>
            </a:r>
          </a:p>
          <a:p>
            <a:pPr lvl="1"/>
            <a:endParaRPr lang="fr-NC" sz="1600" b="1" dirty="0"/>
          </a:p>
          <a:p>
            <a:pPr marL="1054100" lvl="2" indent="0">
              <a:buNone/>
            </a:pPr>
            <a:endParaRPr lang="fr-NC" b="1" dirty="0"/>
          </a:p>
          <a:p>
            <a:pPr marL="1054100" lvl="2" indent="0">
              <a:buNone/>
            </a:pPr>
            <a:endParaRPr lang="fr-NC" b="1" dirty="0"/>
          </a:p>
          <a:p>
            <a:pPr marL="1054100" lvl="2" indent="0">
              <a:buNone/>
            </a:pPr>
            <a:r>
              <a:rPr lang="fr-NC" b="1" dirty="0"/>
              <a:t>Lycée Lapérouse: tous les collèges de Nouméa</a:t>
            </a:r>
          </a:p>
          <a:p>
            <a:pPr marL="1054100" lvl="2" indent="0">
              <a:buNone/>
            </a:pPr>
            <a:endParaRPr lang="fr-NC" b="1" dirty="0"/>
          </a:p>
          <a:p>
            <a:pPr marL="1054100" lvl="2" indent="0">
              <a:buNone/>
            </a:pPr>
            <a:endParaRPr lang="fr-NC" b="1" dirty="0"/>
          </a:p>
          <a:p>
            <a:pPr marL="1054100" lvl="2" indent="0">
              <a:buNone/>
            </a:pPr>
            <a:endParaRPr lang="fr-NC" b="1" dirty="0"/>
          </a:p>
          <a:p>
            <a:pPr marL="1054100" lvl="2" indent="0">
              <a:buNone/>
            </a:pPr>
            <a:r>
              <a:rPr lang="fr-NC" b="1" dirty="0"/>
              <a:t>Lycée Dick Ukeiwë: tous les collèges du Grand Nouméa, de l’intérieur et des îles</a:t>
            </a:r>
          </a:p>
        </p:txBody>
      </p:sp>
      <p:sp>
        <p:nvSpPr>
          <p:cNvPr id="3" name="Titre 2">
            <a:extLst>
              <a:ext uri="{FF2B5EF4-FFF2-40B4-BE49-F238E27FC236}">
                <a16:creationId xmlns:a16="http://schemas.microsoft.com/office/drawing/2014/main" id="{B4A1396C-E815-E60E-AED2-DDF2F8CD97C8}"/>
              </a:ext>
            </a:extLst>
          </p:cNvPr>
          <p:cNvSpPr>
            <a:spLocks noGrp="1"/>
          </p:cNvSpPr>
          <p:nvPr>
            <p:ph type="title"/>
          </p:nvPr>
        </p:nvSpPr>
        <p:spPr/>
        <p:txBody>
          <a:bodyPr/>
          <a:lstStyle/>
          <a:p>
            <a:r>
              <a:rPr lang="fr-NC" dirty="0"/>
              <a:t>Dans quel lycée postuler?</a:t>
            </a:r>
          </a:p>
        </p:txBody>
      </p:sp>
      <p:pic>
        <p:nvPicPr>
          <p:cNvPr id="2050" name="Picture 2" descr="lycée Lapérouse">
            <a:extLst>
              <a:ext uri="{FF2B5EF4-FFF2-40B4-BE49-F238E27FC236}">
                <a16:creationId xmlns:a16="http://schemas.microsoft.com/office/drawing/2014/main" id="{2B4D8232-50D4-EF77-3357-E04F60E8F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00" y="1938528"/>
            <a:ext cx="919079" cy="793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ycée Dick Ukeiwé Employees, Location, Alumni | LinkedIn">
            <a:extLst>
              <a:ext uri="{FF2B5EF4-FFF2-40B4-BE49-F238E27FC236}">
                <a16:creationId xmlns:a16="http://schemas.microsoft.com/office/drawing/2014/main" id="{BC336289-663C-0BEC-94E1-00B6D6050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60" y="2990088"/>
            <a:ext cx="793750" cy="79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20"/>
        <p:cNvGrpSpPr/>
        <p:nvPr/>
      </p:nvGrpSpPr>
      <p:grpSpPr>
        <a:xfrm>
          <a:off x="0" y="0"/>
          <a:ext cx="0" cy="0"/>
          <a:chOff x="0" y="0"/>
          <a:chExt cx="0" cy="0"/>
        </a:xfrm>
      </p:grpSpPr>
      <p:sp>
        <p:nvSpPr>
          <p:cNvPr id="7021" name="Google Shape;7021;p46"/>
          <p:cNvSpPr txBox="1">
            <a:spLocks noGrp="1"/>
          </p:cNvSpPr>
          <p:nvPr>
            <p:ph type="title"/>
          </p:nvPr>
        </p:nvSpPr>
        <p:spPr>
          <a:xfrm>
            <a:off x="262592" y="131794"/>
            <a:ext cx="7224204" cy="1092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3200" dirty="0"/>
              <a:t>Quelques conseils pour se préparer aux épreuves de sélection</a:t>
            </a:r>
            <a:endParaRPr sz="3200" dirty="0"/>
          </a:p>
        </p:txBody>
      </p:sp>
      <p:sp>
        <p:nvSpPr>
          <p:cNvPr id="7022" name="Google Shape;7022;p46"/>
          <p:cNvSpPr txBox="1">
            <a:spLocks noGrp="1"/>
          </p:cNvSpPr>
          <p:nvPr>
            <p:ph type="subTitle" idx="1"/>
          </p:nvPr>
        </p:nvSpPr>
        <p:spPr>
          <a:xfrm>
            <a:off x="239401" y="1127352"/>
            <a:ext cx="4475205" cy="358574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SUR LE LONG TERME</a:t>
            </a:r>
          </a:p>
          <a:p>
            <a:pPr marL="0" lvl="0" indent="0" algn="just" rtl="0">
              <a:spcBef>
                <a:spcPts val="0"/>
              </a:spcBef>
              <a:spcAft>
                <a:spcPts val="0"/>
              </a:spcAft>
              <a:buNone/>
            </a:pPr>
            <a:r>
              <a:rPr lang="en" dirty="0"/>
              <a:t>-Lire en anglais, regarder des films, des séries ou des vidéos en anglais, écouter des podcasts…</a:t>
            </a:r>
          </a:p>
          <a:p>
            <a:pPr marL="0" lvl="0" indent="0" algn="just" rtl="0">
              <a:spcBef>
                <a:spcPts val="0"/>
              </a:spcBef>
              <a:spcAft>
                <a:spcPts val="0"/>
              </a:spcAft>
              <a:buNone/>
            </a:pPr>
            <a:r>
              <a:rPr lang="en" dirty="0"/>
              <a:t>-Au besoin, travailler les fondamentaux de la langue avec des sites dédiés (ex: anglaisfacile…)</a:t>
            </a:r>
          </a:p>
          <a:p>
            <a:pPr marL="0" lvl="0" indent="0" algn="just" rtl="0">
              <a:spcBef>
                <a:spcPts val="0"/>
              </a:spcBef>
              <a:spcAft>
                <a:spcPts val="0"/>
              </a:spcAft>
              <a:buNone/>
            </a:pPr>
            <a:endParaRPr lang="en" dirty="0"/>
          </a:p>
          <a:p>
            <a:pPr marL="0" lvl="0" indent="0" algn="just" rtl="0">
              <a:spcBef>
                <a:spcPts val="0"/>
              </a:spcBef>
              <a:spcAft>
                <a:spcPts val="0"/>
              </a:spcAft>
              <a:buNone/>
            </a:pPr>
            <a:r>
              <a:rPr lang="en" dirty="0"/>
              <a:t>SUR LE COURT TERME</a:t>
            </a:r>
          </a:p>
          <a:p>
            <a:pPr marL="0" indent="0" algn="just"/>
            <a:r>
              <a:rPr lang="en" dirty="0"/>
              <a:t>-S’entraîner à partir des annales des années précédentes</a:t>
            </a:r>
          </a:p>
          <a:p>
            <a:pPr marL="0" lvl="0" indent="0" algn="just"/>
            <a:r>
              <a:rPr lang="en" dirty="0"/>
              <a:t>-Bien préparer sa présentation orale en s’assurant qu’elle soit pertinente, cohérente et structurée, et quelle permette de montrer son aisance à l’oral et sa maîtrise de la langue</a:t>
            </a:r>
          </a:p>
          <a:p>
            <a:pPr marL="0" indent="0" algn="just"/>
            <a:endParaRPr lang="en" dirty="0"/>
          </a:p>
          <a:p>
            <a:pPr marL="0" lvl="0" indent="0" algn="just" rtl="0">
              <a:spcBef>
                <a:spcPts val="0"/>
              </a:spcBef>
              <a:spcAft>
                <a:spcPts val="0"/>
              </a:spcAft>
              <a:buNone/>
            </a:pPr>
            <a:r>
              <a:rPr lang="en" dirty="0"/>
              <a:t> </a:t>
            </a:r>
            <a:endParaRPr dirty="0"/>
          </a:p>
        </p:txBody>
      </p:sp>
      <p:grpSp>
        <p:nvGrpSpPr>
          <p:cNvPr id="7023" name="Google Shape;7023;p46"/>
          <p:cNvGrpSpPr/>
          <p:nvPr/>
        </p:nvGrpSpPr>
        <p:grpSpPr>
          <a:xfrm>
            <a:off x="4797526" y="229835"/>
            <a:ext cx="4462582" cy="4845640"/>
            <a:chOff x="4797526" y="229835"/>
            <a:chExt cx="4462582" cy="4845640"/>
          </a:xfrm>
        </p:grpSpPr>
        <p:sp>
          <p:nvSpPr>
            <p:cNvPr id="7024" name="Google Shape;7024;p46"/>
            <p:cNvSpPr/>
            <p:nvPr/>
          </p:nvSpPr>
          <p:spPr>
            <a:xfrm rot="-712552">
              <a:off x="8015896" y="485378"/>
              <a:ext cx="354393" cy="310972"/>
            </a:xfrm>
            <a:custGeom>
              <a:avLst/>
              <a:gdLst/>
              <a:ahLst/>
              <a:cxnLst/>
              <a:rect l="l" t="t" r="r" b="b"/>
              <a:pathLst>
                <a:path w="2873" h="2521" extrusionOk="0">
                  <a:moveTo>
                    <a:pt x="215" y="1"/>
                  </a:moveTo>
                  <a:cubicBezTo>
                    <a:pt x="0" y="1067"/>
                    <a:pt x="880" y="2521"/>
                    <a:pt x="2544" y="2521"/>
                  </a:cubicBezTo>
                  <a:cubicBezTo>
                    <a:pt x="2650" y="2521"/>
                    <a:pt x="2760" y="2515"/>
                    <a:pt x="2872" y="2502"/>
                  </a:cubicBezTo>
                  <a:cubicBezTo>
                    <a:pt x="2752" y="720"/>
                    <a:pt x="956" y="1100"/>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46"/>
            <p:cNvSpPr/>
            <p:nvPr/>
          </p:nvSpPr>
          <p:spPr>
            <a:xfrm rot="-712552">
              <a:off x="8259568" y="252679"/>
              <a:ext cx="267922" cy="441480"/>
            </a:xfrm>
            <a:custGeom>
              <a:avLst/>
              <a:gdLst/>
              <a:ahLst/>
              <a:cxnLst/>
              <a:rect l="l" t="t" r="r" b="b"/>
              <a:pathLst>
                <a:path w="2172" h="3579" extrusionOk="0">
                  <a:moveTo>
                    <a:pt x="634" y="1"/>
                  </a:moveTo>
                  <a:lnTo>
                    <a:pt x="634" y="1"/>
                  </a:lnTo>
                  <a:cubicBezTo>
                    <a:pt x="666" y="420"/>
                    <a:pt x="0" y="1251"/>
                    <a:pt x="85" y="2154"/>
                  </a:cubicBezTo>
                  <a:cubicBezTo>
                    <a:pt x="170" y="3060"/>
                    <a:pt x="853" y="3579"/>
                    <a:pt x="853" y="3579"/>
                  </a:cubicBezTo>
                  <a:cubicBezTo>
                    <a:pt x="2171" y="2364"/>
                    <a:pt x="1626" y="496"/>
                    <a:pt x="6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46"/>
            <p:cNvSpPr/>
            <p:nvPr/>
          </p:nvSpPr>
          <p:spPr>
            <a:xfrm rot="-712552">
              <a:off x="8577536" y="756922"/>
              <a:ext cx="449744" cy="297033"/>
            </a:xfrm>
            <a:custGeom>
              <a:avLst/>
              <a:gdLst/>
              <a:ahLst/>
              <a:cxnLst/>
              <a:rect l="l" t="t" r="r" b="b"/>
              <a:pathLst>
                <a:path w="3646" h="2408" extrusionOk="0">
                  <a:moveTo>
                    <a:pt x="3646" y="0"/>
                  </a:moveTo>
                  <a:cubicBezTo>
                    <a:pt x="2828" y="867"/>
                    <a:pt x="1162" y="161"/>
                    <a:pt x="1" y="2234"/>
                  </a:cubicBezTo>
                  <a:cubicBezTo>
                    <a:pt x="1" y="2234"/>
                    <a:pt x="469" y="2407"/>
                    <a:pt x="1074" y="2407"/>
                  </a:cubicBezTo>
                  <a:cubicBezTo>
                    <a:pt x="1477" y="2407"/>
                    <a:pt x="1941" y="2330"/>
                    <a:pt x="2368" y="2073"/>
                  </a:cubicBezTo>
                  <a:cubicBezTo>
                    <a:pt x="3440" y="1434"/>
                    <a:pt x="3146" y="594"/>
                    <a:pt x="36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46"/>
            <p:cNvSpPr/>
            <p:nvPr/>
          </p:nvSpPr>
          <p:spPr>
            <a:xfrm rot="-712552">
              <a:off x="8174991" y="2688631"/>
              <a:ext cx="409408" cy="142596"/>
            </a:xfrm>
            <a:custGeom>
              <a:avLst/>
              <a:gdLst/>
              <a:ahLst/>
              <a:cxnLst/>
              <a:rect l="l" t="t" r="r" b="b"/>
              <a:pathLst>
                <a:path w="3319" h="1156" extrusionOk="0">
                  <a:moveTo>
                    <a:pt x="1450" y="1"/>
                  </a:moveTo>
                  <a:cubicBezTo>
                    <a:pt x="985" y="1"/>
                    <a:pt x="495" y="182"/>
                    <a:pt x="0" y="805"/>
                  </a:cubicBezTo>
                  <a:cubicBezTo>
                    <a:pt x="0" y="805"/>
                    <a:pt x="477" y="1155"/>
                    <a:pt x="1249" y="1155"/>
                  </a:cubicBezTo>
                  <a:cubicBezTo>
                    <a:pt x="1808" y="1155"/>
                    <a:pt x="2520" y="972"/>
                    <a:pt x="3319" y="340"/>
                  </a:cubicBezTo>
                  <a:lnTo>
                    <a:pt x="3319" y="340"/>
                  </a:lnTo>
                  <a:cubicBezTo>
                    <a:pt x="3277" y="346"/>
                    <a:pt x="3234" y="349"/>
                    <a:pt x="3190" y="349"/>
                  </a:cubicBezTo>
                  <a:cubicBezTo>
                    <a:pt x="2693" y="349"/>
                    <a:pt x="2095" y="1"/>
                    <a:pt x="14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46"/>
            <p:cNvSpPr/>
            <p:nvPr/>
          </p:nvSpPr>
          <p:spPr>
            <a:xfrm rot="-712552">
              <a:off x="6077150" y="3341405"/>
              <a:ext cx="545096" cy="222035"/>
            </a:xfrm>
            <a:custGeom>
              <a:avLst/>
              <a:gdLst/>
              <a:ahLst/>
              <a:cxnLst/>
              <a:rect l="l" t="t" r="r" b="b"/>
              <a:pathLst>
                <a:path w="4419" h="1800" extrusionOk="0">
                  <a:moveTo>
                    <a:pt x="1274" y="0"/>
                  </a:moveTo>
                  <a:cubicBezTo>
                    <a:pt x="834" y="0"/>
                    <a:pt x="398" y="64"/>
                    <a:pt x="1" y="195"/>
                  </a:cubicBezTo>
                  <a:cubicBezTo>
                    <a:pt x="756" y="1341"/>
                    <a:pt x="2086" y="1799"/>
                    <a:pt x="3268" y="1799"/>
                  </a:cubicBezTo>
                  <a:cubicBezTo>
                    <a:pt x="3680" y="1799"/>
                    <a:pt x="4073" y="1743"/>
                    <a:pt x="4418" y="1642"/>
                  </a:cubicBezTo>
                  <a:cubicBezTo>
                    <a:pt x="3975" y="584"/>
                    <a:pt x="2607" y="0"/>
                    <a:pt x="1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46"/>
            <p:cNvSpPr/>
            <p:nvPr/>
          </p:nvSpPr>
          <p:spPr>
            <a:xfrm rot="-712552">
              <a:off x="6200134" y="1113063"/>
              <a:ext cx="710882" cy="763554"/>
            </a:xfrm>
            <a:custGeom>
              <a:avLst/>
              <a:gdLst/>
              <a:ahLst/>
              <a:cxnLst/>
              <a:rect l="l" t="t" r="r" b="b"/>
              <a:pathLst>
                <a:path w="5763" h="6190" extrusionOk="0">
                  <a:moveTo>
                    <a:pt x="2851" y="1"/>
                  </a:moveTo>
                  <a:cubicBezTo>
                    <a:pt x="2840" y="1"/>
                    <a:pt x="2830" y="1"/>
                    <a:pt x="2819" y="2"/>
                  </a:cubicBezTo>
                  <a:cubicBezTo>
                    <a:pt x="2712" y="15"/>
                    <a:pt x="2604" y="82"/>
                    <a:pt x="2596" y="185"/>
                  </a:cubicBezTo>
                  <a:cubicBezTo>
                    <a:pt x="2578" y="319"/>
                    <a:pt x="2707" y="422"/>
                    <a:pt x="2747" y="551"/>
                  </a:cubicBezTo>
                  <a:cubicBezTo>
                    <a:pt x="2439" y="471"/>
                    <a:pt x="2131" y="386"/>
                    <a:pt x="1823" y="310"/>
                  </a:cubicBezTo>
                  <a:cubicBezTo>
                    <a:pt x="1765" y="295"/>
                    <a:pt x="1699" y="282"/>
                    <a:pt x="1636" y="282"/>
                  </a:cubicBezTo>
                  <a:cubicBezTo>
                    <a:pt x="1554" y="282"/>
                    <a:pt x="1477" y="304"/>
                    <a:pt x="1434" y="373"/>
                  </a:cubicBezTo>
                  <a:cubicBezTo>
                    <a:pt x="1340" y="516"/>
                    <a:pt x="1501" y="694"/>
                    <a:pt x="1649" y="788"/>
                  </a:cubicBezTo>
                  <a:cubicBezTo>
                    <a:pt x="1278" y="842"/>
                    <a:pt x="916" y="976"/>
                    <a:pt x="603" y="1177"/>
                  </a:cubicBezTo>
                  <a:cubicBezTo>
                    <a:pt x="514" y="1230"/>
                    <a:pt x="425" y="1302"/>
                    <a:pt x="398" y="1405"/>
                  </a:cubicBezTo>
                  <a:cubicBezTo>
                    <a:pt x="353" y="1561"/>
                    <a:pt x="487" y="1722"/>
                    <a:pt x="643" y="1771"/>
                  </a:cubicBezTo>
                  <a:cubicBezTo>
                    <a:pt x="675" y="1784"/>
                    <a:pt x="710" y="1789"/>
                    <a:pt x="746" y="1789"/>
                  </a:cubicBezTo>
                  <a:cubicBezTo>
                    <a:pt x="679" y="1891"/>
                    <a:pt x="612" y="1994"/>
                    <a:pt x="559" y="2106"/>
                  </a:cubicBezTo>
                  <a:cubicBezTo>
                    <a:pt x="0" y="3178"/>
                    <a:pt x="112" y="4563"/>
                    <a:pt x="827" y="5541"/>
                  </a:cubicBezTo>
                  <a:cubicBezTo>
                    <a:pt x="1185" y="6031"/>
                    <a:pt x="1767" y="6189"/>
                    <a:pt x="2339" y="6189"/>
                  </a:cubicBezTo>
                  <a:cubicBezTo>
                    <a:pt x="2424" y="6189"/>
                    <a:pt x="2508" y="6186"/>
                    <a:pt x="2591" y="6180"/>
                  </a:cubicBezTo>
                  <a:cubicBezTo>
                    <a:pt x="3109" y="4000"/>
                    <a:pt x="4887" y="3133"/>
                    <a:pt x="5763" y="2816"/>
                  </a:cubicBezTo>
                  <a:cubicBezTo>
                    <a:pt x="5678" y="2253"/>
                    <a:pt x="5289" y="1704"/>
                    <a:pt x="4869" y="1333"/>
                  </a:cubicBezTo>
                  <a:cubicBezTo>
                    <a:pt x="4382" y="797"/>
                    <a:pt x="3784" y="364"/>
                    <a:pt x="3123" y="73"/>
                  </a:cubicBezTo>
                  <a:cubicBezTo>
                    <a:pt x="3035" y="33"/>
                    <a:pt x="2943" y="1"/>
                    <a:pt x="2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46"/>
            <p:cNvSpPr/>
            <p:nvPr/>
          </p:nvSpPr>
          <p:spPr>
            <a:xfrm rot="-712552">
              <a:off x="6357373" y="1337344"/>
              <a:ext cx="521659" cy="438272"/>
            </a:xfrm>
            <a:custGeom>
              <a:avLst/>
              <a:gdLst/>
              <a:ahLst/>
              <a:cxnLst/>
              <a:rect l="l" t="t" r="r" b="b"/>
              <a:pathLst>
                <a:path w="4229" h="3553" extrusionOk="0">
                  <a:moveTo>
                    <a:pt x="2614" y="1"/>
                  </a:moveTo>
                  <a:cubicBezTo>
                    <a:pt x="2161" y="1"/>
                    <a:pt x="1682" y="173"/>
                    <a:pt x="1283" y="627"/>
                  </a:cubicBezTo>
                  <a:cubicBezTo>
                    <a:pt x="1" y="2083"/>
                    <a:pt x="827" y="3383"/>
                    <a:pt x="1698" y="3553"/>
                  </a:cubicBezTo>
                  <a:cubicBezTo>
                    <a:pt x="1895" y="2919"/>
                    <a:pt x="2944" y="1525"/>
                    <a:pt x="4199" y="1105"/>
                  </a:cubicBezTo>
                  <a:cubicBezTo>
                    <a:pt x="4229" y="612"/>
                    <a:pt x="3467" y="1"/>
                    <a:pt x="2614" y="1"/>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46"/>
            <p:cNvSpPr/>
            <p:nvPr/>
          </p:nvSpPr>
          <p:spPr>
            <a:xfrm rot="-712552">
              <a:off x="6095466" y="1797600"/>
              <a:ext cx="2232932" cy="1658478"/>
            </a:xfrm>
            <a:custGeom>
              <a:avLst/>
              <a:gdLst/>
              <a:ahLst/>
              <a:cxnLst/>
              <a:rect l="l" t="t" r="r" b="b"/>
              <a:pathLst>
                <a:path w="18102" h="13445" extrusionOk="0">
                  <a:moveTo>
                    <a:pt x="1981" y="0"/>
                  </a:moveTo>
                  <a:cubicBezTo>
                    <a:pt x="393" y="0"/>
                    <a:pt x="0" y="2427"/>
                    <a:pt x="1895" y="2684"/>
                  </a:cubicBezTo>
                  <a:cubicBezTo>
                    <a:pt x="2400" y="3761"/>
                    <a:pt x="2512" y="5190"/>
                    <a:pt x="2994" y="5650"/>
                  </a:cubicBezTo>
                  <a:cubicBezTo>
                    <a:pt x="3369" y="6008"/>
                    <a:pt x="4039" y="6378"/>
                    <a:pt x="4312" y="6526"/>
                  </a:cubicBezTo>
                  <a:cubicBezTo>
                    <a:pt x="4142" y="6990"/>
                    <a:pt x="4013" y="7415"/>
                    <a:pt x="3977" y="7750"/>
                  </a:cubicBezTo>
                  <a:cubicBezTo>
                    <a:pt x="3785" y="9519"/>
                    <a:pt x="4098" y="11797"/>
                    <a:pt x="7139" y="12949"/>
                  </a:cubicBezTo>
                  <a:cubicBezTo>
                    <a:pt x="8003" y="13277"/>
                    <a:pt x="8988" y="13444"/>
                    <a:pt x="9976" y="13444"/>
                  </a:cubicBezTo>
                  <a:cubicBezTo>
                    <a:pt x="12470" y="13444"/>
                    <a:pt x="14983" y="12382"/>
                    <a:pt x="15613" y="10175"/>
                  </a:cubicBezTo>
                  <a:cubicBezTo>
                    <a:pt x="16046" y="8688"/>
                    <a:pt x="15760" y="7200"/>
                    <a:pt x="15354" y="6061"/>
                  </a:cubicBezTo>
                  <a:lnTo>
                    <a:pt x="15354" y="6061"/>
                  </a:lnTo>
                  <a:cubicBezTo>
                    <a:pt x="15366" y="6061"/>
                    <a:pt x="15377" y="6062"/>
                    <a:pt x="15389" y="6062"/>
                  </a:cubicBezTo>
                  <a:cubicBezTo>
                    <a:pt x="16494" y="6062"/>
                    <a:pt x="17981" y="4828"/>
                    <a:pt x="17981" y="4828"/>
                  </a:cubicBezTo>
                  <a:cubicBezTo>
                    <a:pt x="17981" y="4828"/>
                    <a:pt x="18101" y="4538"/>
                    <a:pt x="17967" y="3461"/>
                  </a:cubicBezTo>
                  <a:cubicBezTo>
                    <a:pt x="17223" y="3289"/>
                    <a:pt x="16641" y="3232"/>
                    <a:pt x="16198" y="3232"/>
                  </a:cubicBezTo>
                  <a:cubicBezTo>
                    <a:pt x="15342" y="3232"/>
                    <a:pt x="15001" y="3444"/>
                    <a:pt x="15001" y="3444"/>
                  </a:cubicBezTo>
                  <a:lnTo>
                    <a:pt x="14376" y="4069"/>
                  </a:lnTo>
                  <a:cubicBezTo>
                    <a:pt x="14358" y="4042"/>
                    <a:pt x="14340" y="4024"/>
                    <a:pt x="14340" y="4024"/>
                  </a:cubicBezTo>
                  <a:cubicBezTo>
                    <a:pt x="14340" y="4024"/>
                    <a:pt x="13742" y="4777"/>
                    <a:pt x="10929" y="4777"/>
                  </a:cubicBezTo>
                  <a:cubicBezTo>
                    <a:pt x="10600" y="4777"/>
                    <a:pt x="10242" y="4766"/>
                    <a:pt x="9851" y="4743"/>
                  </a:cubicBezTo>
                  <a:cubicBezTo>
                    <a:pt x="7157" y="4587"/>
                    <a:pt x="5942" y="3149"/>
                    <a:pt x="5942" y="3149"/>
                  </a:cubicBezTo>
                  <a:cubicBezTo>
                    <a:pt x="5766" y="3363"/>
                    <a:pt x="5553" y="3439"/>
                    <a:pt x="5341" y="3439"/>
                  </a:cubicBezTo>
                  <a:cubicBezTo>
                    <a:pt x="5037" y="3439"/>
                    <a:pt x="4737" y="3282"/>
                    <a:pt x="4558" y="3153"/>
                  </a:cubicBezTo>
                  <a:cubicBezTo>
                    <a:pt x="4549" y="3140"/>
                    <a:pt x="4281" y="2997"/>
                    <a:pt x="4254" y="2979"/>
                  </a:cubicBezTo>
                  <a:lnTo>
                    <a:pt x="4254" y="2979"/>
                  </a:lnTo>
                  <a:cubicBezTo>
                    <a:pt x="4260" y="2980"/>
                    <a:pt x="4271" y="2980"/>
                    <a:pt x="4285" y="2980"/>
                  </a:cubicBezTo>
                  <a:cubicBezTo>
                    <a:pt x="4344" y="2980"/>
                    <a:pt x="4457" y="2971"/>
                    <a:pt x="4504" y="2939"/>
                  </a:cubicBezTo>
                  <a:cubicBezTo>
                    <a:pt x="4343" y="2912"/>
                    <a:pt x="4066" y="2774"/>
                    <a:pt x="4053" y="2756"/>
                  </a:cubicBezTo>
                  <a:lnTo>
                    <a:pt x="4053" y="2756"/>
                  </a:lnTo>
                  <a:cubicBezTo>
                    <a:pt x="4111" y="2759"/>
                    <a:pt x="4158" y="2761"/>
                    <a:pt x="4193" y="2761"/>
                  </a:cubicBezTo>
                  <a:cubicBezTo>
                    <a:pt x="4384" y="2761"/>
                    <a:pt x="4259" y="2705"/>
                    <a:pt x="3928" y="2528"/>
                  </a:cubicBezTo>
                  <a:cubicBezTo>
                    <a:pt x="3611" y="2358"/>
                    <a:pt x="3597" y="2063"/>
                    <a:pt x="3593" y="1929"/>
                  </a:cubicBezTo>
                  <a:cubicBezTo>
                    <a:pt x="3682" y="1308"/>
                    <a:pt x="2905" y="89"/>
                    <a:pt x="2092" y="4"/>
                  </a:cubicBezTo>
                  <a:cubicBezTo>
                    <a:pt x="2054" y="1"/>
                    <a:pt x="2017" y="0"/>
                    <a:pt x="19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46"/>
            <p:cNvSpPr/>
            <p:nvPr/>
          </p:nvSpPr>
          <p:spPr>
            <a:xfrm rot="-712552">
              <a:off x="7482913" y="2078639"/>
              <a:ext cx="578031" cy="700397"/>
            </a:xfrm>
            <a:custGeom>
              <a:avLst/>
              <a:gdLst/>
              <a:ahLst/>
              <a:cxnLst/>
              <a:rect l="l" t="t" r="r" b="b"/>
              <a:pathLst>
                <a:path w="4686" h="5678" extrusionOk="0">
                  <a:moveTo>
                    <a:pt x="4512" y="0"/>
                  </a:moveTo>
                  <a:cubicBezTo>
                    <a:pt x="4512" y="0"/>
                    <a:pt x="4253" y="1563"/>
                    <a:pt x="3819" y="1577"/>
                  </a:cubicBezTo>
                  <a:cubicBezTo>
                    <a:pt x="3592" y="1018"/>
                    <a:pt x="3542" y="18"/>
                    <a:pt x="3542" y="18"/>
                  </a:cubicBezTo>
                  <a:lnTo>
                    <a:pt x="3368" y="246"/>
                  </a:lnTo>
                  <a:cubicBezTo>
                    <a:pt x="3368" y="246"/>
                    <a:pt x="3569" y="1961"/>
                    <a:pt x="3140" y="2953"/>
                  </a:cubicBezTo>
                  <a:cubicBezTo>
                    <a:pt x="2872" y="3569"/>
                    <a:pt x="1081" y="5132"/>
                    <a:pt x="0" y="5677"/>
                  </a:cubicBezTo>
                  <a:cubicBezTo>
                    <a:pt x="1130" y="5311"/>
                    <a:pt x="3167" y="3904"/>
                    <a:pt x="3944" y="2743"/>
                  </a:cubicBezTo>
                  <a:cubicBezTo>
                    <a:pt x="4387" y="2077"/>
                    <a:pt x="4686" y="18"/>
                    <a:pt x="4686" y="18"/>
                  </a:cubicBezTo>
                  <a:lnTo>
                    <a:pt x="4512" y="0"/>
                  </a:ln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46"/>
            <p:cNvSpPr/>
            <p:nvPr/>
          </p:nvSpPr>
          <p:spPr>
            <a:xfrm rot="-712552">
              <a:off x="6357703" y="2067019"/>
              <a:ext cx="1434346" cy="1424971"/>
            </a:xfrm>
            <a:custGeom>
              <a:avLst/>
              <a:gdLst/>
              <a:ahLst/>
              <a:cxnLst/>
              <a:rect l="l" t="t" r="r" b="b"/>
              <a:pathLst>
                <a:path w="11628" h="11552" extrusionOk="0">
                  <a:moveTo>
                    <a:pt x="1474" y="0"/>
                  </a:moveTo>
                  <a:lnTo>
                    <a:pt x="1474" y="0"/>
                  </a:lnTo>
                  <a:cubicBezTo>
                    <a:pt x="1278" y="237"/>
                    <a:pt x="1068" y="460"/>
                    <a:pt x="804" y="617"/>
                  </a:cubicBezTo>
                  <a:cubicBezTo>
                    <a:pt x="639" y="715"/>
                    <a:pt x="282" y="733"/>
                    <a:pt x="179" y="907"/>
                  </a:cubicBezTo>
                  <a:cubicBezTo>
                    <a:pt x="115" y="813"/>
                    <a:pt x="55" y="764"/>
                    <a:pt x="7" y="764"/>
                  </a:cubicBezTo>
                  <a:cubicBezTo>
                    <a:pt x="4" y="764"/>
                    <a:pt x="2" y="764"/>
                    <a:pt x="0" y="764"/>
                  </a:cubicBezTo>
                  <a:cubicBezTo>
                    <a:pt x="49" y="871"/>
                    <a:pt x="108" y="983"/>
                    <a:pt x="148" y="1095"/>
                  </a:cubicBezTo>
                  <a:cubicBezTo>
                    <a:pt x="157" y="1184"/>
                    <a:pt x="197" y="1291"/>
                    <a:pt x="228" y="1381"/>
                  </a:cubicBezTo>
                  <a:cubicBezTo>
                    <a:pt x="237" y="1407"/>
                    <a:pt x="242" y="1430"/>
                    <a:pt x="242" y="1457"/>
                  </a:cubicBezTo>
                  <a:cubicBezTo>
                    <a:pt x="215" y="1689"/>
                    <a:pt x="228" y="1850"/>
                    <a:pt x="295" y="1957"/>
                  </a:cubicBezTo>
                  <a:cubicBezTo>
                    <a:pt x="304" y="1917"/>
                    <a:pt x="318" y="1823"/>
                    <a:pt x="340" y="1783"/>
                  </a:cubicBezTo>
                  <a:cubicBezTo>
                    <a:pt x="353" y="1854"/>
                    <a:pt x="358" y="2269"/>
                    <a:pt x="420" y="2381"/>
                  </a:cubicBezTo>
                  <a:cubicBezTo>
                    <a:pt x="424" y="2312"/>
                    <a:pt x="488" y="2256"/>
                    <a:pt x="508" y="2256"/>
                  </a:cubicBezTo>
                  <a:cubicBezTo>
                    <a:pt x="511" y="2256"/>
                    <a:pt x="513" y="2257"/>
                    <a:pt x="514" y="2261"/>
                  </a:cubicBezTo>
                  <a:cubicBezTo>
                    <a:pt x="653" y="2922"/>
                    <a:pt x="831" y="3507"/>
                    <a:pt x="1095" y="3735"/>
                  </a:cubicBezTo>
                  <a:cubicBezTo>
                    <a:pt x="1479" y="4083"/>
                    <a:pt x="2140" y="4467"/>
                    <a:pt x="2412" y="4615"/>
                  </a:cubicBezTo>
                  <a:cubicBezTo>
                    <a:pt x="2238" y="5075"/>
                    <a:pt x="2113" y="5499"/>
                    <a:pt x="2077" y="5834"/>
                  </a:cubicBezTo>
                  <a:cubicBezTo>
                    <a:pt x="1881" y="7607"/>
                    <a:pt x="2194" y="9885"/>
                    <a:pt x="5240" y="11038"/>
                  </a:cubicBezTo>
                  <a:cubicBezTo>
                    <a:pt x="5262" y="11051"/>
                    <a:pt x="5289" y="11056"/>
                    <a:pt x="5311" y="11069"/>
                  </a:cubicBezTo>
                  <a:cubicBezTo>
                    <a:pt x="6040" y="11417"/>
                    <a:pt x="6989" y="11552"/>
                    <a:pt x="7930" y="11552"/>
                  </a:cubicBezTo>
                  <a:cubicBezTo>
                    <a:pt x="9672" y="11552"/>
                    <a:pt x="11387" y="11091"/>
                    <a:pt x="11628" y="10667"/>
                  </a:cubicBezTo>
                  <a:lnTo>
                    <a:pt x="11628" y="10667"/>
                  </a:lnTo>
                  <a:cubicBezTo>
                    <a:pt x="11366" y="10692"/>
                    <a:pt x="11050" y="10708"/>
                    <a:pt x="10698" y="10708"/>
                  </a:cubicBezTo>
                  <a:cubicBezTo>
                    <a:pt x="9162" y="10708"/>
                    <a:pt x="6923" y="10410"/>
                    <a:pt x="5361" y="9291"/>
                  </a:cubicBezTo>
                  <a:cubicBezTo>
                    <a:pt x="5160" y="9148"/>
                    <a:pt x="6611" y="7866"/>
                    <a:pt x="6437" y="7697"/>
                  </a:cubicBezTo>
                  <a:cubicBezTo>
                    <a:pt x="6395" y="7655"/>
                    <a:pt x="6305" y="7638"/>
                    <a:pt x="6183" y="7638"/>
                  </a:cubicBezTo>
                  <a:cubicBezTo>
                    <a:pt x="5627" y="7638"/>
                    <a:pt x="4419" y="7998"/>
                    <a:pt x="4177" y="8045"/>
                  </a:cubicBezTo>
                  <a:cubicBezTo>
                    <a:pt x="3900" y="7594"/>
                    <a:pt x="3699" y="7076"/>
                    <a:pt x="3610" y="6473"/>
                  </a:cubicBezTo>
                  <a:cubicBezTo>
                    <a:pt x="3306" y="4463"/>
                    <a:pt x="4025" y="2149"/>
                    <a:pt x="4481" y="1613"/>
                  </a:cubicBezTo>
                  <a:cubicBezTo>
                    <a:pt x="4302" y="1474"/>
                    <a:pt x="4128" y="1242"/>
                    <a:pt x="4061" y="1166"/>
                  </a:cubicBezTo>
                  <a:cubicBezTo>
                    <a:pt x="4056" y="1631"/>
                    <a:pt x="3440" y="2234"/>
                    <a:pt x="3109" y="2761"/>
                  </a:cubicBezTo>
                  <a:cubicBezTo>
                    <a:pt x="2841" y="3185"/>
                    <a:pt x="2663" y="3511"/>
                    <a:pt x="2417" y="4079"/>
                  </a:cubicBezTo>
                  <a:cubicBezTo>
                    <a:pt x="1926" y="3976"/>
                    <a:pt x="1497" y="3391"/>
                    <a:pt x="1130" y="2730"/>
                  </a:cubicBezTo>
                  <a:cubicBezTo>
                    <a:pt x="1117" y="1809"/>
                    <a:pt x="1233" y="889"/>
                    <a:pt x="1474"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46"/>
            <p:cNvSpPr/>
            <p:nvPr/>
          </p:nvSpPr>
          <p:spPr>
            <a:xfrm rot="-712552">
              <a:off x="6762948" y="2184768"/>
              <a:ext cx="1102034" cy="825970"/>
            </a:xfrm>
            <a:custGeom>
              <a:avLst/>
              <a:gdLst/>
              <a:ahLst/>
              <a:cxnLst/>
              <a:rect l="l" t="t" r="r" b="b"/>
              <a:pathLst>
                <a:path w="8934" h="6696" extrusionOk="0">
                  <a:moveTo>
                    <a:pt x="768" y="0"/>
                  </a:moveTo>
                  <a:cubicBezTo>
                    <a:pt x="768" y="0"/>
                    <a:pt x="0" y="1077"/>
                    <a:pt x="116" y="1313"/>
                  </a:cubicBezTo>
                  <a:cubicBezTo>
                    <a:pt x="272" y="1086"/>
                    <a:pt x="500" y="773"/>
                    <a:pt x="500" y="773"/>
                  </a:cubicBezTo>
                  <a:lnTo>
                    <a:pt x="500" y="773"/>
                  </a:lnTo>
                  <a:cubicBezTo>
                    <a:pt x="500" y="773"/>
                    <a:pt x="116" y="1849"/>
                    <a:pt x="344" y="1965"/>
                  </a:cubicBezTo>
                  <a:cubicBezTo>
                    <a:pt x="500" y="1581"/>
                    <a:pt x="808" y="1197"/>
                    <a:pt x="809" y="1197"/>
                  </a:cubicBezTo>
                  <a:lnTo>
                    <a:pt x="809" y="1197"/>
                  </a:lnTo>
                  <a:cubicBezTo>
                    <a:pt x="808" y="1197"/>
                    <a:pt x="384" y="2305"/>
                    <a:pt x="541" y="2618"/>
                  </a:cubicBezTo>
                  <a:cubicBezTo>
                    <a:pt x="536" y="2609"/>
                    <a:pt x="804" y="2390"/>
                    <a:pt x="849" y="2350"/>
                  </a:cubicBezTo>
                  <a:cubicBezTo>
                    <a:pt x="1014" y="3274"/>
                    <a:pt x="1072" y="4239"/>
                    <a:pt x="1693" y="4994"/>
                  </a:cubicBezTo>
                  <a:cubicBezTo>
                    <a:pt x="1738" y="4887"/>
                    <a:pt x="1787" y="4780"/>
                    <a:pt x="1831" y="4672"/>
                  </a:cubicBezTo>
                  <a:cubicBezTo>
                    <a:pt x="1840" y="4994"/>
                    <a:pt x="1894" y="5311"/>
                    <a:pt x="1974" y="5624"/>
                  </a:cubicBezTo>
                  <a:cubicBezTo>
                    <a:pt x="1953" y="5539"/>
                    <a:pt x="2173" y="5354"/>
                    <a:pt x="2264" y="5354"/>
                  </a:cubicBezTo>
                  <a:cubicBezTo>
                    <a:pt x="2269" y="5354"/>
                    <a:pt x="2274" y="5355"/>
                    <a:pt x="2278" y="5356"/>
                  </a:cubicBezTo>
                  <a:cubicBezTo>
                    <a:pt x="2354" y="5374"/>
                    <a:pt x="2497" y="5713"/>
                    <a:pt x="2542" y="5780"/>
                  </a:cubicBezTo>
                  <a:cubicBezTo>
                    <a:pt x="2792" y="6133"/>
                    <a:pt x="3149" y="6414"/>
                    <a:pt x="3538" y="6602"/>
                  </a:cubicBezTo>
                  <a:cubicBezTo>
                    <a:pt x="3645" y="6651"/>
                    <a:pt x="3761" y="6696"/>
                    <a:pt x="3882" y="6696"/>
                  </a:cubicBezTo>
                  <a:cubicBezTo>
                    <a:pt x="4002" y="6696"/>
                    <a:pt x="4118" y="6656"/>
                    <a:pt x="4230" y="6615"/>
                  </a:cubicBezTo>
                  <a:cubicBezTo>
                    <a:pt x="5003" y="6321"/>
                    <a:pt x="5700" y="5847"/>
                    <a:pt x="6254" y="5231"/>
                  </a:cubicBezTo>
                  <a:lnTo>
                    <a:pt x="6254" y="5593"/>
                  </a:lnTo>
                  <a:cubicBezTo>
                    <a:pt x="6607" y="5293"/>
                    <a:pt x="6866" y="4896"/>
                    <a:pt x="7013" y="4462"/>
                  </a:cubicBezTo>
                  <a:cubicBezTo>
                    <a:pt x="7040" y="4623"/>
                    <a:pt x="7062" y="4784"/>
                    <a:pt x="7089" y="4945"/>
                  </a:cubicBezTo>
                  <a:cubicBezTo>
                    <a:pt x="7348" y="4556"/>
                    <a:pt x="7554" y="4127"/>
                    <a:pt x="7701" y="3681"/>
                  </a:cubicBezTo>
                  <a:cubicBezTo>
                    <a:pt x="7755" y="3859"/>
                    <a:pt x="7813" y="4038"/>
                    <a:pt x="7866" y="4221"/>
                  </a:cubicBezTo>
                  <a:cubicBezTo>
                    <a:pt x="8049" y="3904"/>
                    <a:pt x="8183" y="3560"/>
                    <a:pt x="8273" y="3203"/>
                  </a:cubicBezTo>
                  <a:lnTo>
                    <a:pt x="8273" y="3203"/>
                  </a:lnTo>
                  <a:cubicBezTo>
                    <a:pt x="8246" y="3404"/>
                    <a:pt x="8340" y="3618"/>
                    <a:pt x="8509" y="3730"/>
                  </a:cubicBezTo>
                  <a:cubicBezTo>
                    <a:pt x="8719" y="3261"/>
                    <a:pt x="8853" y="2756"/>
                    <a:pt x="8916" y="2242"/>
                  </a:cubicBezTo>
                  <a:cubicBezTo>
                    <a:pt x="8934" y="2105"/>
                    <a:pt x="8912" y="790"/>
                    <a:pt x="8846" y="790"/>
                  </a:cubicBezTo>
                  <a:cubicBezTo>
                    <a:pt x="8846" y="790"/>
                    <a:pt x="8845" y="790"/>
                    <a:pt x="8844" y="791"/>
                  </a:cubicBezTo>
                  <a:cubicBezTo>
                    <a:pt x="8844" y="791"/>
                    <a:pt x="6630" y="1490"/>
                    <a:pt x="4829" y="1490"/>
                  </a:cubicBezTo>
                  <a:cubicBezTo>
                    <a:pt x="4610" y="1490"/>
                    <a:pt x="4397" y="1480"/>
                    <a:pt x="4194" y="1456"/>
                  </a:cubicBezTo>
                  <a:cubicBezTo>
                    <a:pt x="2953" y="1309"/>
                    <a:pt x="1389" y="688"/>
                    <a:pt x="768" y="0"/>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46"/>
            <p:cNvSpPr/>
            <p:nvPr/>
          </p:nvSpPr>
          <p:spPr>
            <a:xfrm rot="-712552">
              <a:off x="6981284" y="2379023"/>
              <a:ext cx="634773" cy="233260"/>
            </a:xfrm>
            <a:custGeom>
              <a:avLst/>
              <a:gdLst/>
              <a:ahLst/>
              <a:cxnLst/>
              <a:rect l="l" t="t" r="r" b="b"/>
              <a:pathLst>
                <a:path w="5146" h="1891" extrusionOk="0">
                  <a:moveTo>
                    <a:pt x="0" y="1"/>
                  </a:moveTo>
                  <a:lnTo>
                    <a:pt x="0" y="1"/>
                  </a:lnTo>
                  <a:cubicBezTo>
                    <a:pt x="18" y="680"/>
                    <a:pt x="170" y="1247"/>
                    <a:pt x="416" y="1399"/>
                  </a:cubicBezTo>
                  <a:cubicBezTo>
                    <a:pt x="692" y="1336"/>
                    <a:pt x="894" y="1198"/>
                    <a:pt x="1166" y="823"/>
                  </a:cubicBezTo>
                  <a:cubicBezTo>
                    <a:pt x="1255" y="1520"/>
                    <a:pt x="1501" y="1828"/>
                    <a:pt x="1702" y="1890"/>
                  </a:cubicBezTo>
                  <a:cubicBezTo>
                    <a:pt x="2046" y="1873"/>
                    <a:pt x="2560" y="1386"/>
                    <a:pt x="2814" y="890"/>
                  </a:cubicBezTo>
                  <a:cubicBezTo>
                    <a:pt x="2886" y="1399"/>
                    <a:pt x="3002" y="1689"/>
                    <a:pt x="3225" y="1850"/>
                  </a:cubicBezTo>
                  <a:cubicBezTo>
                    <a:pt x="3507" y="1792"/>
                    <a:pt x="3766" y="1591"/>
                    <a:pt x="3976" y="1042"/>
                  </a:cubicBezTo>
                  <a:cubicBezTo>
                    <a:pt x="4088" y="1526"/>
                    <a:pt x="4285" y="1767"/>
                    <a:pt x="4498" y="1767"/>
                  </a:cubicBezTo>
                  <a:cubicBezTo>
                    <a:pt x="4727" y="1767"/>
                    <a:pt x="4972" y="1488"/>
                    <a:pt x="5146" y="930"/>
                  </a:cubicBezTo>
                  <a:lnTo>
                    <a:pt x="5146" y="930"/>
                  </a:lnTo>
                  <a:cubicBezTo>
                    <a:pt x="5088" y="1109"/>
                    <a:pt x="4985" y="1274"/>
                    <a:pt x="4869" y="1421"/>
                  </a:cubicBezTo>
                  <a:cubicBezTo>
                    <a:pt x="4721" y="1597"/>
                    <a:pt x="4594" y="1669"/>
                    <a:pt x="4487" y="1669"/>
                  </a:cubicBezTo>
                  <a:cubicBezTo>
                    <a:pt x="4167" y="1669"/>
                    <a:pt x="4017" y="1039"/>
                    <a:pt x="4007" y="635"/>
                  </a:cubicBezTo>
                  <a:cubicBezTo>
                    <a:pt x="3851" y="1019"/>
                    <a:pt x="3757" y="1605"/>
                    <a:pt x="3279" y="1730"/>
                  </a:cubicBezTo>
                  <a:cubicBezTo>
                    <a:pt x="2837" y="1359"/>
                    <a:pt x="2944" y="684"/>
                    <a:pt x="2895" y="394"/>
                  </a:cubicBezTo>
                  <a:lnTo>
                    <a:pt x="2895" y="394"/>
                  </a:lnTo>
                  <a:cubicBezTo>
                    <a:pt x="2689" y="885"/>
                    <a:pt x="2265" y="1631"/>
                    <a:pt x="1751" y="1761"/>
                  </a:cubicBezTo>
                  <a:cubicBezTo>
                    <a:pt x="1287" y="1529"/>
                    <a:pt x="1300" y="872"/>
                    <a:pt x="1260" y="461"/>
                  </a:cubicBezTo>
                  <a:cubicBezTo>
                    <a:pt x="1041" y="756"/>
                    <a:pt x="938" y="1127"/>
                    <a:pt x="456" y="1265"/>
                  </a:cubicBezTo>
                  <a:cubicBezTo>
                    <a:pt x="161" y="1082"/>
                    <a:pt x="27" y="24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46"/>
            <p:cNvSpPr/>
            <p:nvPr/>
          </p:nvSpPr>
          <p:spPr>
            <a:xfrm rot="-712552">
              <a:off x="7095967" y="2625770"/>
              <a:ext cx="401883" cy="159372"/>
            </a:xfrm>
            <a:custGeom>
              <a:avLst/>
              <a:gdLst/>
              <a:ahLst/>
              <a:cxnLst/>
              <a:rect l="l" t="t" r="r" b="b"/>
              <a:pathLst>
                <a:path w="3258" h="1292" extrusionOk="0">
                  <a:moveTo>
                    <a:pt x="14" y="1"/>
                  </a:moveTo>
                  <a:cubicBezTo>
                    <a:pt x="1" y="314"/>
                    <a:pt x="72" y="729"/>
                    <a:pt x="202" y="863"/>
                  </a:cubicBezTo>
                  <a:cubicBezTo>
                    <a:pt x="340" y="850"/>
                    <a:pt x="479" y="796"/>
                    <a:pt x="680" y="528"/>
                  </a:cubicBezTo>
                  <a:cubicBezTo>
                    <a:pt x="774" y="912"/>
                    <a:pt x="952" y="1122"/>
                    <a:pt x="1162" y="1211"/>
                  </a:cubicBezTo>
                  <a:cubicBezTo>
                    <a:pt x="1368" y="1158"/>
                    <a:pt x="1546" y="1073"/>
                    <a:pt x="1774" y="805"/>
                  </a:cubicBezTo>
                  <a:cubicBezTo>
                    <a:pt x="1855" y="1077"/>
                    <a:pt x="1989" y="1234"/>
                    <a:pt x="2127" y="1292"/>
                  </a:cubicBezTo>
                  <a:cubicBezTo>
                    <a:pt x="2333" y="1220"/>
                    <a:pt x="2507" y="1100"/>
                    <a:pt x="2618" y="800"/>
                  </a:cubicBezTo>
                  <a:cubicBezTo>
                    <a:pt x="2726" y="1033"/>
                    <a:pt x="2819" y="1095"/>
                    <a:pt x="2971" y="1135"/>
                  </a:cubicBezTo>
                  <a:cubicBezTo>
                    <a:pt x="3150" y="1046"/>
                    <a:pt x="3235" y="850"/>
                    <a:pt x="3257" y="510"/>
                  </a:cubicBezTo>
                  <a:lnTo>
                    <a:pt x="3257" y="510"/>
                  </a:lnTo>
                  <a:cubicBezTo>
                    <a:pt x="3235" y="577"/>
                    <a:pt x="3150" y="997"/>
                    <a:pt x="2958" y="1077"/>
                  </a:cubicBezTo>
                  <a:cubicBezTo>
                    <a:pt x="2775" y="1055"/>
                    <a:pt x="2645" y="751"/>
                    <a:pt x="2609" y="608"/>
                  </a:cubicBezTo>
                  <a:cubicBezTo>
                    <a:pt x="2453" y="957"/>
                    <a:pt x="2279" y="1144"/>
                    <a:pt x="2127" y="1189"/>
                  </a:cubicBezTo>
                  <a:cubicBezTo>
                    <a:pt x="2029" y="1140"/>
                    <a:pt x="1899" y="894"/>
                    <a:pt x="1828" y="519"/>
                  </a:cubicBezTo>
                  <a:cubicBezTo>
                    <a:pt x="1627" y="890"/>
                    <a:pt x="1403" y="1064"/>
                    <a:pt x="1167" y="1095"/>
                  </a:cubicBezTo>
                  <a:cubicBezTo>
                    <a:pt x="970" y="1001"/>
                    <a:pt x="783" y="751"/>
                    <a:pt x="724" y="247"/>
                  </a:cubicBezTo>
                  <a:cubicBezTo>
                    <a:pt x="635" y="497"/>
                    <a:pt x="541" y="693"/>
                    <a:pt x="233" y="774"/>
                  </a:cubicBezTo>
                  <a:cubicBezTo>
                    <a:pt x="77" y="622"/>
                    <a:pt x="28" y="162"/>
                    <a:pt x="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46"/>
            <p:cNvSpPr/>
            <p:nvPr/>
          </p:nvSpPr>
          <p:spPr>
            <a:xfrm rot="-712552">
              <a:off x="7631095" y="1128343"/>
              <a:ext cx="593450" cy="678440"/>
            </a:xfrm>
            <a:custGeom>
              <a:avLst/>
              <a:gdLst/>
              <a:ahLst/>
              <a:cxnLst/>
              <a:rect l="l" t="t" r="r" b="b"/>
              <a:pathLst>
                <a:path w="4811" h="5500" extrusionOk="0">
                  <a:moveTo>
                    <a:pt x="2738" y="1"/>
                  </a:moveTo>
                  <a:cubicBezTo>
                    <a:pt x="2391" y="1"/>
                    <a:pt x="1871" y="115"/>
                    <a:pt x="1274" y="344"/>
                  </a:cubicBezTo>
                  <a:cubicBezTo>
                    <a:pt x="1295" y="179"/>
                    <a:pt x="1267" y="50"/>
                    <a:pt x="1155" y="50"/>
                  </a:cubicBezTo>
                  <a:cubicBezTo>
                    <a:pt x="990" y="50"/>
                    <a:pt x="641" y="334"/>
                    <a:pt x="1" y="1207"/>
                  </a:cubicBezTo>
                  <a:cubicBezTo>
                    <a:pt x="1752" y="2453"/>
                    <a:pt x="1743" y="5370"/>
                    <a:pt x="1743" y="5374"/>
                  </a:cubicBezTo>
                  <a:cubicBezTo>
                    <a:pt x="2003" y="5460"/>
                    <a:pt x="2243" y="5500"/>
                    <a:pt x="2461" y="5500"/>
                  </a:cubicBezTo>
                  <a:cubicBezTo>
                    <a:pt x="4741" y="5500"/>
                    <a:pt x="4811" y="1234"/>
                    <a:pt x="3730" y="1153"/>
                  </a:cubicBezTo>
                  <a:cubicBezTo>
                    <a:pt x="4008" y="1024"/>
                    <a:pt x="4285" y="693"/>
                    <a:pt x="3346" y="693"/>
                  </a:cubicBezTo>
                  <a:cubicBezTo>
                    <a:pt x="3211" y="693"/>
                    <a:pt x="3052" y="700"/>
                    <a:pt x="2864" y="715"/>
                  </a:cubicBezTo>
                  <a:cubicBezTo>
                    <a:pt x="3375" y="238"/>
                    <a:pt x="3237" y="1"/>
                    <a:pt x="2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46"/>
            <p:cNvSpPr/>
            <p:nvPr/>
          </p:nvSpPr>
          <p:spPr>
            <a:xfrm rot="-712552">
              <a:off x="7715786" y="1265450"/>
              <a:ext cx="388438" cy="470961"/>
            </a:xfrm>
            <a:custGeom>
              <a:avLst/>
              <a:gdLst/>
              <a:ahLst/>
              <a:cxnLst/>
              <a:rect l="l" t="t" r="r" b="b"/>
              <a:pathLst>
                <a:path w="3149" h="3818" extrusionOk="0">
                  <a:moveTo>
                    <a:pt x="1185" y="0"/>
                  </a:moveTo>
                  <a:cubicBezTo>
                    <a:pt x="530" y="0"/>
                    <a:pt x="1" y="689"/>
                    <a:pt x="1" y="689"/>
                  </a:cubicBezTo>
                  <a:cubicBezTo>
                    <a:pt x="1" y="689"/>
                    <a:pt x="1019" y="2386"/>
                    <a:pt x="1006" y="3704"/>
                  </a:cubicBezTo>
                  <a:cubicBezTo>
                    <a:pt x="1078" y="3782"/>
                    <a:pt x="1177" y="3818"/>
                    <a:pt x="1291" y="3818"/>
                  </a:cubicBezTo>
                  <a:cubicBezTo>
                    <a:pt x="1959" y="3818"/>
                    <a:pt x="3148" y="2580"/>
                    <a:pt x="2458" y="1127"/>
                  </a:cubicBezTo>
                  <a:cubicBezTo>
                    <a:pt x="2049" y="266"/>
                    <a:pt x="1593" y="0"/>
                    <a:pt x="1185" y="0"/>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46"/>
            <p:cNvSpPr/>
            <p:nvPr/>
          </p:nvSpPr>
          <p:spPr>
            <a:xfrm rot="-712552">
              <a:off x="6097028" y="2015135"/>
              <a:ext cx="226106" cy="256574"/>
            </a:xfrm>
            <a:custGeom>
              <a:avLst/>
              <a:gdLst/>
              <a:ahLst/>
              <a:cxnLst/>
              <a:rect l="l" t="t" r="r" b="b"/>
              <a:pathLst>
                <a:path w="1833" h="2080" extrusionOk="0">
                  <a:moveTo>
                    <a:pt x="559" y="966"/>
                  </a:moveTo>
                  <a:lnTo>
                    <a:pt x="559" y="966"/>
                  </a:lnTo>
                  <a:cubicBezTo>
                    <a:pt x="553" y="969"/>
                    <a:pt x="549" y="972"/>
                    <a:pt x="549" y="972"/>
                  </a:cubicBezTo>
                  <a:cubicBezTo>
                    <a:pt x="549" y="972"/>
                    <a:pt x="553" y="970"/>
                    <a:pt x="559" y="966"/>
                  </a:cubicBezTo>
                  <a:close/>
                  <a:moveTo>
                    <a:pt x="517" y="1"/>
                  </a:moveTo>
                  <a:cubicBezTo>
                    <a:pt x="433" y="1"/>
                    <a:pt x="355" y="10"/>
                    <a:pt x="295" y="29"/>
                  </a:cubicBezTo>
                  <a:cubicBezTo>
                    <a:pt x="170" y="60"/>
                    <a:pt x="0" y="257"/>
                    <a:pt x="0" y="257"/>
                  </a:cubicBezTo>
                  <a:cubicBezTo>
                    <a:pt x="0" y="257"/>
                    <a:pt x="274" y="197"/>
                    <a:pt x="532" y="197"/>
                  </a:cubicBezTo>
                  <a:cubicBezTo>
                    <a:pt x="732" y="197"/>
                    <a:pt x="923" y="233"/>
                    <a:pt x="969" y="360"/>
                  </a:cubicBezTo>
                  <a:cubicBezTo>
                    <a:pt x="1068" y="631"/>
                    <a:pt x="629" y="921"/>
                    <a:pt x="559" y="966"/>
                  </a:cubicBezTo>
                  <a:lnTo>
                    <a:pt x="559" y="966"/>
                  </a:lnTo>
                  <a:cubicBezTo>
                    <a:pt x="594" y="945"/>
                    <a:pt x="727" y="875"/>
                    <a:pt x="918" y="875"/>
                  </a:cubicBezTo>
                  <a:cubicBezTo>
                    <a:pt x="952" y="875"/>
                    <a:pt x="989" y="877"/>
                    <a:pt x="1027" y="882"/>
                  </a:cubicBezTo>
                  <a:cubicBezTo>
                    <a:pt x="1309" y="922"/>
                    <a:pt x="1255" y="1307"/>
                    <a:pt x="907" y="1508"/>
                  </a:cubicBezTo>
                  <a:cubicBezTo>
                    <a:pt x="988" y="1492"/>
                    <a:pt x="1058" y="1485"/>
                    <a:pt x="1116" y="1485"/>
                  </a:cubicBezTo>
                  <a:cubicBezTo>
                    <a:pt x="1553" y="1485"/>
                    <a:pt x="1386" y="1874"/>
                    <a:pt x="1295" y="2079"/>
                  </a:cubicBezTo>
                  <a:cubicBezTo>
                    <a:pt x="1832" y="1700"/>
                    <a:pt x="1599" y="1390"/>
                    <a:pt x="1243" y="1390"/>
                  </a:cubicBezTo>
                  <a:cubicBezTo>
                    <a:pt x="1205" y="1390"/>
                    <a:pt x="1166" y="1393"/>
                    <a:pt x="1126" y="1400"/>
                  </a:cubicBezTo>
                  <a:cubicBezTo>
                    <a:pt x="1438" y="1329"/>
                    <a:pt x="1416" y="1034"/>
                    <a:pt x="1264" y="838"/>
                  </a:cubicBezTo>
                  <a:cubicBezTo>
                    <a:pt x="1224" y="785"/>
                    <a:pt x="1157" y="768"/>
                    <a:pt x="1085" y="768"/>
                  </a:cubicBezTo>
                  <a:cubicBezTo>
                    <a:pt x="988" y="768"/>
                    <a:pt x="881" y="801"/>
                    <a:pt x="824" y="821"/>
                  </a:cubicBezTo>
                  <a:lnTo>
                    <a:pt x="824" y="821"/>
                  </a:lnTo>
                  <a:cubicBezTo>
                    <a:pt x="956" y="766"/>
                    <a:pt x="1339" y="575"/>
                    <a:pt x="1152" y="261"/>
                  </a:cubicBezTo>
                  <a:cubicBezTo>
                    <a:pt x="1047" y="80"/>
                    <a:pt x="756" y="1"/>
                    <a:pt x="517"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46"/>
            <p:cNvSpPr/>
            <p:nvPr/>
          </p:nvSpPr>
          <p:spPr>
            <a:xfrm rot="-712552">
              <a:off x="6238443" y="2085938"/>
              <a:ext cx="119652" cy="116322"/>
            </a:xfrm>
            <a:custGeom>
              <a:avLst/>
              <a:gdLst/>
              <a:ahLst/>
              <a:cxnLst/>
              <a:rect l="l" t="t" r="r" b="b"/>
              <a:pathLst>
                <a:path w="970" h="943" extrusionOk="0">
                  <a:moveTo>
                    <a:pt x="621" y="0"/>
                  </a:moveTo>
                  <a:cubicBezTo>
                    <a:pt x="621" y="0"/>
                    <a:pt x="462" y="95"/>
                    <a:pt x="214" y="95"/>
                  </a:cubicBezTo>
                  <a:cubicBezTo>
                    <a:pt x="149" y="95"/>
                    <a:pt x="77" y="89"/>
                    <a:pt x="0" y="72"/>
                  </a:cubicBezTo>
                  <a:lnTo>
                    <a:pt x="0" y="72"/>
                  </a:lnTo>
                  <a:cubicBezTo>
                    <a:pt x="0" y="72"/>
                    <a:pt x="178" y="252"/>
                    <a:pt x="351" y="252"/>
                  </a:cubicBezTo>
                  <a:cubicBezTo>
                    <a:pt x="398" y="252"/>
                    <a:pt x="444" y="239"/>
                    <a:pt x="487" y="206"/>
                  </a:cubicBezTo>
                  <a:cubicBezTo>
                    <a:pt x="527" y="496"/>
                    <a:pt x="715" y="938"/>
                    <a:pt x="969" y="943"/>
                  </a:cubicBezTo>
                  <a:cubicBezTo>
                    <a:pt x="634" y="586"/>
                    <a:pt x="621" y="0"/>
                    <a:pt x="621"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46"/>
            <p:cNvSpPr/>
            <p:nvPr/>
          </p:nvSpPr>
          <p:spPr>
            <a:xfrm rot="-712552">
              <a:off x="6504842" y="1280930"/>
              <a:ext cx="1460250" cy="1111532"/>
            </a:xfrm>
            <a:custGeom>
              <a:avLst/>
              <a:gdLst/>
              <a:ahLst/>
              <a:cxnLst/>
              <a:rect l="l" t="t" r="r" b="b"/>
              <a:pathLst>
                <a:path w="11838" h="9011" extrusionOk="0">
                  <a:moveTo>
                    <a:pt x="6047" y="0"/>
                  </a:moveTo>
                  <a:cubicBezTo>
                    <a:pt x="4875" y="0"/>
                    <a:pt x="3392" y="353"/>
                    <a:pt x="2283" y="1270"/>
                  </a:cubicBezTo>
                  <a:cubicBezTo>
                    <a:pt x="2194" y="1047"/>
                    <a:pt x="2243" y="855"/>
                    <a:pt x="2243" y="855"/>
                  </a:cubicBezTo>
                  <a:lnTo>
                    <a:pt x="2243" y="855"/>
                  </a:lnTo>
                  <a:cubicBezTo>
                    <a:pt x="2243" y="855"/>
                    <a:pt x="2055" y="939"/>
                    <a:pt x="2046" y="1292"/>
                  </a:cubicBezTo>
                  <a:cubicBezTo>
                    <a:pt x="1868" y="1234"/>
                    <a:pt x="1756" y="993"/>
                    <a:pt x="1680" y="721"/>
                  </a:cubicBezTo>
                  <a:lnTo>
                    <a:pt x="1680" y="721"/>
                  </a:lnTo>
                  <a:cubicBezTo>
                    <a:pt x="1564" y="966"/>
                    <a:pt x="1457" y="1185"/>
                    <a:pt x="1854" y="1498"/>
                  </a:cubicBezTo>
                  <a:cubicBezTo>
                    <a:pt x="1824" y="1475"/>
                    <a:pt x="1782" y="1465"/>
                    <a:pt x="1734" y="1465"/>
                  </a:cubicBezTo>
                  <a:cubicBezTo>
                    <a:pt x="1551" y="1465"/>
                    <a:pt x="1281" y="1607"/>
                    <a:pt x="1260" y="1748"/>
                  </a:cubicBezTo>
                  <a:cubicBezTo>
                    <a:pt x="1373" y="1705"/>
                    <a:pt x="1465" y="1689"/>
                    <a:pt x="1540" y="1689"/>
                  </a:cubicBezTo>
                  <a:cubicBezTo>
                    <a:pt x="1647" y="1689"/>
                    <a:pt x="1720" y="1722"/>
                    <a:pt x="1769" y="1761"/>
                  </a:cubicBezTo>
                  <a:cubicBezTo>
                    <a:pt x="1475" y="2096"/>
                    <a:pt x="1220" y="2485"/>
                    <a:pt x="1037" y="2932"/>
                  </a:cubicBezTo>
                  <a:cubicBezTo>
                    <a:pt x="1" y="5442"/>
                    <a:pt x="304" y="7863"/>
                    <a:pt x="4624" y="8792"/>
                  </a:cubicBezTo>
                  <a:cubicBezTo>
                    <a:pt x="5319" y="8940"/>
                    <a:pt x="5972" y="9011"/>
                    <a:pt x="6577" y="9011"/>
                  </a:cubicBezTo>
                  <a:cubicBezTo>
                    <a:pt x="9585" y="9011"/>
                    <a:pt x="11411" y="7269"/>
                    <a:pt x="11445" y="4669"/>
                  </a:cubicBezTo>
                  <a:cubicBezTo>
                    <a:pt x="11449" y="4120"/>
                    <a:pt x="11360" y="3637"/>
                    <a:pt x="11203" y="3195"/>
                  </a:cubicBezTo>
                  <a:cubicBezTo>
                    <a:pt x="11213" y="3195"/>
                    <a:pt x="11223" y="3195"/>
                    <a:pt x="11232" y="3195"/>
                  </a:cubicBezTo>
                  <a:cubicBezTo>
                    <a:pt x="11532" y="3195"/>
                    <a:pt x="11838" y="3325"/>
                    <a:pt x="11838" y="3325"/>
                  </a:cubicBezTo>
                  <a:cubicBezTo>
                    <a:pt x="11838" y="3325"/>
                    <a:pt x="11592" y="2949"/>
                    <a:pt x="11248" y="2945"/>
                  </a:cubicBezTo>
                  <a:cubicBezTo>
                    <a:pt x="11445" y="2856"/>
                    <a:pt x="11302" y="2695"/>
                    <a:pt x="11731" y="2422"/>
                  </a:cubicBezTo>
                  <a:lnTo>
                    <a:pt x="11731" y="2422"/>
                  </a:lnTo>
                  <a:cubicBezTo>
                    <a:pt x="11400" y="2476"/>
                    <a:pt x="11105" y="2771"/>
                    <a:pt x="11105" y="2771"/>
                  </a:cubicBezTo>
                  <a:cubicBezTo>
                    <a:pt x="11105" y="2771"/>
                    <a:pt x="10967" y="2543"/>
                    <a:pt x="11132" y="2177"/>
                  </a:cubicBezTo>
                  <a:lnTo>
                    <a:pt x="11132" y="2177"/>
                  </a:lnTo>
                  <a:cubicBezTo>
                    <a:pt x="11002" y="2244"/>
                    <a:pt x="10931" y="2387"/>
                    <a:pt x="10886" y="2530"/>
                  </a:cubicBezTo>
                  <a:cubicBezTo>
                    <a:pt x="9939" y="939"/>
                    <a:pt x="7978" y="211"/>
                    <a:pt x="6746" y="46"/>
                  </a:cubicBezTo>
                  <a:cubicBezTo>
                    <a:pt x="6531" y="16"/>
                    <a:pt x="6296" y="0"/>
                    <a:pt x="6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46"/>
            <p:cNvSpPr/>
            <p:nvPr/>
          </p:nvSpPr>
          <p:spPr>
            <a:xfrm rot="-712552">
              <a:off x="6769134" y="1663044"/>
              <a:ext cx="148887" cy="148887"/>
            </a:xfrm>
            <a:custGeom>
              <a:avLst/>
              <a:gdLst/>
              <a:ahLst/>
              <a:cxnLst/>
              <a:rect l="l" t="t" r="r" b="b"/>
              <a:pathLst>
                <a:path w="1207" h="1207" extrusionOk="0">
                  <a:moveTo>
                    <a:pt x="604" y="1"/>
                  </a:moveTo>
                  <a:cubicBezTo>
                    <a:pt x="269" y="1"/>
                    <a:pt x="1" y="269"/>
                    <a:pt x="1" y="604"/>
                  </a:cubicBezTo>
                  <a:cubicBezTo>
                    <a:pt x="1" y="939"/>
                    <a:pt x="269" y="1207"/>
                    <a:pt x="604" y="1207"/>
                  </a:cubicBezTo>
                  <a:cubicBezTo>
                    <a:pt x="939" y="1207"/>
                    <a:pt x="1207" y="939"/>
                    <a:pt x="1207" y="604"/>
                  </a:cubicBezTo>
                  <a:cubicBezTo>
                    <a:pt x="1207" y="269"/>
                    <a:pt x="939" y="1"/>
                    <a:pt x="6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46"/>
            <p:cNvSpPr/>
            <p:nvPr/>
          </p:nvSpPr>
          <p:spPr>
            <a:xfrm rot="-712552">
              <a:off x="6835187" y="1689861"/>
              <a:ext cx="57976" cy="57976"/>
            </a:xfrm>
            <a:custGeom>
              <a:avLst/>
              <a:gdLst/>
              <a:ahLst/>
              <a:cxnLst/>
              <a:rect l="l" t="t" r="r" b="b"/>
              <a:pathLst>
                <a:path w="470" h="470" extrusionOk="0">
                  <a:moveTo>
                    <a:pt x="237" y="0"/>
                  </a:moveTo>
                  <a:cubicBezTo>
                    <a:pt x="108" y="0"/>
                    <a:pt x="1" y="103"/>
                    <a:pt x="1" y="232"/>
                  </a:cubicBezTo>
                  <a:cubicBezTo>
                    <a:pt x="1" y="362"/>
                    <a:pt x="108" y="469"/>
                    <a:pt x="237" y="469"/>
                  </a:cubicBezTo>
                  <a:cubicBezTo>
                    <a:pt x="367" y="469"/>
                    <a:pt x="470" y="362"/>
                    <a:pt x="470" y="232"/>
                  </a:cubicBezTo>
                  <a:cubicBezTo>
                    <a:pt x="470" y="103"/>
                    <a:pt x="367"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46"/>
            <p:cNvSpPr/>
            <p:nvPr/>
          </p:nvSpPr>
          <p:spPr>
            <a:xfrm rot="-712552">
              <a:off x="7456628" y="1654727"/>
              <a:ext cx="148887" cy="148887"/>
            </a:xfrm>
            <a:custGeom>
              <a:avLst/>
              <a:gdLst/>
              <a:ahLst/>
              <a:cxnLst/>
              <a:rect l="l" t="t" r="r" b="b"/>
              <a:pathLst>
                <a:path w="1207" h="1207" extrusionOk="0">
                  <a:moveTo>
                    <a:pt x="603" y="1"/>
                  </a:moveTo>
                  <a:cubicBezTo>
                    <a:pt x="268" y="1"/>
                    <a:pt x="0" y="269"/>
                    <a:pt x="0" y="604"/>
                  </a:cubicBezTo>
                  <a:cubicBezTo>
                    <a:pt x="0" y="939"/>
                    <a:pt x="268" y="1207"/>
                    <a:pt x="603" y="1207"/>
                  </a:cubicBezTo>
                  <a:cubicBezTo>
                    <a:pt x="938" y="1207"/>
                    <a:pt x="1206" y="939"/>
                    <a:pt x="1206" y="604"/>
                  </a:cubicBezTo>
                  <a:cubicBezTo>
                    <a:pt x="1206" y="269"/>
                    <a:pt x="934" y="1"/>
                    <a:pt x="6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46"/>
            <p:cNvSpPr/>
            <p:nvPr/>
          </p:nvSpPr>
          <p:spPr>
            <a:xfrm rot="-712552">
              <a:off x="7521950" y="1681067"/>
              <a:ext cx="57976" cy="57976"/>
            </a:xfrm>
            <a:custGeom>
              <a:avLst/>
              <a:gdLst/>
              <a:ahLst/>
              <a:cxnLst/>
              <a:rect l="l" t="t" r="r" b="b"/>
              <a:pathLst>
                <a:path w="470" h="470" extrusionOk="0">
                  <a:moveTo>
                    <a:pt x="233" y="1"/>
                  </a:moveTo>
                  <a:cubicBezTo>
                    <a:pt x="108" y="1"/>
                    <a:pt x="1" y="103"/>
                    <a:pt x="1" y="233"/>
                  </a:cubicBezTo>
                  <a:cubicBezTo>
                    <a:pt x="1" y="363"/>
                    <a:pt x="108" y="470"/>
                    <a:pt x="233" y="470"/>
                  </a:cubicBezTo>
                  <a:cubicBezTo>
                    <a:pt x="363" y="470"/>
                    <a:pt x="470" y="363"/>
                    <a:pt x="470" y="233"/>
                  </a:cubicBezTo>
                  <a:cubicBezTo>
                    <a:pt x="470" y="108"/>
                    <a:pt x="363"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46"/>
            <p:cNvSpPr/>
            <p:nvPr/>
          </p:nvSpPr>
          <p:spPr>
            <a:xfrm rot="-712552">
              <a:off x="7055798" y="1331595"/>
              <a:ext cx="283958" cy="177011"/>
            </a:xfrm>
            <a:custGeom>
              <a:avLst/>
              <a:gdLst/>
              <a:ahLst/>
              <a:cxnLst/>
              <a:rect l="l" t="t" r="r" b="b"/>
              <a:pathLst>
                <a:path w="2302" h="1435" extrusionOk="0">
                  <a:moveTo>
                    <a:pt x="648" y="0"/>
                  </a:moveTo>
                  <a:cubicBezTo>
                    <a:pt x="550" y="331"/>
                    <a:pt x="416" y="693"/>
                    <a:pt x="577" y="1028"/>
                  </a:cubicBezTo>
                  <a:cubicBezTo>
                    <a:pt x="282" y="903"/>
                    <a:pt x="90" y="581"/>
                    <a:pt x="1" y="286"/>
                  </a:cubicBezTo>
                  <a:lnTo>
                    <a:pt x="1" y="286"/>
                  </a:lnTo>
                  <a:cubicBezTo>
                    <a:pt x="144" y="938"/>
                    <a:pt x="327" y="903"/>
                    <a:pt x="671" y="1166"/>
                  </a:cubicBezTo>
                  <a:cubicBezTo>
                    <a:pt x="568" y="849"/>
                    <a:pt x="532" y="501"/>
                    <a:pt x="644" y="152"/>
                  </a:cubicBezTo>
                  <a:lnTo>
                    <a:pt x="644" y="152"/>
                  </a:lnTo>
                  <a:cubicBezTo>
                    <a:pt x="738" y="867"/>
                    <a:pt x="1028" y="1184"/>
                    <a:pt x="1426" y="1434"/>
                  </a:cubicBezTo>
                  <a:cubicBezTo>
                    <a:pt x="1372" y="1296"/>
                    <a:pt x="1184" y="791"/>
                    <a:pt x="1207" y="675"/>
                  </a:cubicBezTo>
                  <a:lnTo>
                    <a:pt x="1207" y="675"/>
                  </a:lnTo>
                  <a:cubicBezTo>
                    <a:pt x="1774" y="1048"/>
                    <a:pt x="2018" y="1144"/>
                    <a:pt x="2153" y="1144"/>
                  </a:cubicBezTo>
                  <a:cubicBezTo>
                    <a:pt x="2221" y="1144"/>
                    <a:pt x="2261" y="1120"/>
                    <a:pt x="2301" y="1095"/>
                  </a:cubicBezTo>
                  <a:cubicBezTo>
                    <a:pt x="1993" y="871"/>
                    <a:pt x="1846" y="581"/>
                    <a:pt x="1805" y="559"/>
                  </a:cubicBezTo>
                  <a:lnTo>
                    <a:pt x="1805" y="559"/>
                  </a:lnTo>
                  <a:cubicBezTo>
                    <a:pt x="1823" y="621"/>
                    <a:pt x="2002" y="903"/>
                    <a:pt x="2189" y="1059"/>
                  </a:cubicBezTo>
                  <a:cubicBezTo>
                    <a:pt x="1703" y="1005"/>
                    <a:pt x="1569" y="697"/>
                    <a:pt x="1158" y="545"/>
                  </a:cubicBezTo>
                  <a:lnTo>
                    <a:pt x="1158" y="545"/>
                  </a:lnTo>
                  <a:cubicBezTo>
                    <a:pt x="1086" y="737"/>
                    <a:pt x="1202" y="1068"/>
                    <a:pt x="1301" y="1251"/>
                  </a:cubicBezTo>
                  <a:cubicBezTo>
                    <a:pt x="872" y="970"/>
                    <a:pt x="751" y="429"/>
                    <a:pt x="648"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46"/>
            <p:cNvSpPr/>
            <p:nvPr/>
          </p:nvSpPr>
          <p:spPr>
            <a:xfrm rot="-712552">
              <a:off x="7009818" y="1647610"/>
              <a:ext cx="356613" cy="406817"/>
            </a:xfrm>
            <a:custGeom>
              <a:avLst/>
              <a:gdLst/>
              <a:ahLst/>
              <a:cxnLst/>
              <a:rect l="l" t="t" r="r" b="b"/>
              <a:pathLst>
                <a:path w="2891" h="3298" extrusionOk="0">
                  <a:moveTo>
                    <a:pt x="1587" y="0"/>
                  </a:moveTo>
                  <a:cubicBezTo>
                    <a:pt x="1321" y="0"/>
                    <a:pt x="1045" y="127"/>
                    <a:pt x="849" y="437"/>
                  </a:cubicBezTo>
                  <a:cubicBezTo>
                    <a:pt x="86" y="1657"/>
                    <a:pt x="1" y="1951"/>
                    <a:pt x="211" y="2510"/>
                  </a:cubicBezTo>
                  <a:cubicBezTo>
                    <a:pt x="349" y="2911"/>
                    <a:pt x="933" y="3297"/>
                    <a:pt x="1516" y="3297"/>
                  </a:cubicBezTo>
                  <a:cubicBezTo>
                    <a:pt x="1745" y="3297"/>
                    <a:pt x="1974" y="3237"/>
                    <a:pt x="2176" y="3095"/>
                  </a:cubicBezTo>
                  <a:cubicBezTo>
                    <a:pt x="2891" y="2595"/>
                    <a:pt x="2493" y="1022"/>
                    <a:pt x="2382" y="571"/>
                  </a:cubicBezTo>
                  <a:cubicBezTo>
                    <a:pt x="2296" y="240"/>
                    <a:pt x="1952" y="0"/>
                    <a:pt x="15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46"/>
            <p:cNvSpPr/>
            <p:nvPr/>
          </p:nvSpPr>
          <p:spPr>
            <a:xfrm rot="-712552">
              <a:off x="7176633" y="1936517"/>
              <a:ext cx="177505" cy="105837"/>
            </a:xfrm>
            <a:custGeom>
              <a:avLst/>
              <a:gdLst/>
              <a:ahLst/>
              <a:cxnLst/>
              <a:rect l="l" t="t" r="r" b="b"/>
              <a:pathLst>
                <a:path w="1439" h="858" extrusionOk="0">
                  <a:moveTo>
                    <a:pt x="1439" y="0"/>
                  </a:moveTo>
                  <a:lnTo>
                    <a:pt x="1439" y="0"/>
                  </a:lnTo>
                  <a:cubicBezTo>
                    <a:pt x="621" y="14"/>
                    <a:pt x="1" y="581"/>
                    <a:pt x="45" y="818"/>
                  </a:cubicBezTo>
                  <a:cubicBezTo>
                    <a:pt x="163" y="845"/>
                    <a:pt x="276" y="857"/>
                    <a:pt x="382" y="857"/>
                  </a:cubicBezTo>
                  <a:cubicBezTo>
                    <a:pt x="647" y="857"/>
                    <a:pt x="875" y="780"/>
                    <a:pt x="1059" y="652"/>
                  </a:cubicBezTo>
                  <a:cubicBezTo>
                    <a:pt x="1269" y="509"/>
                    <a:pt x="1385" y="273"/>
                    <a:pt x="14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46"/>
            <p:cNvSpPr/>
            <p:nvPr/>
          </p:nvSpPr>
          <p:spPr>
            <a:xfrm rot="-712552">
              <a:off x="7043905" y="1888647"/>
              <a:ext cx="150614" cy="179232"/>
            </a:xfrm>
            <a:custGeom>
              <a:avLst/>
              <a:gdLst/>
              <a:ahLst/>
              <a:cxnLst/>
              <a:rect l="l" t="t" r="r" b="b"/>
              <a:pathLst>
                <a:path w="1221" h="1453" extrusionOk="0">
                  <a:moveTo>
                    <a:pt x="68" y="0"/>
                  </a:moveTo>
                  <a:lnTo>
                    <a:pt x="68" y="0"/>
                  </a:lnTo>
                  <a:cubicBezTo>
                    <a:pt x="1" y="251"/>
                    <a:pt x="54" y="487"/>
                    <a:pt x="126" y="693"/>
                  </a:cubicBezTo>
                  <a:cubicBezTo>
                    <a:pt x="237" y="1001"/>
                    <a:pt x="635" y="1341"/>
                    <a:pt x="1153" y="1452"/>
                  </a:cubicBezTo>
                  <a:cubicBezTo>
                    <a:pt x="1220" y="693"/>
                    <a:pt x="389" y="112"/>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46"/>
            <p:cNvSpPr/>
            <p:nvPr/>
          </p:nvSpPr>
          <p:spPr>
            <a:xfrm rot="-712552">
              <a:off x="6630569" y="1536204"/>
              <a:ext cx="1361691" cy="843116"/>
            </a:xfrm>
            <a:custGeom>
              <a:avLst/>
              <a:gdLst/>
              <a:ahLst/>
              <a:cxnLst/>
              <a:rect l="l" t="t" r="r" b="b"/>
              <a:pathLst>
                <a:path w="11039" h="6835" extrusionOk="0">
                  <a:moveTo>
                    <a:pt x="10332" y="1"/>
                  </a:moveTo>
                  <a:lnTo>
                    <a:pt x="10332" y="1"/>
                  </a:lnTo>
                  <a:cubicBezTo>
                    <a:pt x="10203" y="68"/>
                    <a:pt x="10131" y="211"/>
                    <a:pt x="10087" y="354"/>
                  </a:cubicBezTo>
                  <a:cubicBezTo>
                    <a:pt x="10265" y="1310"/>
                    <a:pt x="10082" y="2337"/>
                    <a:pt x="9604" y="3186"/>
                  </a:cubicBezTo>
                  <a:cubicBezTo>
                    <a:pt x="8992" y="4267"/>
                    <a:pt x="7943" y="5071"/>
                    <a:pt x="6777" y="5491"/>
                  </a:cubicBezTo>
                  <a:cubicBezTo>
                    <a:pt x="6033" y="5758"/>
                    <a:pt x="5241" y="5877"/>
                    <a:pt x="4446" y="5877"/>
                  </a:cubicBezTo>
                  <a:cubicBezTo>
                    <a:pt x="3994" y="5877"/>
                    <a:pt x="3541" y="5839"/>
                    <a:pt x="3096" y="5767"/>
                  </a:cubicBezTo>
                  <a:cubicBezTo>
                    <a:pt x="1935" y="5575"/>
                    <a:pt x="751" y="5102"/>
                    <a:pt x="1" y="4226"/>
                  </a:cubicBezTo>
                  <a:lnTo>
                    <a:pt x="1" y="4226"/>
                  </a:lnTo>
                  <a:cubicBezTo>
                    <a:pt x="470" y="5285"/>
                    <a:pt x="1631" y="6147"/>
                    <a:pt x="3824" y="6616"/>
                  </a:cubicBezTo>
                  <a:cubicBezTo>
                    <a:pt x="4520" y="6764"/>
                    <a:pt x="5173" y="6835"/>
                    <a:pt x="5778" y="6835"/>
                  </a:cubicBezTo>
                  <a:cubicBezTo>
                    <a:pt x="8787" y="6835"/>
                    <a:pt x="10615" y="5093"/>
                    <a:pt x="10645" y="2493"/>
                  </a:cubicBezTo>
                  <a:cubicBezTo>
                    <a:pt x="10650" y="1944"/>
                    <a:pt x="10565" y="1461"/>
                    <a:pt x="10404" y="1019"/>
                  </a:cubicBezTo>
                  <a:cubicBezTo>
                    <a:pt x="10414" y="1019"/>
                    <a:pt x="10423" y="1019"/>
                    <a:pt x="10433" y="1019"/>
                  </a:cubicBezTo>
                  <a:cubicBezTo>
                    <a:pt x="10732" y="1019"/>
                    <a:pt x="11038" y="1149"/>
                    <a:pt x="11038" y="1149"/>
                  </a:cubicBezTo>
                  <a:cubicBezTo>
                    <a:pt x="11038" y="1149"/>
                    <a:pt x="10793" y="773"/>
                    <a:pt x="10453" y="769"/>
                  </a:cubicBezTo>
                  <a:cubicBezTo>
                    <a:pt x="10645" y="680"/>
                    <a:pt x="10502" y="519"/>
                    <a:pt x="10931" y="246"/>
                  </a:cubicBezTo>
                  <a:lnTo>
                    <a:pt x="10931" y="246"/>
                  </a:lnTo>
                  <a:cubicBezTo>
                    <a:pt x="10600" y="300"/>
                    <a:pt x="10306" y="595"/>
                    <a:pt x="10306" y="595"/>
                  </a:cubicBezTo>
                  <a:cubicBezTo>
                    <a:pt x="10306" y="595"/>
                    <a:pt x="10167" y="367"/>
                    <a:pt x="10332"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46"/>
            <p:cNvSpPr/>
            <p:nvPr/>
          </p:nvSpPr>
          <p:spPr>
            <a:xfrm rot="-712552">
              <a:off x="6096097" y="910380"/>
              <a:ext cx="2894596" cy="2919390"/>
            </a:xfrm>
            <a:custGeom>
              <a:avLst/>
              <a:gdLst/>
              <a:ahLst/>
              <a:cxnLst/>
              <a:rect l="l" t="t" r="r" b="b"/>
              <a:pathLst>
                <a:path w="23466" h="23667" extrusionOk="0">
                  <a:moveTo>
                    <a:pt x="21387" y="0"/>
                  </a:moveTo>
                  <a:cubicBezTo>
                    <a:pt x="21365" y="0"/>
                    <a:pt x="21346" y="2"/>
                    <a:pt x="21330" y="6"/>
                  </a:cubicBezTo>
                  <a:cubicBezTo>
                    <a:pt x="21062" y="587"/>
                    <a:pt x="20276" y="1538"/>
                    <a:pt x="18976" y="3557"/>
                  </a:cubicBezTo>
                  <a:cubicBezTo>
                    <a:pt x="18243" y="4687"/>
                    <a:pt x="16175" y="7385"/>
                    <a:pt x="15894" y="8828"/>
                  </a:cubicBezTo>
                  <a:cubicBezTo>
                    <a:pt x="15519" y="10735"/>
                    <a:pt x="15210" y="12004"/>
                    <a:pt x="14898" y="12683"/>
                  </a:cubicBezTo>
                  <a:cubicBezTo>
                    <a:pt x="14630" y="13282"/>
                    <a:pt x="12066" y="14930"/>
                    <a:pt x="10918" y="15564"/>
                  </a:cubicBezTo>
                  <a:cubicBezTo>
                    <a:pt x="9765" y="16207"/>
                    <a:pt x="6446" y="16413"/>
                    <a:pt x="5562" y="16918"/>
                  </a:cubicBezTo>
                  <a:cubicBezTo>
                    <a:pt x="4682" y="17427"/>
                    <a:pt x="2158" y="19392"/>
                    <a:pt x="1" y="23667"/>
                  </a:cubicBezTo>
                  <a:lnTo>
                    <a:pt x="4106" y="22818"/>
                  </a:lnTo>
                  <a:cubicBezTo>
                    <a:pt x="4106" y="22818"/>
                    <a:pt x="5647" y="20469"/>
                    <a:pt x="6920" y="20201"/>
                  </a:cubicBezTo>
                  <a:cubicBezTo>
                    <a:pt x="8193" y="19933"/>
                    <a:pt x="12374" y="18847"/>
                    <a:pt x="15559" y="16627"/>
                  </a:cubicBezTo>
                  <a:cubicBezTo>
                    <a:pt x="17305" y="15403"/>
                    <a:pt x="20597" y="13375"/>
                    <a:pt x="20597" y="13375"/>
                  </a:cubicBezTo>
                  <a:cubicBezTo>
                    <a:pt x="20597" y="13375"/>
                    <a:pt x="19429" y="12517"/>
                    <a:pt x="19173" y="12517"/>
                  </a:cubicBezTo>
                  <a:cubicBezTo>
                    <a:pt x="19157" y="12517"/>
                    <a:pt x="19145" y="12520"/>
                    <a:pt x="19137" y="12527"/>
                  </a:cubicBezTo>
                  <a:cubicBezTo>
                    <a:pt x="18980" y="12647"/>
                    <a:pt x="17015" y="14108"/>
                    <a:pt x="17015" y="14108"/>
                  </a:cubicBezTo>
                  <a:cubicBezTo>
                    <a:pt x="17015" y="14108"/>
                    <a:pt x="17506" y="10959"/>
                    <a:pt x="18476" y="9444"/>
                  </a:cubicBezTo>
                  <a:cubicBezTo>
                    <a:pt x="20307" y="6599"/>
                    <a:pt x="20789" y="6126"/>
                    <a:pt x="21915" y="3968"/>
                  </a:cubicBezTo>
                  <a:cubicBezTo>
                    <a:pt x="22665" y="2543"/>
                    <a:pt x="23094" y="1927"/>
                    <a:pt x="23286" y="1333"/>
                  </a:cubicBezTo>
                  <a:cubicBezTo>
                    <a:pt x="23465" y="770"/>
                    <a:pt x="21840" y="0"/>
                    <a:pt x="2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46"/>
            <p:cNvSpPr/>
            <p:nvPr/>
          </p:nvSpPr>
          <p:spPr>
            <a:xfrm rot="-712552">
              <a:off x="8194186" y="1189958"/>
              <a:ext cx="291113" cy="437039"/>
            </a:xfrm>
            <a:custGeom>
              <a:avLst/>
              <a:gdLst/>
              <a:ahLst/>
              <a:cxnLst/>
              <a:rect l="l" t="t" r="r" b="b"/>
              <a:pathLst>
                <a:path w="2360" h="3543" extrusionOk="0">
                  <a:moveTo>
                    <a:pt x="2274" y="1"/>
                  </a:moveTo>
                  <a:lnTo>
                    <a:pt x="2180" y="50"/>
                  </a:lnTo>
                  <a:cubicBezTo>
                    <a:pt x="1854" y="211"/>
                    <a:pt x="1551" y="425"/>
                    <a:pt x="1291" y="693"/>
                  </a:cubicBezTo>
                  <a:cubicBezTo>
                    <a:pt x="1041" y="961"/>
                    <a:pt x="840" y="1283"/>
                    <a:pt x="733" y="1640"/>
                  </a:cubicBezTo>
                  <a:cubicBezTo>
                    <a:pt x="680" y="1819"/>
                    <a:pt x="644" y="1997"/>
                    <a:pt x="635" y="2185"/>
                  </a:cubicBezTo>
                  <a:cubicBezTo>
                    <a:pt x="626" y="2279"/>
                    <a:pt x="621" y="2359"/>
                    <a:pt x="617" y="2444"/>
                  </a:cubicBezTo>
                  <a:cubicBezTo>
                    <a:pt x="604" y="2529"/>
                    <a:pt x="595" y="2618"/>
                    <a:pt x="572" y="2703"/>
                  </a:cubicBezTo>
                  <a:cubicBezTo>
                    <a:pt x="532" y="2868"/>
                    <a:pt x="470" y="3038"/>
                    <a:pt x="376" y="3181"/>
                  </a:cubicBezTo>
                  <a:cubicBezTo>
                    <a:pt x="331" y="3252"/>
                    <a:pt x="278" y="3328"/>
                    <a:pt x="215" y="3387"/>
                  </a:cubicBezTo>
                  <a:cubicBezTo>
                    <a:pt x="152" y="3449"/>
                    <a:pt x="81" y="3507"/>
                    <a:pt x="1" y="3543"/>
                  </a:cubicBezTo>
                  <a:cubicBezTo>
                    <a:pt x="170" y="3485"/>
                    <a:pt x="322" y="3360"/>
                    <a:pt x="434" y="3221"/>
                  </a:cubicBezTo>
                  <a:cubicBezTo>
                    <a:pt x="546" y="3074"/>
                    <a:pt x="626" y="2909"/>
                    <a:pt x="680" y="2730"/>
                  </a:cubicBezTo>
                  <a:cubicBezTo>
                    <a:pt x="693" y="2685"/>
                    <a:pt x="706" y="2641"/>
                    <a:pt x="711" y="2596"/>
                  </a:cubicBezTo>
                  <a:cubicBezTo>
                    <a:pt x="724" y="2551"/>
                    <a:pt x="733" y="2507"/>
                    <a:pt x="738" y="2462"/>
                  </a:cubicBezTo>
                  <a:cubicBezTo>
                    <a:pt x="751" y="2373"/>
                    <a:pt x="760" y="2279"/>
                    <a:pt x="773" y="2194"/>
                  </a:cubicBezTo>
                  <a:cubicBezTo>
                    <a:pt x="796" y="2020"/>
                    <a:pt x="836" y="1854"/>
                    <a:pt x="889" y="1685"/>
                  </a:cubicBezTo>
                  <a:cubicBezTo>
                    <a:pt x="1001" y="1363"/>
                    <a:pt x="1184" y="1059"/>
                    <a:pt x="1425" y="809"/>
                  </a:cubicBezTo>
                  <a:cubicBezTo>
                    <a:pt x="1640" y="581"/>
                    <a:pt x="1890" y="394"/>
                    <a:pt x="2163" y="237"/>
                  </a:cubicBezTo>
                  <a:cubicBezTo>
                    <a:pt x="2185" y="345"/>
                    <a:pt x="2203" y="456"/>
                    <a:pt x="2212" y="568"/>
                  </a:cubicBezTo>
                  <a:cubicBezTo>
                    <a:pt x="2225" y="715"/>
                    <a:pt x="2225" y="863"/>
                    <a:pt x="2203" y="1010"/>
                  </a:cubicBezTo>
                  <a:cubicBezTo>
                    <a:pt x="2180" y="1153"/>
                    <a:pt x="2140" y="1300"/>
                    <a:pt x="2069" y="1430"/>
                  </a:cubicBezTo>
                  <a:cubicBezTo>
                    <a:pt x="2029" y="1488"/>
                    <a:pt x="1984" y="1551"/>
                    <a:pt x="1930" y="1595"/>
                  </a:cubicBezTo>
                  <a:cubicBezTo>
                    <a:pt x="1890" y="1627"/>
                    <a:pt x="1840" y="1649"/>
                    <a:pt x="1788" y="1649"/>
                  </a:cubicBezTo>
                  <a:cubicBezTo>
                    <a:pt x="1766" y="1649"/>
                    <a:pt x="1743" y="1645"/>
                    <a:pt x="1720" y="1635"/>
                  </a:cubicBezTo>
                  <a:lnTo>
                    <a:pt x="1720" y="1635"/>
                  </a:lnTo>
                  <a:cubicBezTo>
                    <a:pt x="1748" y="1654"/>
                    <a:pt x="1779" y="1662"/>
                    <a:pt x="1811" y="1662"/>
                  </a:cubicBezTo>
                  <a:cubicBezTo>
                    <a:pt x="1857" y="1662"/>
                    <a:pt x="1904" y="1646"/>
                    <a:pt x="1944" y="1622"/>
                  </a:cubicBezTo>
                  <a:cubicBezTo>
                    <a:pt x="2011" y="1586"/>
                    <a:pt x="2069" y="1524"/>
                    <a:pt x="2118" y="1461"/>
                  </a:cubicBezTo>
                  <a:cubicBezTo>
                    <a:pt x="2212" y="1332"/>
                    <a:pt x="2274" y="1184"/>
                    <a:pt x="2310" y="1032"/>
                  </a:cubicBezTo>
                  <a:cubicBezTo>
                    <a:pt x="2346" y="876"/>
                    <a:pt x="2359" y="720"/>
                    <a:pt x="2355" y="563"/>
                  </a:cubicBezTo>
                  <a:cubicBezTo>
                    <a:pt x="2346" y="407"/>
                    <a:pt x="2332" y="251"/>
                    <a:pt x="2297" y="99"/>
                  </a:cubicBezTo>
                  <a:lnTo>
                    <a:pt x="2274" y="1"/>
                  </a:ln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46"/>
            <p:cNvSpPr/>
            <p:nvPr/>
          </p:nvSpPr>
          <p:spPr>
            <a:xfrm rot="-712552">
              <a:off x="8228217" y="1121803"/>
              <a:ext cx="205012" cy="209453"/>
            </a:xfrm>
            <a:custGeom>
              <a:avLst/>
              <a:gdLst/>
              <a:ahLst/>
              <a:cxnLst/>
              <a:rect l="l" t="t" r="r" b="b"/>
              <a:pathLst>
                <a:path w="1662" h="1698" extrusionOk="0">
                  <a:moveTo>
                    <a:pt x="1662" y="1"/>
                  </a:moveTo>
                  <a:lnTo>
                    <a:pt x="1662" y="1"/>
                  </a:lnTo>
                  <a:cubicBezTo>
                    <a:pt x="1452" y="32"/>
                    <a:pt x="1260" y="112"/>
                    <a:pt x="1072" y="219"/>
                  </a:cubicBezTo>
                  <a:cubicBezTo>
                    <a:pt x="1028" y="246"/>
                    <a:pt x="983" y="269"/>
                    <a:pt x="938" y="300"/>
                  </a:cubicBezTo>
                  <a:lnTo>
                    <a:pt x="813" y="389"/>
                  </a:lnTo>
                  <a:cubicBezTo>
                    <a:pt x="728" y="456"/>
                    <a:pt x="648" y="523"/>
                    <a:pt x="576" y="599"/>
                  </a:cubicBezTo>
                  <a:cubicBezTo>
                    <a:pt x="536" y="635"/>
                    <a:pt x="505" y="675"/>
                    <a:pt x="469" y="715"/>
                  </a:cubicBezTo>
                  <a:cubicBezTo>
                    <a:pt x="438" y="751"/>
                    <a:pt x="402" y="791"/>
                    <a:pt x="371" y="836"/>
                  </a:cubicBezTo>
                  <a:cubicBezTo>
                    <a:pt x="313" y="925"/>
                    <a:pt x="246" y="1010"/>
                    <a:pt x="201" y="1104"/>
                  </a:cubicBezTo>
                  <a:cubicBezTo>
                    <a:pt x="103" y="1292"/>
                    <a:pt x="36" y="1493"/>
                    <a:pt x="0" y="1698"/>
                  </a:cubicBezTo>
                  <a:cubicBezTo>
                    <a:pt x="107" y="1519"/>
                    <a:pt x="201" y="1341"/>
                    <a:pt x="326" y="1184"/>
                  </a:cubicBezTo>
                  <a:cubicBezTo>
                    <a:pt x="438" y="1015"/>
                    <a:pt x="563" y="867"/>
                    <a:pt x="706" y="724"/>
                  </a:cubicBezTo>
                  <a:cubicBezTo>
                    <a:pt x="840" y="581"/>
                    <a:pt x="996" y="452"/>
                    <a:pt x="1153" y="336"/>
                  </a:cubicBezTo>
                  <a:cubicBezTo>
                    <a:pt x="1314" y="211"/>
                    <a:pt x="1479" y="108"/>
                    <a:pt x="166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46"/>
            <p:cNvSpPr/>
            <p:nvPr/>
          </p:nvSpPr>
          <p:spPr>
            <a:xfrm rot="-712552">
              <a:off x="8458457" y="1189930"/>
              <a:ext cx="91034" cy="192430"/>
            </a:xfrm>
            <a:custGeom>
              <a:avLst/>
              <a:gdLst/>
              <a:ahLst/>
              <a:cxnLst/>
              <a:rect l="l" t="t" r="r" b="b"/>
              <a:pathLst>
                <a:path w="738" h="1560" extrusionOk="0">
                  <a:moveTo>
                    <a:pt x="675" y="0"/>
                  </a:moveTo>
                  <a:cubicBezTo>
                    <a:pt x="626" y="291"/>
                    <a:pt x="559" y="563"/>
                    <a:pt x="443" y="822"/>
                  </a:cubicBezTo>
                  <a:cubicBezTo>
                    <a:pt x="385" y="952"/>
                    <a:pt x="327" y="1072"/>
                    <a:pt x="247" y="1193"/>
                  </a:cubicBezTo>
                  <a:cubicBezTo>
                    <a:pt x="215" y="1256"/>
                    <a:pt x="171" y="1314"/>
                    <a:pt x="130" y="1372"/>
                  </a:cubicBezTo>
                  <a:cubicBezTo>
                    <a:pt x="90" y="1434"/>
                    <a:pt x="41" y="1492"/>
                    <a:pt x="1" y="1559"/>
                  </a:cubicBezTo>
                  <a:cubicBezTo>
                    <a:pt x="135" y="1492"/>
                    <a:pt x="264" y="1394"/>
                    <a:pt x="363" y="1282"/>
                  </a:cubicBezTo>
                  <a:cubicBezTo>
                    <a:pt x="470" y="1171"/>
                    <a:pt x="555" y="1037"/>
                    <a:pt x="613" y="898"/>
                  </a:cubicBezTo>
                  <a:cubicBezTo>
                    <a:pt x="675" y="760"/>
                    <a:pt x="716" y="603"/>
                    <a:pt x="725" y="452"/>
                  </a:cubicBezTo>
                  <a:cubicBezTo>
                    <a:pt x="738" y="300"/>
                    <a:pt x="725" y="143"/>
                    <a:pt x="67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46"/>
            <p:cNvSpPr/>
            <p:nvPr/>
          </p:nvSpPr>
          <p:spPr>
            <a:xfrm rot="-712552">
              <a:off x="8449903" y="1016307"/>
              <a:ext cx="53535" cy="54645"/>
            </a:xfrm>
            <a:custGeom>
              <a:avLst/>
              <a:gdLst/>
              <a:ahLst/>
              <a:cxnLst/>
              <a:rect l="l" t="t" r="r" b="b"/>
              <a:pathLst>
                <a:path w="434" h="443" extrusionOk="0">
                  <a:moveTo>
                    <a:pt x="209" y="0"/>
                  </a:moveTo>
                  <a:cubicBezTo>
                    <a:pt x="190" y="0"/>
                    <a:pt x="173" y="3"/>
                    <a:pt x="157" y="9"/>
                  </a:cubicBezTo>
                  <a:cubicBezTo>
                    <a:pt x="125" y="18"/>
                    <a:pt x="99" y="31"/>
                    <a:pt x="67" y="49"/>
                  </a:cubicBezTo>
                  <a:cubicBezTo>
                    <a:pt x="45" y="71"/>
                    <a:pt x="23" y="89"/>
                    <a:pt x="0" y="116"/>
                  </a:cubicBezTo>
                  <a:cubicBezTo>
                    <a:pt x="36" y="125"/>
                    <a:pt x="63" y="134"/>
                    <a:pt x="90" y="134"/>
                  </a:cubicBezTo>
                  <a:cubicBezTo>
                    <a:pt x="121" y="138"/>
                    <a:pt x="143" y="143"/>
                    <a:pt x="157" y="152"/>
                  </a:cubicBezTo>
                  <a:cubicBezTo>
                    <a:pt x="201" y="161"/>
                    <a:pt x="215" y="179"/>
                    <a:pt x="233" y="196"/>
                  </a:cubicBezTo>
                  <a:cubicBezTo>
                    <a:pt x="246" y="210"/>
                    <a:pt x="264" y="246"/>
                    <a:pt x="282" y="290"/>
                  </a:cubicBezTo>
                  <a:cubicBezTo>
                    <a:pt x="300" y="335"/>
                    <a:pt x="322" y="384"/>
                    <a:pt x="349" y="442"/>
                  </a:cubicBezTo>
                  <a:cubicBezTo>
                    <a:pt x="393" y="397"/>
                    <a:pt x="416" y="335"/>
                    <a:pt x="425" y="272"/>
                  </a:cubicBezTo>
                  <a:cubicBezTo>
                    <a:pt x="434" y="210"/>
                    <a:pt x="420" y="138"/>
                    <a:pt x="371" y="71"/>
                  </a:cubicBezTo>
                  <a:cubicBezTo>
                    <a:pt x="328" y="25"/>
                    <a:pt x="264" y="0"/>
                    <a:pt x="20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46"/>
            <p:cNvSpPr/>
            <p:nvPr/>
          </p:nvSpPr>
          <p:spPr>
            <a:xfrm rot="-712552">
              <a:off x="8347531" y="707953"/>
              <a:ext cx="171954" cy="327995"/>
            </a:xfrm>
            <a:custGeom>
              <a:avLst/>
              <a:gdLst/>
              <a:ahLst/>
              <a:cxnLst/>
              <a:rect l="l" t="t" r="r" b="b"/>
              <a:pathLst>
                <a:path w="1394" h="2659" extrusionOk="0">
                  <a:moveTo>
                    <a:pt x="1394" y="0"/>
                  </a:moveTo>
                  <a:cubicBezTo>
                    <a:pt x="1273" y="224"/>
                    <a:pt x="1157" y="447"/>
                    <a:pt x="1028" y="661"/>
                  </a:cubicBezTo>
                  <a:cubicBezTo>
                    <a:pt x="961" y="764"/>
                    <a:pt x="903" y="871"/>
                    <a:pt x="827" y="974"/>
                  </a:cubicBezTo>
                  <a:cubicBezTo>
                    <a:pt x="795" y="1023"/>
                    <a:pt x="755" y="1072"/>
                    <a:pt x="724" y="1117"/>
                  </a:cubicBezTo>
                  <a:lnTo>
                    <a:pt x="603" y="1264"/>
                  </a:lnTo>
                  <a:cubicBezTo>
                    <a:pt x="443" y="1461"/>
                    <a:pt x="304" y="1680"/>
                    <a:pt x="192" y="1908"/>
                  </a:cubicBezTo>
                  <a:cubicBezTo>
                    <a:pt x="134" y="2028"/>
                    <a:pt x="90" y="2144"/>
                    <a:pt x="58" y="2274"/>
                  </a:cubicBezTo>
                  <a:cubicBezTo>
                    <a:pt x="23" y="2394"/>
                    <a:pt x="0" y="2533"/>
                    <a:pt x="41" y="2658"/>
                  </a:cubicBezTo>
                  <a:cubicBezTo>
                    <a:pt x="41" y="2528"/>
                    <a:pt x="90" y="2417"/>
                    <a:pt x="143" y="2305"/>
                  </a:cubicBezTo>
                  <a:cubicBezTo>
                    <a:pt x="192" y="2193"/>
                    <a:pt x="255" y="2086"/>
                    <a:pt x="322" y="1984"/>
                  </a:cubicBezTo>
                  <a:cubicBezTo>
                    <a:pt x="456" y="1774"/>
                    <a:pt x="594" y="1568"/>
                    <a:pt x="751" y="1381"/>
                  </a:cubicBezTo>
                  <a:lnTo>
                    <a:pt x="867" y="1229"/>
                  </a:lnTo>
                  <a:cubicBezTo>
                    <a:pt x="907" y="1179"/>
                    <a:pt x="947" y="1121"/>
                    <a:pt x="979" y="1068"/>
                  </a:cubicBezTo>
                  <a:cubicBezTo>
                    <a:pt x="1046" y="956"/>
                    <a:pt x="1108" y="844"/>
                    <a:pt x="1162" y="724"/>
                  </a:cubicBezTo>
                  <a:cubicBezTo>
                    <a:pt x="1269" y="492"/>
                    <a:pt x="1349" y="250"/>
                    <a:pt x="139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46"/>
            <p:cNvSpPr/>
            <p:nvPr/>
          </p:nvSpPr>
          <p:spPr>
            <a:xfrm rot="-712552">
              <a:off x="8493137" y="717911"/>
              <a:ext cx="83263" cy="154438"/>
            </a:xfrm>
            <a:custGeom>
              <a:avLst/>
              <a:gdLst/>
              <a:ahLst/>
              <a:cxnLst/>
              <a:rect l="l" t="t" r="r" b="b"/>
              <a:pathLst>
                <a:path w="675" h="1252" extrusionOk="0">
                  <a:moveTo>
                    <a:pt x="675" y="1"/>
                  </a:moveTo>
                  <a:cubicBezTo>
                    <a:pt x="527" y="117"/>
                    <a:pt x="393" y="260"/>
                    <a:pt x="273" y="412"/>
                  </a:cubicBezTo>
                  <a:cubicBezTo>
                    <a:pt x="215" y="492"/>
                    <a:pt x="161" y="568"/>
                    <a:pt x="112" y="657"/>
                  </a:cubicBezTo>
                  <a:cubicBezTo>
                    <a:pt x="67" y="747"/>
                    <a:pt x="23" y="836"/>
                    <a:pt x="5" y="957"/>
                  </a:cubicBezTo>
                  <a:cubicBezTo>
                    <a:pt x="0" y="1010"/>
                    <a:pt x="5" y="1082"/>
                    <a:pt x="49" y="1149"/>
                  </a:cubicBezTo>
                  <a:cubicBezTo>
                    <a:pt x="72" y="1185"/>
                    <a:pt x="107" y="1207"/>
                    <a:pt x="134" y="1225"/>
                  </a:cubicBezTo>
                  <a:cubicBezTo>
                    <a:pt x="161" y="1238"/>
                    <a:pt x="201" y="1252"/>
                    <a:pt x="241" y="1252"/>
                  </a:cubicBezTo>
                  <a:cubicBezTo>
                    <a:pt x="326" y="1252"/>
                    <a:pt x="384" y="1211"/>
                    <a:pt x="425" y="1167"/>
                  </a:cubicBezTo>
                  <a:cubicBezTo>
                    <a:pt x="469" y="1126"/>
                    <a:pt x="496" y="1082"/>
                    <a:pt x="518" y="1037"/>
                  </a:cubicBezTo>
                  <a:cubicBezTo>
                    <a:pt x="617" y="858"/>
                    <a:pt x="661" y="671"/>
                    <a:pt x="675" y="474"/>
                  </a:cubicBezTo>
                  <a:lnTo>
                    <a:pt x="675" y="474"/>
                  </a:lnTo>
                  <a:cubicBezTo>
                    <a:pt x="585" y="644"/>
                    <a:pt x="505" y="814"/>
                    <a:pt x="398" y="961"/>
                  </a:cubicBezTo>
                  <a:cubicBezTo>
                    <a:pt x="371" y="1006"/>
                    <a:pt x="340" y="1037"/>
                    <a:pt x="313" y="1059"/>
                  </a:cubicBezTo>
                  <a:cubicBezTo>
                    <a:pt x="290" y="1079"/>
                    <a:pt x="266" y="1092"/>
                    <a:pt x="252" y="1092"/>
                  </a:cubicBezTo>
                  <a:cubicBezTo>
                    <a:pt x="250" y="1092"/>
                    <a:pt x="248" y="1091"/>
                    <a:pt x="246" y="1091"/>
                  </a:cubicBezTo>
                  <a:cubicBezTo>
                    <a:pt x="237" y="1091"/>
                    <a:pt x="201" y="1068"/>
                    <a:pt x="197" y="1055"/>
                  </a:cubicBezTo>
                  <a:cubicBezTo>
                    <a:pt x="183" y="1046"/>
                    <a:pt x="179" y="1015"/>
                    <a:pt x="183" y="979"/>
                  </a:cubicBezTo>
                  <a:cubicBezTo>
                    <a:pt x="192" y="903"/>
                    <a:pt x="224" y="823"/>
                    <a:pt x="264" y="738"/>
                  </a:cubicBezTo>
                  <a:cubicBezTo>
                    <a:pt x="295" y="653"/>
                    <a:pt x="349" y="577"/>
                    <a:pt x="393" y="492"/>
                  </a:cubicBezTo>
                  <a:lnTo>
                    <a:pt x="675" y="1"/>
                  </a:ln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46"/>
            <p:cNvSpPr/>
            <p:nvPr/>
          </p:nvSpPr>
          <p:spPr>
            <a:xfrm rot="-712552">
              <a:off x="8529960" y="966504"/>
              <a:ext cx="49711" cy="149997"/>
            </a:xfrm>
            <a:custGeom>
              <a:avLst/>
              <a:gdLst/>
              <a:ahLst/>
              <a:cxnLst/>
              <a:rect l="l" t="t" r="r" b="b"/>
              <a:pathLst>
                <a:path w="403" h="1216" extrusionOk="0">
                  <a:moveTo>
                    <a:pt x="375" y="0"/>
                  </a:moveTo>
                  <a:cubicBezTo>
                    <a:pt x="317" y="103"/>
                    <a:pt x="286" y="206"/>
                    <a:pt x="250" y="313"/>
                  </a:cubicBezTo>
                  <a:cubicBezTo>
                    <a:pt x="215" y="411"/>
                    <a:pt x="188" y="514"/>
                    <a:pt x="165" y="612"/>
                  </a:cubicBezTo>
                  <a:lnTo>
                    <a:pt x="94" y="916"/>
                  </a:lnTo>
                  <a:cubicBezTo>
                    <a:pt x="72" y="1014"/>
                    <a:pt x="45" y="1117"/>
                    <a:pt x="0" y="1215"/>
                  </a:cubicBezTo>
                  <a:cubicBezTo>
                    <a:pt x="103" y="1166"/>
                    <a:pt x="174" y="1064"/>
                    <a:pt x="228" y="965"/>
                  </a:cubicBezTo>
                  <a:cubicBezTo>
                    <a:pt x="277" y="863"/>
                    <a:pt x="317" y="760"/>
                    <a:pt x="344" y="653"/>
                  </a:cubicBezTo>
                  <a:cubicBezTo>
                    <a:pt x="375" y="545"/>
                    <a:pt x="389" y="438"/>
                    <a:pt x="398" y="326"/>
                  </a:cubicBezTo>
                  <a:cubicBezTo>
                    <a:pt x="402" y="215"/>
                    <a:pt x="398" y="112"/>
                    <a:pt x="37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46"/>
            <p:cNvSpPr/>
            <p:nvPr/>
          </p:nvSpPr>
          <p:spPr>
            <a:xfrm rot="-712552">
              <a:off x="8314920" y="1455905"/>
              <a:ext cx="103123" cy="200202"/>
            </a:xfrm>
            <a:custGeom>
              <a:avLst/>
              <a:gdLst/>
              <a:ahLst/>
              <a:cxnLst/>
              <a:rect l="l" t="t" r="r" b="b"/>
              <a:pathLst>
                <a:path w="836" h="1623" extrusionOk="0">
                  <a:moveTo>
                    <a:pt x="809" y="1"/>
                  </a:moveTo>
                  <a:cubicBezTo>
                    <a:pt x="760" y="157"/>
                    <a:pt x="715" y="305"/>
                    <a:pt x="671" y="448"/>
                  </a:cubicBezTo>
                  <a:cubicBezTo>
                    <a:pt x="622" y="595"/>
                    <a:pt x="568" y="734"/>
                    <a:pt x="510" y="872"/>
                  </a:cubicBezTo>
                  <a:cubicBezTo>
                    <a:pt x="447" y="1006"/>
                    <a:pt x="376" y="1140"/>
                    <a:pt x="291" y="1265"/>
                  </a:cubicBezTo>
                  <a:cubicBezTo>
                    <a:pt x="206" y="1395"/>
                    <a:pt x="108" y="1497"/>
                    <a:pt x="1" y="1622"/>
                  </a:cubicBezTo>
                  <a:cubicBezTo>
                    <a:pt x="153" y="1564"/>
                    <a:pt x="291" y="1475"/>
                    <a:pt x="403" y="1354"/>
                  </a:cubicBezTo>
                  <a:cubicBezTo>
                    <a:pt x="514" y="1238"/>
                    <a:pt x="608" y="1095"/>
                    <a:pt x="675" y="943"/>
                  </a:cubicBezTo>
                  <a:cubicBezTo>
                    <a:pt x="742" y="796"/>
                    <a:pt x="787" y="640"/>
                    <a:pt x="809" y="483"/>
                  </a:cubicBezTo>
                  <a:cubicBezTo>
                    <a:pt x="832" y="327"/>
                    <a:pt x="836" y="157"/>
                    <a:pt x="809"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46"/>
            <p:cNvSpPr/>
            <p:nvPr/>
          </p:nvSpPr>
          <p:spPr>
            <a:xfrm rot="-712552">
              <a:off x="8069256" y="1650876"/>
              <a:ext cx="166526" cy="578154"/>
            </a:xfrm>
            <a:custGeom>
              <a:avLst/>
              <a:gdLst/>
              <a:ahLst/>
              <a:cxnLst/>
              <a:rect l="l" t="t" r="r" b="b"/>
              <a:pathLst>
                <a:path w="1350" h="4687" extrusionOk="0">
                  <a:moveTo>
                    <a:pt x="1349" y="1"/>
                  </a:moveTo>
                  <a:lnTo>
                    <a:pt x="1349" y="1"/>
                  </a:lnTo>
                  <a:cubicBezTo>
                    <a:pt x="1189" y="135"/>
                    <a:pt x="1064" y="309"/>
                    <a:pt x="961" y="492"/>
                  </a:cubicBezTo>
                  <a:cubicBezTo>
                    <a:pt x="854" y="675"/>
                    <a:pt x="769" y="872"/>
                    <a:pt x="706" y="1073"/>
                  </a:cubicBezTo>
                  <a:cubicBezTo>
                    <a:pt x="572" y="1475"/>
                    <a:pt x="528" y="1899"/>
                    <a:pt x="496" y="2315"/>
                  </a:cubicBezTo>
                  <a:cubicBezTo>
                    <a:pt x="469" y="2726"/>
                    <a:pt x="452" y="3141"/>
                    <a:pt x="407" y="3548"/>
                  </a:cubicBezTo>
                  <a:cubicBezTo>
                    <a:pt x="380" y="3749"/>
                    <a:pt x="344" y="3950"/>
                    <a:pt x="282" y="4146"/>
                  </a:cubicBezTo>
                  <a:cubicBezTo>
                    <a:pt x="224" y="4338"/>
                    <a:pt x="134" y="4526"/>
                    <a:pt x="0" y="4687"/>
                  </a:cubicBezTo>
                  <a:cubicBezTo>
                    <a:pt x="166" y="4557"/>
                    <a:pt x="282" y="4374"/>
                    <a:pt x="367" y="4177"/>
                  </a:cubicBezTo>
                  <a:cubicBezTo>
                    <a:pt x="452" y="3981"/>
                    <a:pt x="505" y="3775"/>
                    <a:pt x="545" y="3570"/>
                  </a:cubicBezTo>
                  <a:cubicBezTo>
                    <a:pt x="586" y="3364"/>
                    <a:pt x="608" y="3155"/>
                    <a:pt x="630" y="2945"/>
                  </a:cubicBezTo>
                  <a:lnTo>
                    <a:pt x="679" y="2324"/>
                  </a:lnTo>
                  <a:cubicBezTo>
                    <a:pt x="697" y="2118"/>
                    <a:pt x="715" y="1913"/>
                    <a:pt x="737" y="1712"/>
                  </a:cubicBezTo>
                  <a:cubicBezTo>
                    <a:pt x="760" y="1511"/>
                    <a:pt x="796" y="1310"/>
                    <a:pt x="840" y="1109"/>
                  </a:cubicBezTo>
                  <a:cubicBezTo>
                    <a:pt x="885" y="912"/>
                    <a:pt x="952" y="720"/>
                    <a:pt x="1037" y="532"/>
                  </a:cubicBezTo>
                  <a:cubicBezTo>
                    <a:pt x="1122" y="340"/>
                    <a:pt x="1220" y="162"/>
                    <a:pt x="1349"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46"/>
            <p:cNvSpPr/>
            <p:nvPr/>
          </p:nvSpPr>
          <p:spPr>
            <a:xfrm rot="-712552">
              <a:off x="8187634" y="1738864"/>
              <a:ext cx="86594" cy="138525"/>
            </a:xfrm>
            <a:custGeom>
              <a:avLst/>
              <a:gdLst/>
              <a:ahLst/>
              <a:cxnLst/>
              <a:rect l="l" t="t" r="r" b="b"/>
              <a:pathLst>
                <a:path w="702" h="1123" extrusionOk="0">
                  <a:moveTo>
                    <a:pt x="702" y="0"/>
                  </a:moveTo>
                  <a:lnTo>
                    <a:pt x="702" y="0"/>
                  </a:lnTo>
                  <a:cubicBezTo>
                    <a:pt x="545" y="9"/>
                    <a:pt x="389" y="76"/>
                    <a:pt x="259" y="188"/>
                  </a:cubicBezTo>
                  <a:cubicBezTo>
                    <a:pt x="139" y="300"/>
                    <a:pt x="49" y="465"/>
                    <a:pt x="23" y="626"/>
                  </a:cubicBezTo>
                  <a:cubicBezTo>
                    <a:pt x="9" y="711"/>
                    <a:pt x="0" y="791"/>
                    <a:pt x="9" y="876"/>
                  </a:cubicBezTo>
                  <a:cubicBezTo>
                    <a:pt x="14" y="921"/>
                    <a:pt x="23" y="961"/>
                    <a:pt x="36" y="1010"/>
                  </a:cubicBezTo>
                  <a:cubicBezTo>
                    <a:pt x="49" y="1032"/>
                    <a:pt x="58" y="1059"/>
                    <a:pt x="90" y="1090"/>
                  </a:cubicBezTo>
                  <a:cubicBezTo>
                    <a:pt x="112" y="1113"/>
                    <a:pt x="150" y="1123"/>
                    <a:pt x="183" y="1123"/>
                  </a:cubicBezTo>
                  <a:cubicBezTo>
                    <a:pt x="189" y="1123"/>
                    <a:pt x="195" y="1122"/>
                    <a:pt x="201" y="1122"/>
                  </a:cubicBezTo>
                  <a:cubicBezTo>
                    <a:pt x="268" y="1113"/>
                    <a:pt x="300" y="1077"/>
                    <a:pt x="335" y="1050"/>
                  </a:cubicBezTo>
                  <a:cubicBezTo>
                    <a:pt x="367" y="1023"/>
                    <a:pt x="389" y="988"/>
                    <a:pt x="416" y="956"/>
                  </a:cubicBezTo>
                  <a:cubicBezTo>
                    <a:pt x="460" y="889"/>
                    <a:pt x="501" y="822"/>
                    <a:pt x="527" y="746"/>
                  </a:cubicBezTo>
                  <a:lnTo>
                    <a:pt x="527" y="746"/>
                  </a:lnTo>
                  <a:cubicBezTo>
                    <a:pt x="469" y="800"/>
                    <a:pt x="411" y="849"/>
                    <a:pt x="349" y="894"/>
                  </a:cubicBezTo>
                  <a:cubicBezTo>
                    <a:pt x="322" y="916"/>
                    <a:pt x="291" y="939"/>
                    <a:pt x="259" y="956"/>
                  </a:cubicBezTo>
                  <a:cubicBezTo>
                    <a:pt x="236" y="968"/>
                    <a:pt x="210" y="980"/>
                    <a:pt x="194" y="980"/>
                  </a:cubicBezTo>
                  <a:cubicBezTo>
                    <a:pt x="192" y="980"/>
                    <a:pt x="190" y="979"/>
                    <a:pt x="188" y="979"/>
                  </a:cubicBezTo>
                  <a:cubicBezTo>
                    <a:pt x="183" y="979"/>
                    <a:pt x="192" y="979"/>
                    <a:pt x="192" y="970"/>
                  </a:cubicBezTo>
                  <a:lnTo>
                    <a:pt x="192" y="965"/>
                  </a:lnTo>
                  <a:lnTo>
                    <a:pt x="188" y="947"/>
                  </a:lnTo>
                  <a:cubicBezTo>
                    <a:pt x="183" y="925"/>
                    <a:pt x="183" y="894"/>
                    <a:pt x="183" y="858"/>
                  </a:cubicBezTo>
                  <a:cubicBezTo>
                    <a:pt x="183" y="791"/>
                    <a:pt x="192" y="720"/>
                    <a:pt x="206" y="653"/>
                  </a:cubicBezTo>
                  <a:cubicBezTo>
                    <a:pt x="228" y="532"/>
                    <a:pt x="277" y="402"/>
                    <a:pt x="367" y="291"/>
                  </a:cubicBezTo>
                  <a:cubicBezTo>
                    <a:pt x="456" y="179"/>
                    <a:pt x="568" y="85"/>
                    <a:pt x="702"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46"/>
            <p:cNvSpPr/>
            <p:nvPr/>
          </p:nvSpPr>
          <p:spPr>
            <a:xfrm rot="-712552">
              <a:off x="8046839" y="1539224"/>
              <a:ext cx="205012" cy="139512"/>
            </a:xfrm>
            <a:custGeom>
              <a:avLst/>
              <a:gdLst/>
              <a:ahLst/>
              <a:cxnLst/>
              <a:rect l="l" t="t" r="r" b="b"/>
              <a:pathLst>
                <a:path w="1662" h="1131" extrusionOk="0">
                  <a:moveTo>
                    <a:pt x="1662" y="1"/>
                  </a:moveTo>
                  <a:cubicBezTo>
                    <a:pt x="1488" y="19"/>
                    <a:pt x="1313" y="63"/>
                    <a:pt x="1153" y="121"/>
                  </a:cubicBezTo>
                  <a:cubicBezTo>
                    <a:pt x="992" y="184"/>
                    <a:pt x="827" y="255"/>
                    <a:pt x="679" y="345"/>
                  </a:cubicBezTo>
                  <a:cubicBezTo>
                    <a:pt x="527" y="434"/>
                    <a:pt x="380" y="541"/>
                    <a:pt x="264" y="675"/>
                  </a:cubicBezTo>
                  <a:cubicBezTo>
                    <a:pt x="143" y="805"/>
                    <a:pt x="40" y="961"/>
                    <a:pt x="0" y="1131"/>
                  </a:cubicBezTo>
                  <a:cubicBezTo>
                    <a:pt x="107" y="992"/>
                    <a:pt x="232" y="881"/>
                    <a:pt x="358" y="782"/>
                  </a:cubicBezTo>
                  <a:cubicBezTo>
                    <a:pt x="487" y="675"/>
                    <a:pt x="634" y="590"/>
                    <a:pt x="773" y="501"/>
                  </a:cubicBezTo>
                  <a:cubicBezTo>
                    <a:pt x="1059" y="331"/>
                    <a:pt x="1358" y="179"/>
                    <a:pt x="166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46"/>
            <p:cNvSpPr/>
            <p:nvPr/>
          </p:nvSpPr>
          <p:spPr>
            <a:xfrm rot="-712552">
              <a:off x="8039602" y="2004316"/>
              <a:ext cx="66240" cy="172694"/>
            </a:xfrm>
            <a:custGeom>
              <a:avLst/>
              <a:gdLst/>
              <a:ahLst/>
              <a:cxnLst/>
              <a:rect l="l" t="t" r="r" b="b"/>
              <a:pathLst>
                <a:path w="537" h="1400" extrusionOk="0">
                  <a:moveTo>
                    <a:pt x="199" y="0"/>
                  </a:moveTo>
                  <a:cubicBezTo>
                    <a:pt x="176" y="0"/>
                    <a:pt x="152" y="6"/>
                    <a:pt x="134" y="20"/>
                  </a:cubicBezTo>
                  <a:cubicBezTo>
                    <a:pt x="121" y="24"/>
                    <a:pt x="112" y="33"/>
                    <a:pt x="108" y="42"/>
                  </a:cubicBezTo>
                  <a:lnTo>
                    <a:pt x="85" y="64"/>
                  </a:lnTo>
                  <a:cubicBezTo>
                    <a:pt x="67" y="82"/>
                    <a:pt x="63" y="91"/>
                    <a:pt x="59" y="109"/>
                  </a:cubicBezTo>
                  <a:cubicBezTo>
                    <a:pt x="54" y="127"/>
                    <a:pt x="41" y="136"/>
                    <a:pt x="36" y="154"/>
                  </a:cubicBezTo>
                  <a:cubicBezTo>
                    <a:pt x="14" y="212"/>
                    <a:pt x="14" y="261"/>
                    <a:pt x="9" y="315"/>
                  </a:cubicBezTo>
                  <a:cubicBezTo>
                    <a:pt x="0" y="516"/>
                    <a:pt x="41" y="708"/>
                    <a:pt x="108" y="886"/>
                  </a:cubicBezTo>
                  <a:cubicBezTo>
                    <a:pt x="130" y="690"/>
                    <a:pt x="130" y="502"/>
                    <a:pt x="166" y="328"/>
                  </a:cubicBezTo>
                  <a:cubicBezTo>
                    <a:pt x="175" y="283"/>
                    <a:pt x="179" y="243"/>
                    <a:pt x="197" y="212"/>
                  </a:cubicBezTo>
                  <a:cubicBezTo>
                    <a:pt x="201" y="198"/>
                    <a:pt x="201" y="194"/>
                    <a:pt x="210" y="189"/>
                  </a:cubicBezTo>
                  <a:cubicBezTo>
                    <a:pt x="219" y="198"/>
                    <a:pt x="224" y="216"/>
                    <a:pt x="237" y="234"/>
                  </a:cubicBezTo>
                  <a:cubicBezTo>
                    <a:pt x="255" y="265"/>
                    <a:pt x="268" y="306"/>
                    <a:pt x="286" y="346"/>
                  </a:cubicBezTo>
                  <a:cubicBezTo>
                    <a:pt x="344" y="507"/>
                    <a:pt x="371" y="690"/>
                    <a:pt x="371" y="868"/>
                  </a:cubicBezTo>
                  <a:cubicBezTo>
                    <a:pt x="371" y="1047"/>
                    <a:pt x="344" y="1226"/>
                    <a:pt x="260" y="1400"/>
                  </a:cubicBezTo>
                  <a:cubicBezTo>
                    <a:pt x="402" y="1270"/>
                    <a:pt x="483" y="1069"/>
                    <a:pt x="510" y="873"/>
                  </a:cubicBezTo>
                  <a:cubicBezTo>
                    <a:pt x="536" y="681"/>
                    <a:pt x="523" y="480"/>
                    <a:pt x="456" y="283"/>
                  </a:cubicBezTo>
                  <a:cubicBezTo>
                    <a:pt x="438" y="234"/>
                    <a:pt x="416" y="189"/>
                    <a:pt x="389" y="136"/>
                  </a:cubicBezTo>
                  <a:cubicBezTo>
                    <a:pt x="371" y="113"/>
                    <a:pt x="353" y="87"/>
                    <a:pt x="331" y="64"/>
                  </a:cubicBezTo>
                  <a:cubicBezTo>
                    <a:pt x="309" y="42"/>
                    <a:pt x="282" y="15"/>
                    <a:pt x="219" y="2"/>
                  </a:cubicBezTo>
                  <a:cubicBezTo>
                    <a:pt x="213" y="1"/>
                    <a:pt x="206" y="0"/>
                    <a:pt x="19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46"/>
            <p:cNvSpPr/>
            <p:nvPr/>
          </p:nvSpPr>
          <p:spPr>
            <a:xfrm rot="-712552">
              <a:off x="8055738" y="2360778"/>
              <a:ext cx="116938" cy="185769"/>
            </a:xfrm>
            <a:custGeom>
              <a:avLst/>
              <a:gdLst/>
              <a:ahLst/>
              <a:cxnLst/>
              <a:rect l="l" t="t" r="r" b="b"/>
              <a:pathLst>
                <a:path w="948" h="1506" extrusionOk="0">
                  <a:moveTo>
                    <a:pt x="925" y="0"/>
                  </a:moveTo>
                  <a:cubicBezTo>
                    <a:pt x="817" y="291"/>
                    <a:pt x="706" y="559"/>
                    <a:pt x="558" y="809"/>
                  </a:cubicBezTo>
                  <a:cubicBezTo>
                    <a:pt x="474" y="938"/>
                    <a:pt x="393" y="1059"/>
                    <a:pt x="299" y="1171"/>
                  </a:cubicBezTo>
                  <a:cubicBezTo>
                    <a:pt x="210" y="1291"/>
                    <a:pt x="103" y="1390"/>
                    <a:pt x="0" y="1506"/>
                  </a:cubicBezTo>
                  <a:cubicBezTo>
                    <a:pt x="143" y="1452"/>
                    <a:pt x="281" y="1372"/>
                    <a:pt x="398" y="1264"/>
                  </a:cubicBezTo>
                  <a:cubicBezTo>
                    <a:pt x="523" y="1166"/>
                    <a:pt x="621" y="1041"/>
                    <a:pt x="706" y="903"/>
                  </a:cubicBezTo>
                  <a:cubicBezTo>
                    <a:pt x="791" y="769"/>
                    <a:pt x="853" y="621"/>
                    <a:pt x="893" y="469"/>
                  </a:cubicBezTo>
                  <a:cubicBezTo>
                    <a:pt x="929" y="318"/>
                    <a:pt x="947" y="157"/>
                    <a:pt x="92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46"/>
            <p:cNvSpPr/>
            <p:nvPr/>
          </p:nvSpPr>
          <p:spPr>
            <a:xfrm rot="-712552">
              <a:off x="7893665" y="2309817"/>
              <a:ext cx="224379" cy="288769"/>
            </a:xfrm>
            <a:custGeom>
              <a:avLst/>
              <a:gdLst/>
              <a:ahLst/>
              <a:cxnLst/>
              <a:rect l="l" t="t" r="r" b="b"/>
              <a:pathLst>
                <a:path w="1819" h="2341" extrusionOk="0">
                  <a:moveTo>
                    <a:pt x="1819" y="0"/>
                  </a:moveTo>
                  <a:lnTo>
                    <a:pt x="1819" y="0"/>
                  </a:lnTo>
                  <a:cubicBezTo>
                    <a:pt x="1631" y="188"/>
                    <a:pt x="1497" y="420"/>
                    <a:pt x="1394" y="666"/>
                  </a:cubicBezTo>
                  <a:cubicBezTo>
                    <a:pt x="1345" y="791"/>
                    <a:pt x="1309" y="916"/>
                    <a:pt x="1283" y="1050"/>
                  </a:cubicBezTo>
                  <a:cubicBezTo>
                    <a:pt x="1274" y="1126"/>
                    <a:pt x="1256" y="1171"/>
                    <a:pt x="1238" y="1224"/>
                  </a:cubicBezTo>
                  <a:lnTo>
                    <a:pt x="1198" y="1305"/>
                  </a:lnTo>
                  <a:cubicBezTo>
                    <a:pt x="1189" y="1331"/>
                    <a:pt x="1171" y="1354"/>
                    <a:pt x="1153" y="1381"/>
                  </a:cubicBezTo>
                  <a:cubicBezTo>
                    <a:pt x="1032" y="1586"/>
                    <a:pt x="840" y="1756"/>
                    <a:pt x="639" y="1912"/>
                  </a:cubicBezTo>
                  <a:cubicBezTo>
                    <a:pt x="438" y="2068"/>
                    <a:pt x="224" y="2202"/>
                    <a:pt x="1" y="2341"/>
                  </a:cubicBezTo>
                  <a:cubicBezTo>
                    <a:pt x="255" y="2274"/>
                    <a:pt x="496" y="2167"/>
                    <a:pt x="724" y="2028"/>
                  </a:cubicBezTo>
                  <a:cubicBezTo>
                    <a:pt x="831" y="1957"/>
                    <a:pt x="939" y="1872"/>
                    <a:pt x="1041" y="1787"/>
                  </a:cubicBezTo>
                  <a:cubicBezTo>
                    <a:pt x="1135" y="1693"/>
                    <a:pt x="1238" y="1599"/>
                    <a:pt x="1309" y="1474"/>
                  </a:cubicBezTo>
                  <a:cubicBezTo>
                    <a:pt x="1332" y="1448"/>
                    <a:pt x="1350" y="1416"/>
                    <a:pt x="1363" y="1381"/>
                  </a:cubicBezTo>
                  <a:cubicBezTo>
                    <a:pt x="1376" y="1349"/>
                    <a:pt x="1390" y="1314"/>
                    <a:pt x="1408" y="1282"/>
                  </a:cubicBezTo>
                  <a:cubicBezTo>
                    <a:pt x="1421" y="1215"/>
                    <a:pt x="1443" y="1135"/>
                    <a:pt x="1452" y="1081"/>
                  </a:cubicBezTo>
                  <a:cubicBezTo>
                    <a:pt x="1466" y="956"/>
                    <a:pt x="1497" y="836"/>
                    <a:pt x="1528" y="710"/>
                  </a:cubicBezTo>
                  <a:cubicBezTo>
                    <a:pt x="1595" y="465"/>
                    <a:pt x="1685" y="224"/>
                    <a:pt x="1819"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46"/>
            <p:cNvSpPr/>
            <p:nvPr/>
          </p:nvSpPr>
          <p:spPr>
            <a:xfrm rot="-712552">
              <a:off x="7566960" y="2753345"/>
              <a:ext cx="347238" cy="174297"/>
            </a:xfrm>
            <a:custGeom>
              <a:avLst/>
              <a:gdLst/>
              <a:ahLst/>
              <a:cxnLst/>
              <a:rect l="l" t="t" r="r" b="b"/>
              <a:pathLst>
                <a:path w="2815" h="1413" extrusionOk="0">
                  <a:moveTo>
                    <a:pt x="2540" y="1"/>
                  </a:moveTo>
                  <a:cubicBezTo>
                    <a:pt x="2527" y="1"/>
                    <a:pt x="2515" y="1"/>
                    <a:pt x="2502" y="1"/>
                  </a:cubicBezTo>
                  <a:cubicBezTo>
                    <a:pt x="2390" y="10"/>
                    <a:pt x="2292" y="37"/>
                    <a:pt x="2189" y="63"/>
                  </a:cubicBezTo>
                  <a:cubicBezTo>
                    <a:pt x="1796" y="188"/>
                    <a:pt x="1425" y="367"/>
                    <a:pt x="1072" y="568"/>
                  </a:cubicBezTo>
                  <a:cubicBezTo>
                    <a:pt x="1461" y="434"/>
                    <a:pt x="1841" y="291"/>
                    <a:pt x="2225" y="202"/>
                  </a:cubicBezTo>
                  <a:cubicBezTo>
                    <a:pt x="2319" y="180"/>
                    <a:pt x="2421" y="166"/>
                    <a:pt x="2511" y="166"/>
                  </a:cubicBezTo>
                  <a:cubicBezTo>
                    <a:pt x="2555" y="166"/>
                    <a:pt x="2595" y="171"/>
                    <a:pt x="2622" y="184"/>
                  </a:cubicBezTo>
                  <a:cubicBezTo>
                    <a:pt x="2631" y="188"/>
                    <a:pt x="2636" y="193"/>
                    <a:pt x="2636" y="193"/>
                  </a:cubicBezTo>
                  <a:lnTo>
                    <a:pt x="2636" y="197"/>
                  </a:lnTo>
                  <a:lnTo>
                    <a:pt x="2636" y="215"/>
                  </a:lnTo>
                  <a:cubicBezTo>
                    <a:pt x="2636" y="278"/>
                    <a:pt x="2569" y="345"/>
                    <a:pt x="2497" y="398"/>
                  </a:cubicBezTo>
                  <a:cubicBezTo>
                    <a:pt x="2426" y="456"/>
                    <a:pt x="2341" y="506"/>
                    <a:pt x="2252" y="550"/>
                  </a:cubicBezTo>
                  <a:cubicBezTo>
                    <a:pt x="2077" y="644"/>
                    <a:pt x="1894" y="725"/>
                    <a:pt x="1711" y="796"/>
                  </a:cubicBezTo>
                  <a:cubicBezTo>
                    <a:pt x="1528" y="876"/>
                    <a:pt x="1336" y="943"/>
                    <a:pt x="1148" y="1010"/>
                  </a:cubicBezTo>
                  <a:lnTo>
                    <a:pt x="0" y="1412"/>
                  </a:lnTo>
                  <a:cubicBezTo>
                    <a:pt x="402" y="1350"/>
                    <a:pt x="800" y="1256"/>
                    <a:pt x="1193" y="1144"/>
                  </a:cubicBezTo>
                  <a:cubicBezTo>
                    <a:pt x="1582" y="1033"/>
                    <a:pt x="1966" y="894"/>
                    <a:pt x="2341" y="707"/>
                  </a:cubicBezTo>
                  <a:cubicBezTo>
                    <a:pt x="2430" y="658"/>
                    <a:pt x="2524" y="599"/>
                    <a:pt x="2609" y="532"/>
                  </a:cubicBezTo>
                  <a:cubicBezTo>
                    <a:pt x="2654" y="501"/>
                    <a:pt x="2694" y="461"/>
                    <a:pt x="2734" y="416"/>
                  </a:cubicBezTo>
                  <a:cubicBezTo>
                    <a:pt x="2747" y="394"/>
                    <a:pt x="2770" y="367"/>
                    <a:pt x="2783" y="331"/>
                  </a:cubicBezTo>
                  <a:cubicBezTo>
                    <a:pt x="2792" y="300"/>
                    <a:pt x="2805" y="264"/>
                    <a:pt x="2810" y="224"/>
                  </a:cubicBezTo>
                  <a:cubicBezTo>
                    <a:pt x="2814" y="211"/>
                    <a:pt x="2810" y="188"/>
                    <a:pt x="2805" y="166"/>
                  </a:cubicBezTo>
                  <a:cubicBezTo>
                    <a:pt x="2805" y="144"/>
                    <a:pt x="2792" y="121"/>
                    <a:pt x="2783" y="104"/>
                  </a:cubicBezTo>
                  <a:cubicBezTo>
                    <a:pt x="2770" y="81"/>
                    <a:pt x="2756" y="72"/>
                    <a:pt x="2738" y="54"/>
                  </a:cubicBezTo>
                  <a:cubicBezTo>
                    <a:pt x="2721" y="37"/>
                    <a:pt x="2703" y="32"/>
                    <a:pt x="2689" y="28"/>
                  </a:cubicBezTo>
                  <a:cubicBezTo>
                    <a:pt x="2630" y="3"/>
                    <a:pt x="2585" y="1"/>
                    <a:pt x="254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46"/>
            <p:cNvSpPr/>
            <p:nvPr/>
          </p:nvSpPr>
          <p:spPr>
            <a:xfrm rot="-712552">
              <a:off x="7308640" y="2897624"/>
              <a:ext cx="780330" cy="253860"/>
            </a:xfrm>
            <a:custGeom>
              <a:avLst/>
              <a:gdLst/>
              <a:ahLst/>
              <a:cxnLst/>
              <a:rect l="l" t="t" r="r" b="b"/>
              <a:pathLst>
                <a:path w="6326" h="2058" extrusionOk="0">
                  <a:moveTo>
                    <a:pt x="6325" y="0"/>
                  </a:moveTo>
                  <a:cubicBezTo>
                    <a:pt x="5878" y="353"/>
                    <a:pt x="5396" y="626"/>
                    <a:pt x="4887" y="863"/>
                  </a:cubicBezTo>
                  <a:cubicBezTo>
                    <a:pt x="4373" y="1090"/>
                    <a:pt x="3846" y="1274"/>
                    <a:pt x="3305" y="1430"/>
                  </a:cubicBezTo>
                  <a:cubicBezTo>
                    <a:pt x="2769" y="1586"/>
                    <a:pt x="2216" y="1707"/>
                    <a:pt x="1671" y="1810"/>
                  </a:cubicBezTo>
                  <a:cubicBezTo>
                    <a:pt x="1117" y="1912"/>
                    <a:pt x="558" y="1997"/>
                    <a:pt x="0" y="2055"/>
                  </a:cubicBezTo>
                  <a:cubicBezTo>
                    <a:pt x="72" y="2057"/>
                    <a:pt x="144" y="2058"/>
                    <a:pt x="216" y="2058"/>
                  </a:cubicBezTo>
                  <a:cubicBezTo>
                    <a:pt x="709" y="2058"/>
                    <a:pt x="1206" y="2019"/>
                    <a:pt x="1693" y="1952"/>
                  </a:cubicBezTo>
                  <a:cubicBezTo>
                    <a:pt x="2256" y="1877"/>
                    <a:pt x="2810" y="1760"/>
                    <a:pt x="3355" y="1604"/>
                  </a:cubicBezTo>
                  <a:cubicBezTo>
                    <a:pt x="3632" y="1528"/>
                    <a:pt x="3900" y="1439"/>
                    <a:pt x="4168" y="1336"/>
                  </a:cubicBezTo>
                  <a:cubicBezTo>
                    <a:pt x="4427" y="1229"/>
                    <a:pt x="4690" y="1126"/>
                    <a:pt x="4949" y="992"/>
                  </a:cubicBezTo>
                  <a:cubicBezTo>
                    <a:pt x="5199" y="863"/>
                    <a:pt x="5445" y="715"/>
                    <a:pt x="5677" y="550"/>
                  </a:cubicBezTo>
                  <a:cubicBezTo>
                    <a:pt x="5910" y="380"/>
                    <a:pt x="6133" y="201"/>
                    <a:pt x="6325"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46"/>
            <p:cNvSpPr/>
            <p:nvPr/>
          </p:nvSpPr>
          <p:spPr>
            <a:xfrm rot="-712552">
              <a:off x="8275128" y="2348639"/>
              <a:ext cx="261755" cy="214757"/>
            </a:xfrm>
            <a:custGeom>
              <a:avLst/>
              <a:gdLst/>
              <a:ahLst/>
              <a:cxnLst/>
              <a:rect l="l" t="t" r="r" b="b"/>
              <a:pathLst>
                <a:path w="2122" h="1741" extrusionOk="0">
                  <a:moveTo>
                    <a:pt x="2122" y="1"/>
                  </a:moveTo>
                  <a:lnTo>
                    <a:pt x="2122" y="1"/>
                  </a:lnTo>
                  <a:cubicBezTo>
                    <a:pt x="1787" y="126"/>
                    <a:pt x="1470" y="278"/>
                    <a:pt x="1157" y="448"/>
                  </a:cubicBezTo>
                  <a:cubicBezTo>
                    <a:pt x="844" y="622"/>
                    <a:pt x="541" y="818"/>
                    <a:pt x="277" y="1073"/>
                  </a:cubicBezTo>
                  <a:cubicBezTo>
                    <a:pt x="210" y="1140"/>
                    <a:pt x="152" y="1207"/>
                    <a:pt x="99" y="1292"/>
                  </a:cubicBezTo>
                  <a:cubicBezTo>
                    <a:pt x="72" y="1332"/>
                    <a:pt x="49" y="1377"/>
                    <a:pt x="32" y="1426"/>
                  </a:cubicBezTo>
                  <a:cubicBezTo>
                    <a:pt x="18" y="1475"/>
                    <a:pt x="0" y="1520"/>
                    <a:pt x="5" y="1600"/>
                  </a:cubicBezTo>
                  <a:cubicBezTo>
                    <a:pt x="5" y="1631"/>
                    <a:pt x="27" y="1689"/>
                    <a:pt x="76" y="1716"/>
                  </a:cubicBezTo>
                  <a:cubicBezTo>
                    <a:pt x="99" y="1734"/>
                    <a:pt x="116" y="1734"/>
                    <a:pt x="139" y="1739"/>
                  </a:cubicBezTo>
                  <a:cubicBezTo>
                    <a:pt x="145" y="1740"/>
                    <a:pt x="151" y="1741"/>
                    <a:pt x="156" y="1741"/>
                  </a:cubicBezTo>
                  <a:cubicBezTo>
                    <a:pt x="168" y="1741"/>
                    <a:pt x="179" y="1739"/>
                    <a:pt x="188" y="1739"/>
                  </a:cubicBezTo>
                  <a:cubicBezTo>
                    <a:pt x="250" y="1734"/>
                    <a:pt x="295" y="1716"/>
                    <a:pt x="340" y="1698"/>
                  </a:cubicBezTo>
                  <a:cubicBezTo>
                    <a:pt x="429" y="1667"/>
                    <a:pt x="509" y="1622"/>
                    <a:pt x="585" y="1578"/>
                  </a:cubicBezTo>
                  <a:cubicBezTo>
                    <a:pt x="894" y="1395"/>
                    <a:pt x="1171" y="1171"/>
                    <a:pt x="1434" y="930"/>
                  </a:cubicBezTo>
                  <a:lnTo>
                    <a:pt x="1434" y="930"/>
                  </a:lnTo>
                  <a:cubicBezTo>
                    <a:pt x="1126" y="1109"/>
                    <a:pt x="827" y="1292"/>
                    <a:pt x="518" y="1448"/>
                  </a:cubicBezTo>
                  <a:cubicBezTo>
                    <a:pt x="442" y="1488"/>
                    <a:pt x="362" y="1520"/>
                    <a:pt x="286" y="1551"/>
                  </a:cubicBezTo>
                  <a:cubicBezTo>
                    <a:pt x="246" y="1560"/>
                    <a:pt x="206" y="1573"/>
                    <a:pt x="179" y="1573"/>
                  </a:cubicBezTo>
                  <a:lnTo>
                    <a:pt x="174" y="1573"/>
                  </a:lnTo>
                  <a:cubicBezTo>
                    <a:pt x="174" y="1555"/>
                    <a:pt x="179" y="1520"/>
                    <a:pt x="197" y="1488"/>
                  </a:cubicBezTo>
                  <a:cubicBezTo>
                    <a:pt x="197" y="1444"/>
                    <a:pt x="219" y="1408"/>
                    <a:pt x="241" y="1381"/>
                  </a:cubicBezTo>
                  <a:cubicBezTo>
                    <a:pt x="286" y="1314"/>
                    <a:pt x="340" y="1252"/>
                    <a:pt x="402" y="1198"/>
                  </a:cubicBezTo>
                  <a:cubicBezTo>
                    <a:pt x="518" y="1073"/>
                    <a:pt x="657" y="970"/>
                    <a:pt x="800" y="868"/>
                  </a:cubicBezTo>
                  <a:cubicBezTo>
                    <a:pt x="938" y="760"/>
                    <a:pt x="1081" y="667"/>
                    <a:pt x="1229" y="568"/>
                  </a:cubicBezTo>
                  <a:cubicBezTo>
                    <a:pt x="1519" y="372"/>
                    <a:pt x="1818" y="184"/>
                    <a:pt x="2122"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46"/>
            <p:cNvSpPr/>
            <p:nvPr/>
          </p:nvSpPr>
          <p:spPr>
            <a:xfrm rot="-712552">
              <a:off x="7936785" y="2601545"/>
              <a:ext cx="292716" cy="188606"/>
            </a:xfrm>
            <a:custGeom>
              <a:avLst/>
              <a:gdLst/>
              <a:ahLst/>
              <a:cxnLst/>
              <a:rect l="l" t="t" r="r" b="b"/>
              <a:pathLst>
                <a:path w="2373" h="1529" extrusionOk="0">
                  <a:moveTo>
                    <a:pt x="2373" y="1"/>
                  </a:moveTo>
                  <a:lnTo>
                    <a:pt x="1778" y="389"/>
                  </a:lnTo>
                  <a:cubicBezTo>
                    <a:pt x="1586" y="514"/>
                    <a:pt x="1390" y="644"/>
                    <a:pt x="1189" y="764"/>
                  </a:cubicBezTo>
                  <a:cubicBezTo>
                    <a:pt x="791" y="1019"/>
                    <a:pt x="389" y="1256"/>
                    <a:pt x="1" y="1528"/>
                  </a:cubicBezTo>
                  <a:cubicBezTo>
                    <a:pt x="228" y="1457"/>
                    <a:pt x="447" y="1367"/>
                    <a:pt x="657" y="1260"/>
                  </a:cubicBezTo>
                  <a:cubicBezTo>
                    <a:pt x="872" y="1162"/>
                    <a:pt x="1077" y="1046"/>
                    <a:pt x="1283" y="916"/>
                  </a:cubicBezTo>
                  <a:cubicBezTo>
                    <a:pt x="1484" y="787"/>
                    <a:pt x="1680" y="653"/>
                    <a:pt x="1863" y="501"/>
                  </a:cubicBezTo>
                  <a:cubicBezTo>
                    <a:pt x="2046" y="353"/>
                    <a:pt x="2221" y="184"/>
                    <a:pt x="237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46"/>
            <p:cNvSpPr/>
            <p:nvPr/>
          </p:nvSpPr>
          <p:spPr>
            <a:xfrm rot="-712552">
              <a:off x="7170161" y="2959041"/>
              <a:ext cx="395716" cy="177505"/>
            </a:xfrm>
            <a:custGeom>
              <a:avLst/>
              <a:gdLst/>
              <a:ahLst/>
              <a:cxnLst/>
              <a:rect l="l" t="t" r="r" b="b"/>
              <a:pathLst>
                <a:path w="3208" h="1439" extrusionOk="0">
                  <a:moveTo>
                    <a:pt x="3208" y="0"/>
                  </a:moveTo>
                  <a:lnTo>
                    <a:pt x="3208" y="0"/>
                  </a:lnTo>
                  <a:cubicBezTo>
                    <a:pt x="2913" y="36"/>
                    <a:pt x="2623" y="103"/>
                    <a:pt x="2346" y="201"/>
                  </a:cubicBezTo>
                  <a:cubicBezTo>
                    <a:pt x="2060" y="291"/>
                    <a:pt x="1787" y="402"/>
                    <a:pt x="1515" y="523"/>
                  </a:cubicBezTo>
                  <a:cubicBezTo>
                    <a:pt x="1247" y="653"/>
                    <a:pt x="988" y="787"/>
                    <a:pt x="729" y="938"/>
                  </a:cubicBezTo>
                  <a:cubicBezTo>
                    <a:pt x="479" y="1086"/>
                    <a:pt x="228" y="1256"/>
                    <a:pt x="1" y="1439"/>
                  </a:cubicBezTo>
                  <a:cubicBezTo>
                    <a:pt x="537" y="1189"/>
                    <a:pt x="1059" y="930"/>
                    <a:pt x="1591" y="684"/>
                  </a:cubicBezTo>
                  <a:cubicBezTo>
                    <a:pt x="1729" y="630"/>
                    <a:pt x="1859" y="568"/>
                    <a:pt x="1993" y="514"/>
                  </a:cubicBezTo>
                  <a:cubicBezTo>
                    <a:pt x="2127" y="452"/>
                    <a:pt x="2261" y="393"/>
                    <a:pt x="2395" y="335"/>
                  </a:cubicBezTo>
                  <a:cubicBezTo>
                    <a:pt x="2663" y="215"/>
                    <a:pt x="2935" y="112"/>
                    <a:pt x="3208"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46"/>
            <p:cNvSpPr/>
            <p:nvPr/>
          </p:nvSpPr>
          <p:spPr>
            <a:xfrm rot="-712552">
              <a:off x="6869493" y="3152414"/>
              <a:ext cx="230423" cy="161222"/>
            </a:xfrm>
            <a:custGeom>
              <a:avLst/>
              <a:gdLst/>
              <a:ahLst/>
              <a:cxnLst/>
              <a:rect l="l" t="t" r="r" b="b"/>
              <a:pathLst>
                <a:path w="1868" h="1307" extrusionOk="0">
                  <a:moveTo>
                    <a:pt x="1674" y="0"/>
                  </a:moveTo>
                  <a:cubicBezTo>
                    <a:pt x="1667" y="0"/>
                    <a:pt x="1660" y="1"/>
                    <a:pt x="1653" y="2"/>
                  </a:cubicBezTo>
                  <a:cubicBezTo>
                    <a:pt x="1564" y="2"/>
                    <a:pt x="1488" y="34"/>
                    <a:pt x="1417" y="65"/>
                  </a:cubicBezTo>
                  <a:cubicBezTo>
                    <a:pt x="1350" y="92"/>
                    <a:pt x="1283" y="132"/>
                    <a:pt x="1220" y="163"/>
                  </a:cubicBezTo>
                  <a:cubicBezTo>
                    <a:pt x="974" y="315"/>
                    <a:pt x="764" y="498"/>
                    <a:pt x="563" y="690"/>
                  </a:cubicBezTo>
                  <a:cubicBezTo>
                    <a:pt x="362" y="878"/>
                    <a:pt x="166" y="1083"/>
                    <a:pt x="1" y="1307"/>
                  </a:cubicBezTo>
                  <a:cubicBezTo>
                    <a:pt x="224" y="1141"/>
                    <a:pt x="438" y="967"/>
                    <a:pt x="657" y="802"/>
                  </a:cubicBezTo>
                  <a:cubicBezTo>
                    <a:pt x="872" y="628"/>
                    <a:pt x="1086" y="453"/>
                    <a:pt x="1318" y="315"/>
                  </a:cubicBezTo>
                  <a:cubicBezTo>
                    <a:pt x="1430" y="248"/>
                    <a:pt x="1551" y="181"/>
                    <a:pt x="1653" y="168"/>
                  </a:cubicBezTo>
                  <a:lnTo>
                    <a:pt x="1685" y="168"/>
                  </a:lnTo>
                  <a:cubicBezTo>
                    <a:pt x="1698" y="168"/>
                    <a:pt x="1702" y="176"/>
                    <a:pt x="1707" y="176"/>
                  </a:cubicBezTo>
                  <a:cubicBezTo>
                    <a:pt x="1698" y="208"/>
                    <a:pt x="1658" y="266"/>
                    <a:pt x="1618" y="315"/>
                  </a:cubicBezTo>
                  <a:cubicBezTo>
                    <a:pt x="1439" y="511"/>
                    <a:pt x="1220" y="681"/>
                    <a:pt x="1010" y="869"/>
                  </a:cubicBezTo>
                  <a:cubicBezTo>
                    <a:pt x="1140" y="811"/>
                    <a:pt x="1260" y="739"/>
                    <a:pt x="1376" y="668"/>
                  </a:cubicBezTo>
                  <a:cubicBezTo>
                    <a:pt x="1497" y="587"/>
                    <a:pt x="1613" y="511"/>
                    <a:pt x="1720" y="413"/>
                  </a:cubicBezTo>
                  <a:cubicBezTo>
                    <a:pt x="1769" y="360"/>
                    <a:pt x="1823" y="315"/>
                    <a:pt x="1863" y="221"/>
                  </a:cubicBezTo>
                  <a:cubicBezTo>
                    <a:pt x="1868" y="208"/>
                    <a:pt x="1868" y="190"/>
                    <a:pt x="1868" y="176"/>
                  </a:cubicBezTo>
                  <a:cubicBezTo>
                    <a:pt x="1868" y="159"/>
                    <a:pt x="1868" y="136"/>
                    <a:pt x="1863" y="118"/>
                  </a:cubicBezTo>
                  <a:cubicBezTo>
                    <a:pt x="1854" y="78"/>
                    <a:pt x="1819" y="51"/>
                    <a:pt x="1796" y="34"/>
                  </a:cubicBezTo>
                  <a:cubicBezTo>
                    <a:pt x="1769" y="20"/>
                    <a:pt x="1747" y="11"/>
                    <a:pt x="1725" y="7"/>
                  </a:cubicBezTo>
                  <a:cubicBezTo>
                    <a:pt x="1709" y="4"/>
                    <a:pt x="1691" y="0"/>
                    <a:pt x="167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46"/>
            <p:cNvSpPr/>
            <p:nvPr/>
          </p:nvSpPr>
          <p:spPr>
            <a:xfrm rot="-712552">
              <a:off x="6866859" y="3109122"/>
              <a:ext cx="743324" cy="345634"/>
            </a:xfrm>
            <a:custGeom>
              <a:avLst/>
              <a:gdLst/>
              <a:ahLst/>
              <a:cxnLst/>
              <a:rect l="l" t="t" r="r" b="b"/>
              <a:pathLst>
                <a:path w="6026" h="2802" extrusionOk="0">
                  <a:moveTo>
                    <a:pt x="6026" y="1"/>
                  </a:moveTo>
                  <a:lnTo>
                    <a:pt x="6026" y="1"/>
                  </a:lnTo>
                  <a:cubicBezTo>
                    <a:pt x="5557" y="126"/>
                    <a:pt x="4123" y="546"/>
                    <a:pt x="3654" y="671"/>
                  </a:cubicBezTo>
                  <a:cubicBezTo>
                    <a:pt x="3185" y="791"/>
                    <a:pt x="2716" y="908"/>
                    <a:pt x="2238" y="992"/>
                  </a:cubicBezTo>
                  <a:cubicBezTo>
                    <a:pt x="1997" y="1042"/>
                    <a:pt x="1747" y="1109"/>
                    <a:pt x="1532" y="1234"/>
                  </a:cubicBezTo>
                  <a:cubicBezTo>
                    <a:pt x="1313" y="1350"/>
                    <a:pt x="1099" y="1488"/>
                    <a:pt x="916" y="1658"/>
                  </a:cubicBezTo>
                  <a:cubicBezTo>
                    <a:pt x="550" y="1989"/>
                    <a:pt x="237" y="2373"/>
                    <a:pt x="0" y="2801"/>
                  </a:cubicBezTo>
                  <a:cubicBezTo>
                    <a:pt x="295" y="2417"/>
                    <a:pt x="630" y="2064"/>
                    <a:pt x="1005" y="1770"/>
                  </a:cubicBezTo>
                  <a:cubicBezTo>
                    <a:pt x="1385" y="1479"/>
                    <a:pt x="1805" y="1251"/>
                    <a:pt x="2274" y="1176"/>
                  </a:cubicBezTo>
                  <a:cubicBezTo>
                    <a:pt x="2515" y="1131"/>
                    <a:pt x="2752" y="1077"/>
                    <a:pt x="2988" y="1015"/>
                  </a:cubicBezTo>
                  <a:cubicBezTo>
                    <a:pt x="3221" y="952"/>
                    <a:pt x="3458" y="885"/>
                    <a:pt x="3690" y="809"/>
                  </a:cubicBezTo>
                  <a:cubicBezTo>
                    <a:pt x="4154" y="657"/>
                    <a:pt x="5579" y="202"/>
                    <a:pt x="602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46"/>
            <p:cNvSpPr/>
            <p:nvPr/>
          </p:nvSpPr>
          <p:spPr>
            <a:xfrm rot="-712552">
              <a:off x="6987739" y="3335129"/>
              <a:ext cx="304311" cy="120269"/>
            </a:xfrm>
            <a:custGeom>
              <a:avLst/>
              <a:gdLst/>
              <a:ahLst/>
              <a:cxnLst/>
              <a:rect l="l" t="t" r="r" b="b"/>
              <a:pathLst>
                <a:path w="2467" h="975" extrusionOk="0">
                  <a:moveTo>
                    <a:pt x="1936" y="1"/>
                  </a:moveTo>
                  <a:cubicBezTo>
                    <a:pt x="1879" y="1"/>
                    <a:pt x="1822" y="2"/>
                    <a:pt x="1765" y="6"/>
                  </a:cubicBezTo>
                  <a:cubicBezTo>
                    <a:pt x="1533" y="14"/>
                    <a:pt x="1301" y="59"/>
                    <a:pt x="1077" y="131"/>
                  </a:cubicBezTo>
                  <a:cubicBezTo>
                    <a:pt x="854" y="207"/>
                    <a:pt x="644" y="309"/>
                    <a:pt x="456" y="452"/>
                  </a:cubicBezTo>
                  <a:cubicBezTo>
                    <a:pt x="264" y="591"/>
                    <a:pt x="108" y="774"/>
                    <a:pt x="1" y="975"/>
                  </a:cubicBezTo>
                  <a:cubicBezTo>
                    <a:pt x="175" y="818"/>
                    <a:pt x="345" y="680"/>
                    <a:pt x="537" y="568"/>
                  </a:cubicBezTo>
                  <a:cubicBezTo>
                    <a:pt x="733" y="461"/>
                    <a:pt x="930" y="372"/>
                    <a:pt x="1140" y="305"/>
                  </a:cubicBezTo>
                  <a:cubicBezTo>
                    <a:pt x="1354" y="238"/>
                    <a:pt x="1564" y="189"/>
                    <a:pt x="1787" y="144"/>
                  </a:cubicBezTo>
                  <a:cubicBezTo>
                    <a:pt x="2006" y="104"/>
                    <a:pt x="2230" y="68"/>
                    <a:pt x="2466" y="50"/>
                  </a:cubicBezTo>
                  <a:cubicBezTo>
                    <a:pt x="2288" y="16"/>
                    <a:pt x="2111" y="1"/>
                    <a:pt x="193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46"/>
            <p:cNvSpPr/>
            <p:nvPr/>
          </p:nvSpPr>
          <p:spPr>
            <a:xfrm rot="-712552">
              <a:off x="6728993" y="3609077"/>
              <a:ext cx="141732" cy="143459"/>
            </a:xfrm>
            <a:custGeom>
              <a:avLst/>
              <a:gdLst/>
              <a:ahLst/>
              <a:cxnLst/>
              <a:rect l="l" t="t" r="r" b="b"/>
              <a:pathLst>
                <a:path w="1149" h="1163" extrusionOk="0">
                  <a:moveTo>
                    <a:pt x="988" y="1"/>
                  </a:moveTo>
                  <a:cubicBezTo>
                    <a:pt x="961" y="1"/>
                    <a:pt x="943" y="10"/>
                    <a:pt x="925" y="14"/>
                  </a:cubicBezTo>
                  <a:lnTo>
                    <a:pt x="876" y="32"/>
                  </a:lnTo>
                  <a:cubicBezTo>
                    <a:pt x="631" y="148"/>
                    <a:pt x="479" y="336"/>
                    <a:pt x="340" y="528"/>
                  </a:cubicBezTo>
                  <a:cubicBezTo>
                    <a:pt x="206" y="715"/>
                    <a:pt x="90" y="925"/>
                    <a:pt x="1" y="1140"/>
                  </a:cubicBezTo>
                  <a:cubicBezTo>
                    <a:pt x="148" y="961"/>
                    <a:pt x="300" y="782"/>
                    <a:pt x="452" y="617"/>
                  </a:cubicBezTo>
                  <a:cubicBezTo>
                    <a:pt x="528" y="532"/>
                    <a:pt x="608" y="447"/>
                    <a:pt x="693" y="376"/>
                  </a:cubicBezTo>
                  <a:cubicBezTo>
                    <a:pt x="774" y="304"/>
                    <a:pt x="858" y="237"/>
                    <a:pt x="948" y="197"/>
                  </a:cubicBezTo>
                  <a:lnTo>
                    <a:pt x="961" y="193"/>
                  </a:lnTo>
                  <a:lnTo>
                    <a:pt x="961" y="193"/>
                  </a:lnTo>
                  <a:cubicBezTo>
                    <a:pt x="952" y="215"/>
                    <a:pt x="943" y="237"/>
                    <a:pt x="930" y="264"/>
                  </a:cubicBezTo>
                  <a:cubicBezTo>
                    <a:pt x="894" y="367"/>
                    <a:pt x="832" y="465"/>
                    <a:pt x="774" y="559"/>
                  </a:cubicBezTo>
                  <a:cubicBezTo>
                    <a:pt x="662" y="760"/>
                    <a:pt x="541" y="957"/>
                    <a:pt x="434" y="1162"/>
                  </a:cubicBezTo>
                  <a:cubicBezTo>
                    <a:pt x="608" y="1001"/>
                    <a:pt x="760" y="827"/>
                    <a:pt x="899" y="639"/>
                  </a:cubicBezTo>
                  <a:cubicBezTo>
                    <a:pt x="970" y="546"/>
                    <a:pt x="1033" y="443"/>
                    <a:pt x="1086" y="336"/>
                  </a:cubicBezTo>
                  <a:cubicBezTo>
                    <a:pt x="1104" y="309"/>
                    <a:pt x="1118" y="282"/>
                    <a:pt x="1126" y="246"/>
                  </a:cubicBezTo>
                  <a:cubicBezTo>
                    <a:pt x="1135" y="215"/>
                    <a:pt x="1149" y="179"/>
                    <a:pt x="1144" y="126"/>
                  </a:cubicBezTo>
                  <a:cubicBezTo>
                    <a:pt x="1144" y="99"/>
                    <a:pt x="1126" y="54"/>
                    <a:pt x="1086" y="23"/>
                  </a:cubicBezTo>
                  <a:cubicBezTo>
                    <a:pt x="1073" y="14"/>
                    <a:pt x="1055" y="10"/>
                    <a:pt x="103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46"/>
            <p:cNvSpPr/>
            <p:nvPr/>
          </p:nvSpPr>
          <p:spPr>
            <a:xfrm rot="-712552">
              <a:off x="6585997" y="3522626"/>
              <a:ext cx="270759" cy="249666"/>
            </a:xfrm>
            <a:custGeom>
              <a:avLst/>
              <a:gdLst/>
              <a:ahLst/>
              <a:cxnLst/>
              <a:rect l="l" t="t" r="r" b="b"/>
              <a:pathLst>
                <a:path w="2195" h="2024" extrusionOk="0">
                  <a:moveTo>
                    <a:pt x="2194" y="0"/>
                  </a:moveTo>
                  <a:cubicBezTo>
                    <a:pt x="1944" y="58"/>
                    <a:pt x="1698" y="148"/>
                    <a:pt x="1475" y="282"/>
                  </a:cubicBezTo>
                  <a:cubicBezTo>
                    <a:pt x="1252" y="416"/>
                    <a:pt x="1037" y="572"/>
                    <a:pt x="854" y="751"/>
                  </a:cubicBezTo>
                  <a:cubicBezTo>
                    <a:pt x="671" y="934"/>
                    <a:pt x="501" y="1130"/>
                    <a:pt x="358" y="1340"/>
                  </a:cubicBezTo>
                  <a:cubicBezTo>
                    <a:pt x="211" y="1555"/>
                    <a:pt x="81" y="1783"/>
                    <a:pt x="1" y="2024"/>
                  </a:cubicBezTo>
                  <a:cubicBezTo>
                    <a:pt x="157" y="1818"/>
                    <a:pt x="314" y="1622"/>
                    <a:pt x="474" y="1425"/>
                  </a:cubicBezTo>
                  <a:cubicBezTo>
                    <a:pt x="635" y="1238"/>
                    <a:pt x="809" y="1050"/>
                    <a:pt x="988" y="880"/>
                  </a:cubicBezTo>
                  <a:lnTo>
                    <a:pt x="1122" y="751"/>
                  </a:lnTo>
                  <a:lnTo>
                    <a:pt x="1256" y="626"/>
                  </a:lnTo>
                  <a:cubicBezTo>
                    <a:pt x="1301" y="581"/>
                    <a:pt x="1350" y="550"/>
                    <a:pt x="1404" y="510"/>
                  </a:cubicBezTo>
                  <a:cubicBezTo>
                    <a:pt x="1453" y="469"/>
                    <a:pt x="1497" y="434"/>
                    <a:pt x="1551" y="398"/>
                  </a:cubicBezTo>
                  <a:cubicBezTo>
                    <a:pt x="1752" y="246"/>
                    <a:pt x="1971" y="125"/>
                    <a:pt x="2194"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46"/>
            <p:cNvSpPr/>
            <p:nvPr/>
          </p:nvSpPr>
          <p:spPr>
            <a:xfrm rot="-712552">
              <a:off x="6875884" y="3617170"/>
              <a:ext cx="88814" cy="110401"/>
            </a:xfrm>
            <a:custGeom>
              <a:avLst/>
              <a:gdLst/>
              <a:ahLst/>
              <a:cxnLst/>
              <a:rect l="l" t="t" r="r" b="b"/>
              <a:pathLst>
                <a:path w="720" h="895" extrusionOk="0">
                  <a:moveTo>
                    <a:pt x="720" y="1"/>
                  </a:moveTo>
                  <a:cubicBezTo>
                    <a:pt x="630" y="54"/>
                    <a:pt x="559" y="112"/>
                    <a:pt x="483" y="179"/>
                  </a:cubicBezTo>
                  <a:cubicBezTo>
                    <a:pt x="416" y="246"/>
                    <a:pt x="349" y="322"/>
                    <a:pt x="291" y="394"/>
                  </a:cubicBezTo>
                  <a:cubicBezTo>
                    <a:pt x="228" y="465"/>
                    <a:pt x="170" y="541"/>
                    <a:pt x="121" y="626"/>
                  </a:cubicBezTo>
                  <a:cubicBezTo>
                    <a:pt x="72" y="711"/>
                    <a:pt x="27" y="800"/>
                    <a:pt x="1" y="894"/>
                  </a:cubicBezTo>
                  <a:cubicBezTo>
                    <a:pt x="90" y="845"/>
                    <a:pt x="166" y="782"/>
                    <a:pt x="233" y="715"/>
                  </a:cubicBezTo>
                  <a:cubicBezTo>
                    <a:pt x="304" y="648"/>
                    <a:pt x="367" y="577"/>
                    <a:pt x="429" y="505"/>
                  </a:cubicBezTo>
                  <a:cubicBezTo>
                    <a:pt x="492" y="429"/>
                    <a:pt x="545" y="354"/>
                    <a:pt x="595" y="269"/>
                  </a:cubicBezTo>
                  <a:cubicBezTo>
                    <a:pt x="648" y="188"/>
                    <a:pt x="693" y="99"/>
                    <a:pt x="72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46"/>
            <p:cNvSpPr/>
            <p:nvPr/>
          </p:nvSpPr>
          <p:spPr>
            <a:xfrm rot="-712552">
              <a:off x="8014921" y="485378"/>
              <a:ext cx="354393" cy="310972"/>
            </a:xfrm>
            <a:custGeom>
              <a:avLst/>
              <a:gdLst/>
              <a:ahLst/>
              <a:cxnLst/>
              <a:rect l="l" t="t" r="r" b="b"/>
              <a:pathLst>
                <a:path w="2873" h="2521" extrusionOk="0">
                  <a:moveTo>
                    <a:pt x="215" y="1"/>
                  </a:moveTo>
                  <a:cubicBezTo>
                    <a:pt x="0" y="1067"/>
                    <a:pt x="880" y="2521"/>
                    <a:pt x="2544" y="2521"/>
                  </a:cubicBezTo>
                  <a:cubicBezTo>
                    <a:pt x="2650" y="2521"/>
                    <a:pt x="2760" y="2515"/>
                    <a:pt x="2872" y="2502"/>
                  </a:cubicBezTo>
                  <a:cubicBezTo>
                    <a:pt x="2752" y="720"/>
                    <a:pt x="956" y="1100"/>
                    <a:pt x="215"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46"/>
            <p:cNvSpPr/>
            <p:nvPr/>
          </p:nvSpPr>
          <p:spPr>
            <a:xfrm rot="-712552">
              <a:off x="8088717" y="567165"/>
              <a:ext cx="309245" cy="222158"/>
            </a:xfrm>
            <a:custGeom>
              <a:avLst/>
              <a:gdLst/>
              <a:ahLst/>
              <a:cxnLst/>
              <a:rect l="l" t="t" r="r" b="b"/>
              <a:pathLst>
                <a:path w="2507" h="1801" extrusionOk="0">
                  <a:moveTo>
                    <a:pt x="0" y="0"/>
                  </a:moveTo>
                  <a:lnTo>
                    <a:pt x="0" y="0"/>
                  </a:lnTo>
                  <a:cubicBezTo>
                    <a:pt x="134" y="233"/>
                    <a:pt x="300" y="438"/>
                    <a:pt x="483" y="630"/>
                  </a:cubicBezTo>
                  <a:cubicBezTo>
                    <a:pt x="661" y="827"/>
                    <a:pt x="853" y="1005"/>
                    <a:pt x="1068" y="1166"/>
                  </a:cubicBezTo>
                  <a:cubicBezTo>
                    <a:pt x="1278" y="1331"/>
                    <a:pt x="1510" y="1470"/>
                    <a:pt x="1747" y="1582"/>
                  </a:cubicBezTo>
                  <a:cubicBezTo>
                    <a:pt x="1988" y="1693"/>
                    <a:pt x="2247" y="1769"/>
                    <a:pt x="2506" y="1800"/>
                  </a:cubicBezTo>
                  <a:cubicBezTo>
                    <a:pt x="2265" y="1693"/>
                    <a:pt x="2033" y="1582"/>
                    <a:pt x="1809" y="1452"/>
                  </a:cubicBezTo>
                  <a:cubicBezTo>
                    <a:pt x="1595" y="1318"/>
                    <a:pt x="1376" y="1180"/>
                    <a:pt x="1175" y="1023"/>
                  </a:cubicBezTo>
                  <a:cubicBezTo>
                    <a:pt x="970" y="867"/>
                    <a:pt x="773" y="702"/>
                    <a:pt x="576" y="532"/>
                  </a:cubicBezTo>
                  <a:cubicBezTo>
                    <a:pt x="380" y="358"/>
                    <a:pt x="192" y="17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46"/>
            <p:cNvSpPr/>
            <p:nvPr/>
          </p:nvSpPr>
          <p:spPr>
            <a:xfrm rot="-712552">
              <a:off x="8258593" y="252679"/>
              <a:ext cx="267922" cy="441480"/>
            </a:xfrm>
            <a:custGeom>
              <a:avLst/>
              <a:gdLst/>
              <a:ahLst/>
              <a:cxnLst/>
              <a:rect l="l" t="t" r="r" b="b"/>
              <a:pathLst>
                <a:path w="2172" h="3579" extrusionOk="0">
                  <a:moveTo>
                    <a:pt x="634" y="1"/>
                  </a:moveTo>
                  <a:lnTo>
                    <a:pt x="634" y="1"/>
                  </a:lnTo>
                  <a:cubicBezTo>
                    <a:pt x="666" y="420"/>
                    <a:pt x="0" y="1251"/>
                    <a:pt x="85" y="2154"/>
                  </a:cubicBezTo>
                  <a:cubicBezTo>
                    <a:pt x="170" y="3060"/>
                    <a:pt x="853" y="3579"/>
                    <a:pt x="853" y="3579"/>
                  </a:cubicBezTo>
                  <a:cubicBezTo>
                    <a:pt x="2171" y="2364"/>
                    <a:pt x="1626" y="496"/>
                    <a:pt x="634"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46"/>
            <p:cNvSpPr/>
            <p:nvPr/>
          </p:nvSpPr>
          <p:spPr>
            <a:xfrm rot="-712552">
              <a:off x="8367189" y="327907"/>
              <a:ext cx="23314" cy="417796"/>
            </a:xfrm>
            <a:custGeom>
              <a:avLst/>
              <a:gdLst/>
              <a:ahLst/>
              <a:cxnLst/>
              <a:rect l="l" t="t" r="r" b="b"/>
              <a:pathLst>
                <a:path w="189" h="3387" extrusionOk="0">
                  <a:moveTo>
                    <a:pt x="45" y="1"/>
                  </a:moveTo>
                  <a:cubicBezTo>
                    <a:pt x="18" y="282"/>
                    <a:pt x="5" y="568"/>
                    <a:pt x="5" y="841"/>
                  </a:cubicBezTo>
                  <a:cubicBezTo>
                    <a:pt x="0" y="1126"/>
                    <a:pt x="5" y="1408"/>
                    <a:pt x="5" y="1689"/>
                  </a:cubicBezTo>
                  <a:cubicBezTo>
                    <a:pt x="9" y="1975"/>
                    <a:pt x="14" y="2257"/>
                    <a:pt x="27" y="2538"/>
                  </a:cubicBezTo>
                  <a:lnTo>
                    <a:pt x="45" y="2962"/>
                  </a:lnTo>
                  <a:cubicBezTo>
                    <a:pt x="45" y="3038"/>
                    <a:pt x="50" y="3101"/>
                    <a:pt x="50" y="3177"/>
                  </a:cubicBezTo>
                  <a:lnTo>
                    <a:pt x="50" y="3284"/>
                  </a:lnTo>
                  <a:lnTo>
                    <a:pt x="45" y="3387"/>
                  </a:lnTo>
                  <a:lnTo>
                    <a:pt x="76" y="3288"/>
                  </a:lnTo>
                  <a:lnTo>
                    <a:pt x="99" y="3181"/>
                  </a:lnTo>
                  <a:cubicBezTo>
                    <a:pt x="117" y="3110"/>
                    <a:pt x="121" y="3043"/>
                    <a:pt x="134" y="2967"/>
                  </a:cubicBezTo>
                  <a:cubicBezTo>
                    <a:pt x="143" y="2828"/>
                    <a:pt x="161" y="2685"/>
                    <a:pt x="166" y="2542"/>
                  </a:cubicBezTo>
                  <a:cubicBezTo>
                    <a:pt x="184" y="2266"/>
                    <a:pt x="188" y="1980"/>
                    <a:pt x="184" y="1698"/>
                  </a:cubicBezTo>
                  <a:cubicBezTo>
                    <a:pt x="179" y="1412"/>
                    <a:pt x="166" y="1131"/>
                    <a:pt x="143" y="850"/>
                  </a:cubicBezTo>
                  <a:cubicBezTo>
                    <a:pt x="121" y="564"/>
                    <a:pt x="94" y="278"/>
                    <a:pt x="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46"/>
            <p:cNvSpPr/>
            <p:nvPr/>
          </p:nvSpPr>
          <p:spPr>
            <a:xfrm rot="-712552">
              <a:off x="8576561" y="756922"/>
              <a:ext cx="449744" cy="297033"/>
            </a:xfrm>
            <a:custGeom>
              <a:avLst/>
              <a:gdLst/>
              <a:ahLst/>
              <a:cxnLst/>
              <a:rect l="l" t="t" r="r" b="b"/>
              <a:pathLst>
                <a:path w="3646" h="2408" extrusionOk="0">
                  <a:moveTo>
                    <a:pt x="3646" y="0"/>
                  </a:moveTo>
                  <a:cubicBezTo>
                    <a:pt x="2828" y="867"/>
                    <a:pt x="1162" y="161"/>
                    <a:pt x="1" y="2234"/>
                  </a:cubicBezTo>
                  <a:cubicBezTo>
                    <a:pt x="1" y="2234"/>
                    <a:pt x="469" y="2407"/>
                    <a:pt x="1074" y="2407"/>
                  </a:cubicBezTo>
                  <a:cubicBezTo>
                    <a:pt x="1477" y="2407"/>
                    <a:pt x="1941" y="2330"/>
                    <a:pt x="2368" y="2073"/>
                  </a:cubicBezTo>
                  <a:cubicBezTo>
                    <a:pt x="3440" y="1434"/>
                    <a:pt x="3146" y="594"/>
                    <a:pt x="3646" y="0"/>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46"/>
            <p:cNvSpPr/>
            <p:nvPr/>
          </p:nvSpPr>
          <p:spPr>
            <a:xfrm rot="-712552">
              <a:off x="8538522" y="914585"/>
              <a:ext cx="365494" cy="147777"/>
            </a:xfrm>
            <a:custGeom>
              <a:avLst/>
              <a:gdLst/>
              <a:ahLst/>
              <a:cxnLst/>
              <a:rect l="l" t="t" r="r" b="b"/>
              <a:pathLst>
                <a:path w="2963" h="1198" extrusionOk="0">
                  <a:moveTo>
                    <a:pt x="2962" y="0"/>
                  </a:moveTo>
                  <a:cubicBezTo>
                    <a:pt x="2712" y="99"/>
                    <a:pt x="2471" y="215"/>
                    <a:pt x="2225" y="322"/>
                  </a:cubicBezTo>
                  <a:cubicBezTo>
                    <a:pt x="1988" y="429"/>
                    <a:pt x="1738" y="536"/>
                    <a:pt x="1497" y="630"/>
                  </a:cubicBezTo>
                  <a:cubicBezTo>
                    <a:pt x="1247" y="729"/>
                    <a:pt x="1006" y="827"/>
                    <a:pt x="751" y="921"/>
                  </a:cubicBezTo>
                  <a:lnTo>
                    <a:pt x="1" y="1198"/>
                  </a:lnTo>
                  <a:cubicBezTo>
                    <a:pt x="273" y="1189"/>
                    <a:pt x="541" y="1139"/>
                    <a:pt x="805" y="1086"/>
                  </a:cubicBezTo>
                  <a:cubicBezTo>
                    <a:pt x="1064" y="1028"/>
                    <a:pt x="1323" y="938"/>
                    <a:pt x="1573" y="836"/>
                  </a:cubicBezTo>
                  <a:cubicBezTo>
                    <a:pt x="1703" y="787"/>
                    <a:pt x="1823" y="724"/>
                    <a:pt x="1948" y="670"/>
                  </a:cubicBezTo>
                  <a:cubicBezTo>
                    <a:pt x="2064" y="603"/>
                    <a:pt x="2185" y="545"/>
                    <a:pt x="2306" y="474"/>
                  </a:cubicBezTo>
                  <a:cubicBezTo>
                    <a:pt x="2538" y="340"/>
                    <a:pt x="2761" y="179"/>
                    <a:pt x="29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46"/>
            <p:cNvSpPr/>
            <p:nvPr/>
          </p:nvSpPr>
          <p:spPr>
            <a:xfrm rot="-712552">
              <a:off x="8174016" y="2688631"/>
              <a:ext cx="409408" cy="142596"/>
            </a:xfrm>
            <a:custGeom>
              <a:avLst/>
              <a:gdLst/>
              <a:ahLst/>
              <a:cxnLst/>
              <a:rect l="l" t="t" r="r" b="b"/>
              <a:pathLst>
                <a:path w="3319" h="1156" extrusionOk="0">
                  <a:moveTo>
                    <a:pt x="1450" y="1"/>
                  </a:moveTo>
                  <a:cubicBezTo>
                    <a:pt x="985" y="1"/>
                    <a:pt x="495" y="182"/>
                    <a:pt x="0" y="805"/>
                  </a:cubicBezTo>
                  <a:cubicBezTo>
                    <a:pt x="0" y="805"/>
                    <a:pt x="477" y="1155"/>
                    <a:pt x="1249" y="1155"/>
                  </a:cubicBezTo>
                  <a:cubicBezTo>
                    <a:pt x="1808" y="1155"/>
                    <a:pt x="2520" y="972"/>
                    <a:pt x="3319" y="340"/>
                  </a:cubicBezTo>
                  <a:lnTo>
                    <a:pt x="3319" y="340"/>
                  </a:lnTo>
                  <a:cubicBezTo>
                    <a:pt x="3277" y="346"/>
                    <a:pt x="3234" y="349"/>
                    <a:pt x="3190" y="349"/>
                  </a:cubicBezTo>
                  <a:cubicBezTo>
                    <a:pt x="2693" y="349"/>
                    <a:pt x="2095" y="1"/>
                    <a:pt x="1450" y="1"/>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46"/>
            <p:cNvSpPr/>
            <p:nvPr/>
          </p:nvSpPr>
          <p:spPr>
            <a:xfrm rot="-712552">
              <a:off x="8109223" y="2782794"/>
              <a:ext cx="313686" cy="39720"/>
            </a:xfrm>
            <a:custGeom>
              <a:avLst/>
              <a:gdLst/>
              <a:ahLst/>
              <a:cxnLst/>
              <a:rect l="l" t="t" r="r" b="b"/>
              <a:pathLst>
                <a:path w="2543" h="322" extrusionOk="0">
                  <a:moveTo>
                    <a:pt x="2542" y="0"/>
                  </a:moveTo>
                  <a:cubicBezTo>
                    <a:pt x="2324" y="0"/>
                    <a:pt x="2109" y="13"/>
                    <a:pt x="1904" y="36"/>
                  </a:cubicBezTo>
                  <a:cubicBezTo>
                    <a:pt x="1694" y="54"/>
                    <a:pt x="1479" y="76"/>
                    <a:pt x="1269" y="98"/>
                  </a:cubicBezTo>
                  <a:cubicBezTo>
                    <a:pt x="1055" y="125"/>
                    <a:pt x="850" y="147"/>
                    <a:pt x="635" y="179"/>
                  </a:cubicBezTo>
                  <a:cubicBezTo>
                    <a:pt x="425" y="206"/>
                    <a:pt x="211" y="232"/>
                    <a:pt x="1" y="273"/>
                  </a:cubicBezTo>
                  <a:cubicBezTo>
                    <a:pt x="211" y="313"/>
                    <a:pt x="430" y="322"/>
                    <a:pt x="644" y="322"/>
                  </a:cubicBezTo>
                  <a:cubicBezTo>
                    <a:pt x="854" y="322"/>
                    <a:pt x="1073" y="304"/>
                    <a:pt x="1283" y="281"/>
                  </a:cubicBezTo>
                  <a:cubicBezTo>
                    <a:pt x="1497" y="255"/>
                    <a:pt x="1707" y="223"/>
                    <a:pt x="1922" y="179"/>
                  </a:cubicBezTo>
                  <a:cubicBezTo>
                    <a:pt x="2127" y="134"/>
                    <a:pt x="2341" y="76"/>
                    <a:pt x="2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46"/>
            <p:cNvSpPr/>
            <p:nvPr/>
          </p:nvSpPr>
          <p:spPr>
            <a:xfrm rot="-712552">
              <a:off x="6076175" y="3341405"/>
              <a:ext cx="545096" cy="222035"/>
            </a:xfrm>
            <a:custGeom>
              <a:avLst/>
              <a:gdLst/>
              <a:ahLst/>
              <a:cxnLst/>
              <a:rect l="l" t="t" r="r" b="b"/>
              <a:pathLst>
                <a:path w="4419" h="1800" extrusionOk="0">
                  <a:moveTo>
                    <a:pt x="1274" y="0"/>
                  </a:moveTo>
                  <a:cubicBezTo>
                    <a:pt x="834" y="0"/>
                    <a:pt x="398" y="64"/>
                    <a:pt x="1" y="195"/>
                  </a:cubicBezTo>
                  <a:cubicBezTo>
                    <a:pt x="756" y="1341"/>
                    <a:pt x="2086" y="1799"/>
                    <a:pt x="3268" y="1799"/>
                  </a:cubicBezTo>
                  <a:cubicBezTo>
                    <a:pt x="3680" y="1799"/>
                    <a:pt x="4073" y="1743"/>
                    <a:pt x="4418" y="1642"/>
                  </a:cubicBezTo>
                  <a:cubicBezTo>
                    <a:pt x="3975" y="584"/>
                    <a:pt x="2607" y="0"/>
                    <a:pt x="1274" y="0"/>
                  </a:cubicBezTo>
                  <a:close/>
                </a:path>
              </a:pathLst>
            </a:custGeom>
            <a:solidFill>
              <a:srgbClr val="FFCE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46"/>
            <p:cNvSpPr/>
            <p:nvPr/>
          </p:nvSpPr>
          <p:spPr>
            <a:xfrm rot="-712552">
              <a:off x="6261102" y="3380452"/>
              <a:ext cx="459119" cy="170967"/>
            </a:xfrm>
            <a:custGeom>
              <a:avLst/>
              <a:gdLst/>
              <a:ahLst/>
              <a:cxnLst/>
              <a:rect l="l" t="t" r="r" b="b"/>
              <a:pathLst>
                <a:path w="3722" h="1386" extrusionOk="0">
                  <a:moveTo>
                    <a:pt x="0" y="1"/>
                  </a:moveTo>
                  <a:cubicBezTo>
                    <a:pt x="300" y="153"/>
                    <a:pt x="599" y="287"/>
                    <a:pt x="907" y="407"/>
                  </a:cubicBezTo>
                  <a:cubicBezTo>
                    <a:pt x="1206" y="541"/>
                    <a:pt x="1519" y="658"/>
                    <a:pt x="1827" y="778"/>
                  </a:cubicBezTo>
                  <a:cubicBezTo>
                    <a:pt x="2140" y="894"/>
                    <a:pt x="2453" y="1006"/>
                    <a:pt x="2765" y="1104"/>
                  </a:cubicBezTo>
                  <a:cubicBezTo>
                    <a:pt x="3078" y="1207"/>
                    <a:pt x="3395" y="1305"/>
                    <a:pt x="3721" y="1386"/>
                  </a:cubicBezTo>
                  <a:cubicBezTo>
                    <a:pt x="3426" y="1234"/>
                    <a:pt x="3123" y="1100"/>
                    <a:pt x="2815" y="970"/>
                  </a:cubicBezTo>
                  <a:cubicBezTo>
                    <a:pt x="2515" y="845"/>
                    <a:pt x="2203" y="725"/>
                    <a:pt x="1894" y="608"/>
                  </a:cubicBezTo>
                  <a:cubicBezTo>
                    <a:pt x="1582" y="492"/>
                    <a:pt x="1269" y="381"/>
                    <a:pt x="956" y="278"/>
                  </a:cubicBezTo>
                  <a:cubicBezTo>
                    <a:pt x="644" y="180"/>
                    <a:pt x="326" y="7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46"/>
            <p:cNvSpPr/>
            <p:nvPr/>
          </p:nvSpPr>
          <p:spPr>
            <a:xfrm rot="-712552">
              <a:off x="6166594" y="3517654"/>
              <a:ext cx="506486" cy="197611"/>
            </a:xfrm>
            <a:custGeom>
              <a:avLst/>
              <a:gdLst/>
              <a:ahLst/>
              <a:cxnLst/>
              <a:rect l="l" t="t" r="r" b="b"/>
              <a:pathLst>
                <a:path w="4106" h="1602" extrusionOk="0">
                  <a:moveTo>
                    <a:pt x="3317" y="1"/>
                  </a:moveTo>
                  <a:cubicBezTo>
                    <a:pt x="2241" y="1"/>
                    <a:pt x="817" y="867"/>
                    <a:pt x="0" y="1432"/>
                  </a:cubicBezTo>
                  <a:cubicBezTo>
                    <a:pt x="372" y="1546"/>
                    <a:pt x="754" y="1601"/>
                    <a:pt x="1133" y="1601"/>
                  </a:cubicBezTo>
                  <a:cubicBezTo>
                    <a:pt x="2288" y="1601"/>
                    <a:pt x="3409" y="1092"/>
                    <a:pt x="4105" y="221"/>
                  </a:cubicBezTo>
                  <a:cubicBezTo>
                    <a:pt x="3882" y="66"/>
                    <a:pt x="3613" y="1"/>
                    <a:pt x="33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46"/>
            <p:cNvSpPr/>
            <p:nvPr/>
          </p:nvSpPr>
          <p:spPr>
            <a:xfrm rot="-712552">
              <a:off x="6336637" y="3527229"/>
              <a:ext cx="330215" cy="100903"/>
            </a:xfrm>
            <a:custGeom>
              <a:avLst/>
              <a:gdLst/>
              <a:ahLst/>
              <a:cxnLst/>
              <a:rect l="l" t="t" r="r" b="b"/>
              <a:pathLst>
                <a:path w="2677" h="818" extrusionOk="0">
                  <a:moveTo>
                    <a:pt x="2676" y="0"/>
                  </a:moveTo>
                  <a:lnTo>
                    <a:pt x="2676" y="0"/>
                  </a:lnTo>
                  <a:cubicBezTo>
                    <a:pt x="2449" y="54"/>
                    <a:pt x="2221" y="107"/>
                    <a:pt x="1997" y="161"/>
                  </a:cubicBezTo>
                  <a:cubicBezTo>
                    <a:pt x="1765" y="219"/>
                    <a:pt x="1542" y="282"/>
                    <a:pt x="1318" y="349"/>
                  </a:cubicBezTo>
                  <a:cubicBezTo>
                    <a:pt x="1095" y="416"/>
                    <a:pt x="872" y="483"/>
                    <a:pt x="657" y="558"/>
                  </a:cubicBezTo>
                  <a:cubicBezTo>
                    <a:pt x="439" y="639"/>
                    <a:pt x="220" y="719"/>
                    <a:pt x="1" y="818"/>
                  </a:cubicBezTo>
                  <a:cubicBezTo>
                    <a:pt x="238" y="795"/>
                    <a:pt x="465" y="751"/>
                    <a:pt x="693" y="697"/>
                  </a:cubicBezTo>
                  <a:cubicBezTo>
                    <a:pt x="921" y="648"/>
                    <a:pt x="1153" y="585"/>
                    <a:pt x="1377" y="527"/>
                  </a:cubicBezTo>
                  <a:cubicBezTo>
                    <a:pt x="1600" y="460"/>
                    <a:pt x="1823" y="384"/>
                    <a:pt x="2038" y="304"/>
                  </a:cubicBezTo>
                  <a:cubicBezTo>
                    <a:pt x="2257" y="219"/>
                    <a:pt x="2475" y="130"/>
                    <a:pt x="2676" y="0"/>
                  </a:cubicBezTo>
                  <a:close/>
                </a:path>
              </a:pathLst>
            </a:custGeom>
            <a:solidFill>
              <a:srgbClr val="000000">
                <a:alpha val="37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46"/>
            <p:cNvSpPr/>
            <p:nvPr/>
          </p:nvSpPr>
          <p:spPr>
            <a:xfrm rot="-712552">
              <a:off x="6360981" y="2842675"/>
              <a:ext cx="556074" cy="633910"/>
            </a:xfrm>
            <a:custGeom>
              <a:avLst/>
              <a:gdLst/>
              <a:ahLst/>
              <a:cxnLst/>
              <a:rect l="l" t="t" r="r" b="b"/>
              <a:pathLst>
                <a:path w="4508" h="5139" extrusionOk="0">
                  <a:moveTo>
                    <a:pt x="1727" y="0"/>
                  </a:moveTo>
                  <a:cubicBezTo>
                    <a:pt x="1345" y="0"/>
                    <a:pt x="991" y="131"/>
                    <a:pt x="814" y="290"/>
                  </a:cubicBezTo>
                  <a:cubicBezTo>
                    <a:pt x="233" y="808"/>
                    <a:pt x="1" y="1992"/>
                    <a:pt x="121" y="2081"/>
                  </a:cubicBezTo>
                  <a:cubicBezTo>
                    <a:pt x="132" y="2089"/>
                    <a:pt x="142" y="2093"/>
                    <a:pt x="152" y="2093"/>
                  </a:cubicBezTo>
                  <a:cubicBezTo>
                    <a:pt x="252" y="2093"/>
                    <a:pt x="322" y="1720"/>
                    <a:pt x="322" y="1719"/>
                  </a:cubicBezTo>
                  <a:lnTo>
                    <a:pt x="322" y="1719"/>
                  </a:lnTo>
                  <a:cubicBezTo>
                    <a:pt x="322" y="1720"/>
                    <a:pt x="233" y="2403"/>
                    <a:pt x="349" y="2604"/>
                  </a:cubicBezTo>
                  <a:cubicBezTo>
                    <a:pt x="366" y="2634"/>
                    <a:pt x="382" y="2646"/>
                    <a:pt x="397" y="2646"/>
                  </a:cubicBezTo>
                  <a:cubicBezTo>
                    <a:pt x="481" y="2646"/>
                    <a:pt x="523" y="2229"/>
                    <a:pt x="523" y="2229"/>
                  </a:cubicBezTo>
                  <a:cubicBezTo>
                    <a:pt x="523" y="2229"/>
                    <a:pt x="528" y="3171"/>
                    <a:pt x="751" y="3238"/>
                  </a:cubicBezTo>
                  <a:cubicBezTo>
                    <a:pt x="1001" y="3323"/>
                    <a:pt x="1448" y="4292"/>
                    <a:pt x="2288" y="4404"/>
                  </a:cubicBezTo>
                  <a:cubicBezTo>
                    <a:pt x="2288" y="4404"/>
                    <a:pt x="2335" y="5139"/>
                    <a:pt x="2673" y="5139"/>
                  </a:cubicBezTo>
                  <a:cubicBezTo>
                    <a:pt x="2697" y="5139"/>
                    <a:pt x="2722" y="5135"/>
                    <a:pt x="2748" y="5128"/>
                  </a:cubicBezTo>
                  <a:cubicBezTo>
                    <a:pt x="3152" y="5009"/>
                    <a:pt x="3017" y="4227"/>
                    <a:pt x="3012" y="4199"/>
                  </a:cubicBezTo>
                  <a:lnTo>
                    <a:pt x="3012" y="4199"/>
                  </a:lnTo>
                  <a:cubicBezTo>
                    <a:pt x="3016" y="4222"/>
                    <a:pt x="3113" y="4738"/>
                    <a:pt x="3441" y="4738"/>
                  </a:cubicBezTo>
                  <a:cubicBezTo>
                    <a:pt x="3478" y="4738"/>
                    <a:pt x="3518" y="4731"/>
                    <a:pt x="3561" y="4717"/>
                  </a:cubicBezTo>
                  <a:cubicBezTo>
                    <a:pt x="3994" y="4574"/>
                    <a:pt x="3472" y="3908"/>
                    <a:pt x="3472" y="3908"/>
                  </a:cubicBezTo>
                  <a:lnTo>
                    <a:pt x="3472" y="3908"/>
                  </a:lnTo>
                  <a:cubicBezTo>
                    <a:pt x="3472" y="3908"/>
                    <a:pt x="3705" y="4024"/>
                    <a:pt x="3943" y="4024"/>
                  </a:cubicBezTo>
                  <a:cubicBezTo>
                    <a:pt x="4148" y="4024"/>
                    <a:pt x="4357" y="3938"/>
                    <a:pt x="4423" y="3618"/>
                  </a:cubicBezTo>
                  <a:cubicBezTo>
                    <a:pt x="4507" y="3222"/>
                    <a:pt x="4239" y="3137"/>
                    <a:pt x="3995" y="3137"/>
                  </a:cubicBezTo>
                  <a:cubicBezTo>
                    <a:pt x="3812" y="3137"/>
                    <a:pt x="3641" y="3184"/>
                    <a:pt x="3641" y="3184"/>
                  </a:cubicBezTo>
                  <a:cubicBezTo>
                    <a:pt x="3641" y="3184"/>
                    <a:pt x="3440" y="1853"/>
                    <a:pt x="3239" y="1563"/>
                  </a:cubicBezTo>
                  <a:lnTo>
                    <a:pt x="3239" y="1563"/>
                  </a:lnTo>
                  <a:cubicBezTo>
                    <a:pt x="3282" y="1590"/>
                    <a:pt x="3315" y="1602"/>
                    <a:pt x="3340" y="1602"/>
                  </a:cubicBezTo>
                  <a:cubicBezTo>
                    <a:pt x="3501" y="1602"/>
                    <a:pt x="3283" y="1068"/>
                    <a:pt x="2779" y="464"/>
                  </a:cubicBezTo>
                  <a:cubicBezTo>
                    <a:pt x="2493" y="123"/>
                    <a:pt x="2097" y="0"/>
                    <a:pt x="17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46"/>
            <p:cNvSpPr/>
            <p:nvPr/>
          </p:nvSpPr>
          <p:spPr>
            <a:xfrm rot="-712552">
              <a:off x="6442223" y="2989660"/>
              <a:ext cx="211673" cy="130631"/>
            </a:xfrm>
            <a:custGeom>
              <a:avLst/>
              <a:gdLst/>
              <a:ahLst/>
              <a:cxnLst/>
              <a:rect l="l" t="t" r="r" b="b"/>
              <a:pathLst>
                <a:path w="1716" h="1059" extrusionOk="0">
                  <a:moveTo>
                    <a:pt x="572" y="0"/>
                  </a:moveTo>
                  <a:cubicBezTo>
                    <a:pt x="510" y="322"/>
                    <a:pt x="617" y="585"/>
                    <a:pt x="255" y="755"/>
                  </a:cubicBezTo>
                  <a:cubicBezTo>
                    <a:pt x="126" y="684"/>
                    <a:pt x="23" y="523"/>
                    <a:pt x="1" y="366"/>
                  </a:cubicBezTo>
                  <a:lnTo>
                    <a:pt x="1" y="366"/>
                  </a:lnTo>
                  <a:cubicBezTo>
                    <a:pt x="9" y="612"/>
                    <a:pt x="121" y="773"/>
                    <a:pt x="237" y="831"/>
                  </a:cubicBezTo>
                  <a:cubicBezTo>
                    <a:pt x="371" y="800"/>
                    <a:pt x="492" y="666"/>
                    <a:pt x="559" y="474"/>
                  </a:cubicBezTo>
                  <a:cubicBezTo>
                    <a:pt x="639" y="836"/>
                    <a:pt x="813" y="1045"/>
                    <a:pt x="930" y="1059"/>
                  </a:cubicBezTo>
                  <a:cubicBezTo>
                    <a:pt x="1095" y="1014"/>
                    <a:pt x="1265" y="782"/>
                    <a:pt x="1202" y="335"/>
                  </a:cubicBezTo>
                  <a:lnTo>
                    <a:pt x="1202" y="335"/>
                  </a:lnTo>
                  <a:cubicBezTo>
                    <a:pt x="1238" y="411"/>
                    <a:pt x="1394" y="594"/>
                    <a:pt x="1577" y="612"/>
                  </a:cubicBezTo>
                  <a:cubicBezTo>
                    <a:pt x="1716" y="478"/>
                    <a:pt x="1667" y="237"/>
                    <a:pt x="1564" y="49"/>
                  </a:cubicBezTo>
                  <a:lnTo>
                    <a:pt x="1564" y="49"/>
                  </a:lnTo>
                  <a:cubicBezTo>
                    <a:pt x="1609" y="241"/>
                    <a:pt x="1631" y="375"/>
                    <a:pt x="1537" y="527"/>
                  </a:cubicBezTo>
                  <a:cubicBezTo>
                    <a:pt x="1291" y="456"/>
                    <a:pt x="1238" y="277"/>
                    <a:pt x="1126" y="63"/>
                  </a:cubicBezTo>
                  <a:lnTo>
                    <a:pt x="1126" y="63"/>
                  </a:lnTo>
                  <a:cubicBezTo>
                    <a:pt x="1135" y="362"/>
                    <a:pt x="1224" y="782"/>
                    <a:pt x="930" y="978"/>
                  </a:cubicBezTo>
                  <a:cubicBezTo>
                    <a:pt x="617" y="782"/>
                    <a:pt x="621" y="224"/>
                    <a:pt x="572"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46"/>
            <p:cNvSpPr/>
            <p:nvPr/>
          </p:nvSpPr>
          <p:spPr>
            <a:xfrm rot="-712552">
              <a:off x="6376488" y="3009694"/>
              <a:ext cx="442096" cy="389671"/>
            </a:xfrm>
            <a:custGeom>
              <a:avLst/>
              <a:gdLst/>
              <a:ahLst/>
              <a:cxnLst/>
              <a:rect l="l" t="t" r="r" b="b"/>
              <a:pathLst>
                <a:path w="3584" h="3159" extrusionOk="0">
                  <a:moveTo>
                    <a:pt x="180" y="0"/>
                  </a:moveTo>
                  <a:cubicBezTo>
                    <a:pt x="41" y="411"/>
                    <a:pt x="1" y="773"/>
                    <a:pt x="68" y="822"/>
                  </a:cubicBezTo>
                  <a:cubicBezTo>
                    <a:pt x="78" y="830"/>
                    <a:pt x="89" y="834"/>
                    <a:pt x="98" y="834"/>
                  </a:cubicBezTo>
                  <a:cubicBezTo>
                    <a:pt x="199" y="834"/>
                    <a:pt x="269" y="461"/>
                    <a:pt x="269" y="460"/>
                  </a:cubicBezTo>
                  <a:lnTo>
                    <a:pt x="269" y="460"/>
                  </a:lnTo>
                  <a:cubicBezTo>
                    <a:pt x="269" y="461"/>
                    <a:pt x="180" y="1139"/>
                    <a:pt x="296" y="1340"/>
                  </a:cubicBezTo>
                  <a:cubicBezTo>
                    <a:pt x="313" y="1370"/>
                    <a:pt x="329" y="1383"/>
                    <a:pt x="344" y="1383"/>
                  </a:cubicBezTo>
                  <a:cubicBezTo>
                    <a:pt x="428" y="1383"/>
                    <a:pt x="470" y="969"/>
                    <a:pt x="470" y="969"/>
                  </a:cubicBezTo>
                  <a:cubicBezTo>
                    <a:pt x="470" y="969"/>
                    <a:pt x="474" y="1912"/>
                    <a:pt x="698" y="1979"/>
                  </a:cubicBezTo>
                  <a:cubicBezTo>
                    <a:pt x="943" y="2050"/>
                    <a:pt x="1390" y="3015"/>
                    <a:pt x="2230" y="3131"/>
                  </a:cubicBezTo>
                  <a:lnTo>
                    <a:pt x="2230" y="3158"/>
                  </a:lnTo>
                  <a:cubicBezTo>
                    <a:pt x="2230" y="2175"/>
                    <a:pt x="3583" y="1921"/>
                    <a:pt x="3583" y="1921"/>
                  </a:cubicBezTo>
                  <a:cubicBezTo>
                    <a:pt x="3583" y="1921"/>
                    <a:pt x="3500" y="1904"/>
                    <a:pt x="3371" y="1904"/>
                  </a:cubicBezTo>
                  <a:cubicBezTo>
                    <a:pt x="3065" y="1904"/>
                    <a:pt x="2502" y="1997"/>
                    <a:pt x="2172" y="2622"/>
                  </a:cubicBezTo>
                  <a:cubicBezTo>
                    <a:pt x="1171" y="2332"/>
                    <a:pt x="403" y="563"/>
                    <a:pt x="180"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46"/>
            <p:cNvSpPr/>
            <p:nvPr/>
          </p:nvSpPr>
          <p:spPr>
            <a:xfrm rot="-712552">
              <a:off x="6701736" y="3342374"/>
              <a:ext cx="100903" cy="116198"/>
            </a:xfrm>
            <a:custGeom>
              <a:avLst/>
              <a:gdLst/>
              <a:ahLst/>
              <a:cxnLst/>
              <a:rect l="l" t="t" r="r" b="b"/>
              <a:pathLst>
                <a:path w="818" h="942" extrusionOk="0">
                  <a:moveTo>
                    <a:pt x="675" y="0"/>
                  </a:moveTo>
                  <a:lnTo>
                    <a:pt x="675" y="0"/>
                  </a:lnTo>
                  <a:cubicBezTo>
                    <a:pt x="707" y="554"/>
                    <a:pt x="542" y="756"/>
                    <a:pt x="357" y="756"/>
                  </a:cubicBezTo>
                  <a:cubicBezTo>
                    <a:pt x="229" y="756"/>
                    <a:pt x="90" y="659"/>
                    <a:pt x="0" y="514"/>
                  </a:cubicBezTo>
                  <a:lnTo>
                    <a:pt x="0" y="514"/>
                  </a:lnTo>
                  <a:cubicBezTo>
                    <a:pt x="52" y="712"/>
                    <a:pt x="149" y="941"/>
                    <a:pt x="338" y="941"/>
                  </a:cubicBezTo>
                  <a:cubicBezTo>
                    <a:pt x="363" y="941"/>
                    <a:pt x="388" y="938"/>
                    <a:pt x="416" y="930"/>
                  </a:cubicBezTo>
                  <a:cubicBezTo>
                    <a:pt x="818" y="809"/>
                    <a:pt x="675" y="1"/>
                    <a:pt x="675" y="0"/>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46"/>
            <p:cNvSpPr/>
            <p:nvPr/>
          </p:nvSpPr>
          <p:spPr>
            <a:xfrm rot="-712552">
              <a:off x="6773763" y="3288878"/>
              <a:ext cx="121379" cy="102876"/>
            </a:xfrm>
            <a:custGeom>
              <a:avLst/>
              <a:gdLst/>
              <a:ahLst/>
              <a:cxnLst/>
              <a:rect l="l" t="t" r="r" b="b"/>
              <a:pathLst>
                <a:path w="984" h="834" extrusionOk="0">
                  <a:moveTo>
                    <a:pt x="461" y="1"/>
                  </a:moveTo>
                  <a:cubicBezTo>
                    <a:pt x="662" y="347"/>
                    <a:pt x="590" y="606"/>
                    <a:pt x="409" y="606"/>
                  </a:cubicBezTo>
                  <a:cubicBezTo>
                    <a:pt x="300" y="606"/>
                    <a:pt x="153" y="513"/>
                    <a:pt x="0" y="291"/>
                  </a:cubicBezTo>
                  <a:lnTo>
                    <a:pt x="0" y="291"/>
                  </a:lnTo>
                  <a:cubicBezTo>
                    <a:pt x="0" y="291"/>
                    <a:pt x="95" y="834"/>
                    <a:pt x="433" y="834"/>
                  </a:cubicBezTo>
                  <a:cubicBezTo>
                    <a:pt x="469" y="834"/>
                    <a:pt x="508" y="827"/>
                    <a:pt x="550" y="814"/>
                  </a:cubicBezTo>
                  <a:cubicBezTo>
                    <a:pt x="983" y="666"/>
                    <a:pt x="461" y="1"/>
                    <a:pt x="461" y="1"/>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46"/>
            <p:cNvSpPr/>
            <p:nvPr/>
          </p:nvSpPr>
          <p:spPr>
            <a:xfrm rot="-712552">
              <a:off x="6811814" y="3191688"/>
              <a:ext cx="129027" cy="100903"/>
            </a:xfrm>
            <a:custGeom>
              <a:avLst/>
              <a:gdLst/>
              <a:ahLst/>
              <a:cxnLst/>
              <a:rect l="l" t="t" r="r" b="b"/>
              <a:pathLst>
                <a:path w="1046" h="818" extrusionOk="0">
                  <a:moveTo>
                    <a:pt x="822" y="0"/>
                  </a:moveTo>
                  <a:cubicBezTo>
                    <a:pt x="1046" y="314"/>
                    <a:pt x="668" y="713"/>
                    <a:pt x="153" y="713"/>
                  </a:cubicBezTo>
                  <a:cubicBezTo>
                    <a:pt x="103" y="713"/>
                    <a:pt x="52" y="709"/>
                    <a:pt x="0" y="702"/>
                  </a:cubicBezTo>
                  <a:lnTo>
                    <a:pt x="0" y="702"/>
                  </a:lnTo>
                  <a:cubicBezTo>
                    <a:pt x="0" y="702"/>
                    <a:pt x="233" y="818"/>
                    <a:pt x="472" y="818"/>
                  </a:cubicBezTo>
                  <a:cubicBezTo>
                    <a:pt x="678" y="818"/>
                    <a:pt x="888" y="732"/>
                    <a:pt x="956" y="411"/>
                  </a:cubicBezTo>
                  <a:cubicBezTo>
                    <a:pt x="1001" y="188"/>
                    <a:pt x="934" y="67"/>
                    <a:pt x="822" y="0"/>
                  </a:cubicBezTo>
                  <a:close/>
                </a:path>
              </a:pathLst>
            </a:custGeom>
            <a:solidFill>
              <a:srgbClr val="9BA0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46"/>
            <p:cNvSpPr/>
            <p:nvPr/>
          </p:nvSpPr>
          <p:spPr>
            <a:xfrm rot="-712552">
              <a:off x="8126648" y="1930415"/>
              <a:ext cx="225489" cy="285438"/>
            </a:xfrm>
            <a:custGeom>
              <a:avLst/>
              <a:gdLst/>
              <a:ahLst/>
              <a:cxnLst/>
              <a:rect l="l" t="t" r="r" b="b"/>
              <a:pathLst>
                <a:path w="1828" h="2314" extrusionOk="0">
                  <a:moveTo>
                    <a:pt x="1012" y="0"/>
                  </a:moveTo>
                  <a:cubicBezTo>
                    <a:pt x="592" y="0"/>
                    <a:pt x="200" y="320"/>
                    <a:pt x="286" y="597"/>
                  </a:cubicBezTo>
                  <a:cubicBezTo>
                    <a:pt x="340" y="774"/>
                    <a:pt x="485" y="822"/>
                    <a:pt x="626" y="822"/>
                  </a:cubicBezTo>
                  <a:cubicBezTo>
                    <a:pt x="681" y="822"/>
                    <a:pt x="734" y="815"/>
                    <a:pt x="782" y="805"/>
                  </a:cubicBezTo>
                  <a:lnTo>
                    <a:pt x="782" y="805"/>
                  </a:lnTo>
                  <a:cubicBezTo>
                    <a:pt x="491" y="905"/>
                    <a:pt x="246" y="1075"/>
                    <a:pt x="246" y="1244"/>
                  </a:cubicBezTo>
                  <a:cubicBezTo>
                    <a:pt x="246" y="1404"/>
                    <a:pt x="474" y="1508"/>
                    <a:pt x="764" y="1508"/>
                  </a:cubicBezTo>
                  <a:cubicBezTo>
                    <a:pt x="784" y="1508"/>
                    <a:pt x="805" y="1508"/>
                    <a:pt x="826" y="1506"/>
                  </a:cubicBezTo>
                  <a:lnTo>
                    <a:pt x="826" y="1506"/>
                  </a:lnTo>
                  <a:cubicBezTo>
                    <a:pt x="527" y="1573"/>
                    <a:pt x="0" y="1888"/>
                    <a:pt x="389" y="2227"/>
                  </a:cubicBezTo>
                  <a:cubicBezTo>
                    <a:pt x="461" y="2288"/>
                    <a:pt x="554" y="2313"/>
                    <a:pt x="657" y="2313"/>
                  </a:cubicBezTo>
                  <a:cubicBezTo>
                    <a:pt x="1032" y="2313"/>
                    <a:pt x="1537" y="1979"/>
                    <a:pt x="1653" y="1789"/>
                  </a:cubicBezTo>
                  <a:cubicBezTo>
                    <a:pt x="1827" y="1325"/>
                    <a:pt x="1796" y="539"/>
                    <a:pt x="1506" y="181"/>
                  </a:cubicBezTo>
                  <a:cubicBezTo>
                    <a:pt x="1356" y="53"/>
                    <a:pt x="1182" y="0"/>
                    <a:pt x="10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46"/>
            <p:cNvSpPr/>
            <p:nvPr/>
          </p:nvSpPr>
          <p:spPr>
            <a:xfrm rot="-712552">
              <a:off x="8147033" y="2116221"/>
              <a:ext cx="200078" cy="99546"/>
            </a:xfrm>
            <a:custGeom>
              <a:avLst/>
              <a:gdLst/>
              <a:ahLst/>
              <a:cxnLst/>
              <a:rect l="l" t="t" r="r" b="b"/>
              <a:pathLst>
                <a:path w="1622" h="807" extrusionOk="0">
                  <a:moveTo>
                    <a:pt x="791" y="1"/>
                  </a:moveTo>
                  <a:lnTo>
                    <a:pt x="791" y="1"/>
                  </a:lnTo>
                  <a:cubicBezTo>
                    <a:pt x="487" y="81"/>
                    <a:pt x="0" y="389"/>
                    <a:pt x="380" y="715"/>
                  </a:cubicBezTo>
                  <a:cubicBezTo>
                    <a:pt x="454" y="780"/>
                    <a:pt x="550" y="806"/>
                    <a:pt x="656" y="806"/>
                  </a:cubicBezTo>
                  <a:cubicBezTo>
                    <a:pt x="1011" y="806"/>
                    <a:pt x="1477" y="503"/>
                    <a:pt x="1622" y="313"/>
                  </a:cubicBezTo>
                  <a:lnTo>
                    <a:pt x="1622" y="313"/>
                  </a:lnTo>
                  <a:cubicBezTo>
                    <a:pt x="1379" y="502"/>
                    <a:pt x="1058" y="648"/>
                    <a:pt x="847" y="648"/>
                  </a:cubicBezTo>
                  <a:cubicBezTo>
                    <a:pt x="618" y="648"/>
                    <a:pt x="519" y="477"/>
                    <a:pt x="791"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46"/>
            <p:cNvSpPr/>
            <p:nvPr/>
          </p:nvSpPr>
          <p:spPr>
            <a:xfrm rot="-712552">
              <a:off x="8151966" y="1983554"/>
              <a:ext cx="80056" cy="141362"/>
            </a:xfrm>
            <a:custGeom>
              <a:avLst/>
              <a:gdLst/>
              <a:ahLst/>
              <a:cxnLst/>
              <a:rect l="l" t="t" r="r" b="b"/>
              <a:pathLst>
                <a:path w="649" h="1146" extrusionOk="0">
                  <a:moveTo>
                    <a:pt x="108" y="1"/>
                  </a:moveTo>
                  <a:cubicBezTo>
                    <a:pt x="46" y="68"/>
                    <a:pt x="10" y="144"/>
                    <a:pt x="41" y="233"/>
                  </a:cubicBezTo>
                  <a:cubicBezTo>
                    <a:pt x="94" y="412"/>
                    <a:pt x="235" y="461"/>
                    <a:pt x="375" y="461"/>
                  </a:cubicBezTo>
                  <a:cubicBezTo>
                    <a:pt x="438" y="461"/>
                    <a:pt x="501" y="451"/>
                    <a:pt x="555" y="438"/>
                  </a:cubicBezTo>
                  <a:lnTo>
                    <a:pt x="555" y="438"/>
                  </a:lnTo>
                  <a:cubicBezTo>
                    <a:pt x="256" y="541"/>
                    <a:pt x="1" y="715"/>
                    <a:pt x="1" y="881"/>
                  </a:cubicBezTo>
                  <a:cubicBezTo>
                    <a:pt x="1" y="1037"/>
                    <a:pt x="209" y="1145"/>
                    <a:pt x="488" y="1145"/>
                  </a:cubicBezTo>
                  <a:cubicBezTo>
                    <a:pt x="504" y="1145"/>
                    <a:pt x="520" y="1145"/>
                    <a:pt x="537" y="1144"/>
                  </a:cubicBezTo>
                  <a:cubicBezTo>
                    <a:pt x="113" y="1015"/>
                    <a:pt x="157" y="657"/>
                    <a:pt x="649" y="403"/>
                  </a:cubicBezTo>
                  <a:cubicBezTo>
                    <a:pt x="247" y="376"/>
                    <a:pt x="122" y="139"/>
                    <a:pt x="108"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46"/>
            <p:cNvSpPr/>
            <p:nvPr/>
          </p:nvSpPr>
          <p:spPr>
            <a:xfrm rot="-712552">
              <a:off x="7120120" y="3021290"/>
              <a:ext cx="1112519" cy="503526"/>
            </a:xfrm>
            <a:custGeom>
              <a:avLst/>
              <a:gdLst/>
              <a:ahLst/>
              <a:cxnLst/>
              <a:rect l="l" t="t" r="r" b="b"/>
              <a:pathLst>
                <a:path w="9019" h="4082" extrusionOk="0">
                  <a:moveTo>
                    <a:pt x="6305" y="1"/>
                  </a:moveTo>
                  <a:cubicBezTo>
                    <a:pt x="5616" y="1"/>
                    <a:pt x="4870" y="183"/>
                    <a:pt x="4454" y="566"/>
                  </a:cubicBezTo>
                  <a:cubicBezTo>
                    <a:pt x="4454" y="709"/>
                    <a:pt x="4798" y="611"/>
                    <a:pt x="4901" y="709"/>
                  </a:cubicBezTo>
                  <a:cubicBezTo>
                    <a:pt x="4132" y="812"/>
                    <a:pt x="3587" y="1044"/>
                    <a:pt x="3543" y="1102"/>
                  </a:cubicBezTo>
                  <a:cubicBezTo>
                    <a:pt x="3480" y="1178"/>
                    <a:pt x="4007" y="1196"/>
                    <a:pt x="3887" y="1231"/>
                  </a:cubicBezTo>
                  <a:cubicBezTo>
                    <a:pt x="2230" y="1722"/>
                    <a:pt x="2091" y="2403"/>
                    <a:pt x="1812" y="2403"/>
                  </a:cubicBezTo>
                  <a:cubicBezTo>
                    <a:pt x="1807" y="2403"/>
                    <a:pt x="1802" y="2402"/>
                    <a:pt x="1796" y="2402"/>
                  </a:cubicBezTo>
                  <a:cubicBezTo>
                    <a:pt x="1747" y="2110"/>
                    <a:pt x="1387" y="1858"/>
                    <a:pt x="1207" y="1858"/>
                  </a:cubicBezTo>
                  <a:cubicBezTo>
                    <a:pt x="1175" y="1858"/>
                    <a:pt x="1148" y="1866"/>
                    <a:pt x="1131" y="1884"/>
                  </a:cubicBezTo>
                  <a:cubicBezTo>
                    <a:pt x="1019" y="2000"/>
                    <a:pt x="1072" y="2402"/>
                    <a:pt x="1072" y="2402"/>
                  </a:cubicBezTo>
                  <a:cubicBezTo>
                    <a:pt x="1072" y="2402"/>
                    <a:pt x="831" y="2227"/>
                    <a:pt x="594" y="2227"/>
                  </a:cubicBezTo>
                  <a:cubicBezTo>
                    <a:pt x="483" y="2227"/>
                    <a:pt x="374" y="2265"/>
                    <a:pt x="291" y="2375"/>
                  </a:cubicBezTo>
                  <a:cubicBezTo>
                    <a:pt x="32" y="2719"/>
                    <a:pt x="782" y="3157"/>
                    <a:pt x="782" y="3157"/>
                  </a:cubicBezTo>
                  <a:cubicBezTo>
                    <a:pt x="782" y="3157"/>
                    <a:pt x="643" y="3093"/>
                    <a:pt x="489" y="3093"/>
                  </a:cubicBezTo>
                  <a:cubicBezTo>
                    <a:pt x="388" y="3093"/>
                    <a:pt x="281" y="3120"/>
                    <a:pt x="201" y="3210"/>
                  </a:cubicBezTo>
                  <a:cubicBezTo>
                    <a:pt x="0" y="3443"/>
                    <a:pt x="376" y="4023"/>
                    <a:pt x="894" y="4077"/>
                  </a:cubicBezTo>
                  <a:cubicBezTo>
                    <a:pt x="921" y="4080"/>
                    <a:pt x="949" y="4081"/>
                    <a:pt x="978" y="4081"/>
                  </a:cubicBezTo>
                  <a:cubicBezTo>
                    <a:pt x="1323" y="4081"/>
                    <a:pt x="1760" y="3876"/>
                    <a:pt x="1760" y="3876"/>
                  </a:cubicBezTo>
                  <a:cubicBezTo>
                    <a:pt x="1760" y="3876"/>
                    <a:pt x="2550" y="4014"/>
                    <a:pt x="3295" y="4014"/>
                  </a:cubicBezTo>
                  <a:cubicBezTo>
                    <a:pt x="3527" y="4014"/>
                    <a:pt x="3755" y="4000"/>
                    <a:pt x="3954" y="3965"/>
                  </a:cubicBezTo>
                  <a:cubicBezTo>
                    <a:pt x="4758" y="3827"/>
                    <a:pt x="5865" y="3331"/>
                    <a:pt x="5865" y="3331"/>
                  </a:cubicBezTo>
                  <a:lnTo>
                    <a:pt x="5865" y="3331"/>
                  </a:lnTo>
                  <a:cubicBezTo>
                    <a:pt x="5865" y="3331"/>
                    <a:pt x="5865" y="3358"/>
                    <a:pt x="5638" y="3702"/>
                  </a:cubicBezTo>
                  <a:cubicBezTo>
                    <a:pt x="6044" y="3644"/>
                    <a:pt x="6736" y="2920"/>
                    <a:pt x="6736" y="2920"/>
                  </a:cubicBezTo>
                  <a:lnTo>
                    <a:pt x="6736" y="2920"/>
                  </a:lnTo>
                  <a:cubicBezTo>
                    <a:pt x="6736" y="2920"/>
                    <a:pt x="6696" y="3206"/>
                    <a:pt x="6643" y="3380"/>
                  </a:cubicBezTo>
                  <a:cubicBezTo>
                    <a:pt x="6933" y="3322"/>
                    <a:pt x="9019" y="963"/>
                    <a:pt x="7429" y="209"/>
                  </a:cubicBezTo>
                  <a:cubicBezTo>
                    <a:pt x="7139" y="71"/>
                    <a:pt x="6733" y="1"/>
                    <a:pt x="6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46"/>
            <p:cNvSpPr/>
            <p:nvPr/>
          </p:nvSpPr>
          <p:spPr>
            <a:xfrm rot="-712552">
              <a:off x="7350600" y="3179916"/>
              <a:ext cx="771572" cy="325405"/>
            </a:xfrm>
            <a:custGeom>
              <a:avLst/>
              <a:gdLst/>
              <a:ahLst/>
              <a:cxnLst/>
              <a:rect l="l" t="t" r="r" b="b"/>
              <a:pathLst>
                <a:path w="6255" h="2638" extrusionOk="0">
                  <a:moveTo>
                    <a:pt x="6254" y="0"/>
                  </a:moveTo>
                  <a:cubicBezTo>
                    <a:pt x="5959" y="340"/>
                    <a:pt x="4918" y="1296"/>
                    <a:pt x="3418" y="1818"/>
                  </a:cubicBezTo>
                  <a:cubicBezTo>
                    <a:pt x="2942" y="1987"/>
                    <a:pt x="2454" y="2112"/>
                    <a:pt x="1955" y="2112"/>
                  </a:cubicBezTo>
                  <a:cubicBezTo>
                    <a:pt x="1741" y="2112"/>
                    <a:pt x="1526" y="2090"/>
                    <a:pt x="1309" y="2037"/>
                  </a:cubicBezTo>
                  <a:cubicBezTo>
                    <a:pt x="1028" y="1970"/>
                    <a:pt x="760" y="1841"/>
                    <a:pt x="550" y="1649"/>
                  </a:cubicBezTo>
                  <a:cubicBezTo>
                    <a:pt x="398" y="1515"/>
                    <a:pt x="260" y="1135"/>
                    <a:pt x="81" y="1095"/>
                  </a:cubicBezTo>
                  <a:lnTo>
                    <a:pt x="81" y="1095"/>
                  </a:lnTo>
                  <a:cubicBezTo>
                    <a:pt x="85" y="1188"/>
                    <a:pt x="208" y="2498"/>
                    <a:pt x="7" y="2498"/>
                  </a:cubicBezTo>
                  <a:cubicBezTo>
                    <a:pt x="5" y="2498"/>
                    <a:pt x="3" y="2498"/>
                    <a:pt x="0" y="2497"/>
                  </a:cubicBezTo>
                  <a:lnTo>
                    <a:pt x="0" y="2497"/>
                  </a:lnTo>
                  <a:cubicBezTo>
                    <a:pt x="216" y="2531"/>
                    <a:pt x="933" y="2638"/>
                    <a:pt x="1587" y="2638"/>
                  </a:cubicBezTo>
                  <a:cubicBezTo>
                    <a:pt x="1814" y="2638"/>
                    <a:pt x="2033" y="2625"/>
                    <a:pt x="2220" y="2591"/>
                  </a:cubicBezTo>
                  <a:cubicBezTo>
                    <a:pt x="3016" y="2453"/>
                    <a:pt x="4128" y="1957"/>
                    <a:pt x="4128" y="1957"/>
                  </a:cubicBezTo>
                  <a:lnTo>
                    <a:pt x="4128" y="1957"/>
                  </a:lnTo>
                  <a:cubicBezTo>
                    <a:pt x="4128" y="1957"/>
                    <a:pt x="4128" y="1984"/>
                    <a:pt x="3900" y="2328"/>
                  </a:cubicBezTo>
                  <a:cubicBezTo>
                    <a:pt x="4302" y="2274"/>
                    <a:pt x="4999" y="1546"/>
                    <a:pt x="4999" y="1546"/>
                  </a:cubicBezTo>
                  <a:lnTo>
                    <a:pt x="4999" y="1546"/>
                  </a:lnTo>
                  <a:cubicBezTo>
                    <a:pt x="4999" y="1546"/>
                    <a:pt x="4963" y="1827"/>
                    <a:pt x="4905" y="2006"/>
                  </a:cubicBezTo>
                  <a:cubicBezTo>
                    <a:pt x="5093" y="1966"/>
                    <a:pt x="6120" y="921"/>
                    <a:pt x="6254" y="0"/>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46"/>
            <p:cNvSpPr/>
            <p:nvPr/>
          </p:nvSpPr>
          <p:spPr>
            <a:xfrm rot="-712552">
              <a:off x="7153565" y="3348894"/>
              <a:ext cx="189223" cy="268416"/>
            </a:xfrm>
            <a:custGeom>
              <a:avLst/>
              <a:gdLst/>
              <a:ahLst/>
              <a:cxnLst/>
              <a:rect l="l" t="t" r="r" b="b"/>
              <a:pathLst>
                <a:path w="1534" h="2176" extrusionOk="0">
                  <a:moveTo>
                    <a:pt x="1113" y="1"/>
                  </a:moveTo>
                  <a:cubicBezTo>
                    <a:pt x="1024" y="139"/>
                    <a:pt x="1073" y="497"/>
                    <a:pt x="1073" y="497"/>
                  </a:cubicBezTo>
                  <a:cubicBezTo>
                    <a:pt x="1073" y="497"/>
                    <a:pt x="831" y="322"/>
                    <a:pt x="594" y="322"/>
                  </a:cubicBezTo>
                  <a:cubicBezTo>
                    <a:pt x="484" y="322"/>
                    <a:pt x="375" y="360"/>
                    <a:pt x="291" y="470"/>
                  </a:cubicBezTo>
                  <a:cubicBezTo>
                    <a:pt x="28" y="814"/>
                    <a:pt x="783" y="1252"/>
                    <a:pt x="783" y="1252"/>
                  </a:cubicBezTo>
                  <a:cubicBezTo>
                    <a:pt x="783" y="1252"/>
                    <a:pt x="645" y="1188"/>
                    <a:pt x="492" y="1188"/>
                  </a:cubicBezTo>
                  <a:cubicBezTo>
                    <a:pt x="391" y="1188"/>
                    <a:pt x="283" y="1215"/>
                    <a:pt x="202" y="1305"/>
                  </a:cubicBezTo>
                  <a:cubicBezTo>
                    <a:pt x="1" y="1538"/>
                    <a:pt x="376" y="2118"/>
                    <a:pt x="894" y="2172"/>
                  </a:cubicBezTo>
                  <a:cubicBezTo>
                    <a:pt x="921" y="2175"/>
                    <a:pt x="948" y="2176"/>
                    <a:pt x="976" y="2176"/>
                  </a:cubicBezTo>
                  <a:cubicBezTo>
                    <a:pt x="1131" y="2176"/>
                    <a:pt x="1305" y="2136"/>
                    <a:pt x="1453" y="2087"/>
                  </a:cubicBezTo>
                  <a:cubicBezTo>
                    <a:pt x="1479" y="2078"/>
                    <a:pt x="1502" y="2060"/>
                    <a:pt x="1533" y="2042"/>
                  </a:cubicBezTo>
                  <a:lnTo>
                    <a:pt x="1533" y="2042"/>
                  </a:lnTo>
                  <a:cubicBezTo>
                    <a:pt x="1521" y="2043"/>
                    <a:pt x="1508" y="2043"/>
                    <a:pt x="1496" y="2043"/>
                  </a:cubicBezTo>
                  <a:cubicBezTo>
                    <a:pt x="809" y="2043"/>
                    <a:pt x="430" y="1556"/>
                    <a:pt x="939" y="1337"/>
                  </a:cubicBezTo>
                  <a:cubicBezTo>
                    <a:pt x="549" y="977"/>
                    <a:pt x="528" y="470"/>
                    <a:pt x="854" y="470"/>
                  </a:cubicBezTo>
                  <a:cubicBezTo>
                    <a:pt x="962" y="470"/>
                    <a:pt x="1106" y="525"/>
                    <a:pt x="1287" y="658"/>
                  </a:cubicBezTo>
                  <a:cubicBezTo>
                    <a:pt x="1100" y="457"/>
                    <a:pt x="1091" y="189"/>
                    <a:pt x="1113"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46"/>
            <p:cNvSpPr/>
            <p:nvPr/>
          </p:nvSpPr>
          <p:spPr>
            <a:xfrm rot="-712552">
              <a:off x="7761184" y="3062938"/>
              <a:ext cx="160482" cy="201312"/>
            </a:xfrm>
            <a:custGeom>
              <a:avLst/>
              <a:gdLst/>
              <a:ahLst/>
              <a:cxnLst/>
              <a:rect l="l" t="t" r="r" b="b"/>
              <a:pathLst>
                <a:path w="1301" h="1632" extrusionOk="0">
                  <a:moveTo>
                    <a:pt x="278" y="1"/>
                  </a:moveTo>
                  <a:lnTo>
                    <a:pt x="278" y="1"/>
                  </a:lnTo>
                  <a:cubicBezTo>
                    <a:pt x="63" y="251"/>
                    <a:pt x="1" y="465"/>
                    <a:pt x="41" y="599"/>
                  </a:cubicBezTo>
                  <a:cubicBezTo>
                    <a:pt x="71" y="615"/>
                    <a:pt x="128" y="626"/>
                    <a:pt x="204" y="626"/>
                  </a:cubicBezTo>
                  <a:cubicBezTo>
                    <a:pt x="309" y="626"/>
                    <a:pt x="449" y="604"/>
                    <a:pt x="604" y="537"/>
                  </a:cubicBezTo>
                  <a:lnTo>
                    <a:pt x="604" y="537"/>
                  </a:lnTo>
                  <a:cubicBezTo>
                    <a:pt x="376" y="787"/>
                    <a:pt x="300" y="943"/>
                    <a:pt x="304" y="1095"/>
                  </a:cubicBezTo>
                  <a:cubicBezTo>
                    <a:pt x="384" y="1155"/>
                    <a:pt x="503" y="1212"/>
                    <a:pt x="672" y="1212"/>
                  </a:cubicBezTo>
                  <a:cubicBezTo>
                    <a:pt x="766" y="1212"/>
                    <a:pt x="877" y="1194"/>
                    <a:pt x="1006" y="1149"/>
                  </a:cubicBezTo>
                  <a:lnTo>
                    <a:pt x="1006" y="1149"/>
                  </a:lnTo>
                  <a:cubicBezTo>
                    <a:pt x="952" y="1229"/>
                    <a:pt x="715" y="1479"/>
                    <a:pt x="738" y="1587"/>
                  </a:cubicBezTo>
                  <a:cubicBezTo>
                    <a:pt x="799" y="1612"/>
                    <a:pt x="899" y="1632"/>
                    <a:pt x="1016" y="1632"/>
                  </a:cubicBezTo>
                  <a:cubicBezTo>
                    <a:pt x="1105" y="1632"/>
                    <a:pt x="1204" y="1620"/>
                    <a:pt x="1301" y="1591"/>
                  </a:cubicBezTo>
                  <a:lnTo>
                    <a:pt x="1301" y="1591"/>
                  </a:lnTo>
                  <a:cubicBezTo>
                    <a:pt x="1286" y="1592"/>
                    <a:pt x="1268" y="1592"/>
                    <a:pt x="1250" y="1592"/>
                  </a:cubicBezTo>
                  <a:cubicBezTo>
                    <a:pt x="1106" y="1592"/>
                    <a:pt x="867" y="1576"/>
                    <a:pt x="827" y="1524"/>
                  </a:cubicBezTo>
                  <a:cubicBezTo>
                    <a:pt x="858" y="1381"/>
                    <a:pt x="1077" y="1122"/>
                    <a:pt x="1158" y="1051"/>
                  </a:cubicBezTo>
                  <a:lnTo>
                    <a:pt x="1158" y="1051"/>
                  </a:lnTo>
                  <a:cubicBezTo>
                    <a:pt x="1022" y="1089"/>
                    <a:pt x="824" y="1161"/>
                    <a:pt x="645" y="1161"/>
                  </a:cubicBezTo>
                  <a:cubicBezTo>
                    <a:pt x="535" y="1161"/>
                    <a:pt x="433" y="1133"/>
                    <a:pt x="358" y="1055"/>
                  </a:cubicBezTo>
                  <a:cubicBezTo>
                    <a:pt x="367" y="845"/>
                    <a:pt x="631" y="559"/>
                    <a:pt x="782" y="412"/>
                  </a:cubicBezTo>
                  <a:lnTo>
                    <a:pt x="782" y="412"/>
                  </a:lnTo>
                  <a:cubicBezTo>
                    <a:pt x="590" y="478"/>
                    <a:pt x="476" y="587"/>
                    <a:pt x="301" y="587"/>
                  </a:cubicBezTo>
                  <a:cubicBezTo>
                    <a:pt x="240" y="587"/>
                    <a:pt x="172" y="574"/>
                    <a:pt x="90" y="541"/>
                  </a:cubicBezTo>
                  <a:cubicBezTo>
                    <a:pt x="23" y="398"/>
                    <a:pt x="228" y="77"/>
                    <a:pt x="278" y="1"/>
                  </a:cubicBezTo>
                  <a:close/>
                </a:path>
              </a:pathLst>
            </a:custGeom>
            <a:solidFill>
              <a:srgbClr val="FFFFFF">
                <a:alpha val="20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46"/>
            <p:cNvSpPr/>
            <p:nvPr/>
          </p:nvSpPr>
          <p:spPr>
            <a:xfrm rot="-712552">
              <a:off x="4857086" y="1421093"/>
              <a:ext cx="1083407" cy="691516"/>
            </a:xfrm>
            <a:custGeom>
              <a:avLst/>
              <a:gdLst/>
              <a:ahLst/>
              <a:cxnLst/>
              <a:rect l="l" t="t" r="r" b="b"/>
              <a:pathLst>
                <a:path w="8783" h="5606" extrusionOk="0">
                  <a:moveTo>
                    <a:pt x="7429" y="0"/>
                  </a:moveTo>
                  <a:cubicBezTo>
                    <a:pt x="6800" y="849"/>
                    <a:pt x="5842" y="1017"/>
                    <a:pt x="4803" y="1017"/>
                  </a:cubicBezTo>
                  <a:cubicBezTo>
                    <a:pt x="4124" y="1017"/>
                    <a:pt x="3411" y="945"/>
                    <a:pt x="2732" y="945"/>
                  </a:cubicBezTo>
                  <a:cubicBezTo>
                    <a:pt x="1634" y="945"/>
                    <a:pt x="626" y="1132"/>
                    <a:pt x="1" y="2113"/>
                  </a:cubicBezTo>
                  <a:cubicBezTo>
                    <a:pt x="1" y="2113"/>
                    <a:pt x="1421" y="4454"/>
                    <a:pt x="1457" y="5606"/>
                  </a:cubicBezTo>
                  <a:cubicBezTo>
                    <a:pt x="2347" y="4778"/>
                    <a:pt x="3570" y="4681"/>
                    <a:pt x="4788" y="4681"/>
                  </a:cubicBezTo>
                  <a:cubicBezTo>
                    <a:pt x="5164" y="4681"/>
                    <a:pt x="5539" y="4690"/>
                    <a:pt x="5904" y="4690"/>
                  </a:cubicBezTo>
                  <a:cubicBezTo>
                    <a:pt x="7082" y="4690"/>
                    <a:pt x="8153" y="4593"/>
                    <a:pt x="8783" y="3775"/>
                  </a:cubicBezTo>
                  <a:cubicBezTo>
                    <a:pt x="8238" y="1983"/>
                    <a:pt x="7429" y="0"/>
                    <a:pt x="7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46"/>
            <p:cNvSpPr/>
            <p:nvPr/>
          </p:nvSpPr>
          <p:spPr>
            <a:xfrm rot="-712552">
              <a:off x="4854616" y="1601544"/>
              <a:ext cx="474538" cy="375239"/>
            </a:xfrm>
            <a:custGeom>
              <a:avLst/>
              <a:gdLst/>
              <a:ahLst/>
              <a:cxnLst/>
              <a:rect l="l" t="t" r="r" b="b"/>
              <a:pathLst>
                <a:path w="3847" h="3042" extrusionOk="0">
                  <a:moveTo>
                    <a:pt x="2975" y="0"/>
                  </a:moveTo>
                  <a:cubicBezTo>
                    <a:pt x="2488" y="290"/>
                    <a:pt x="2109" y="567"/>
                    <a:pt x="1751" y="969"/>
                  </a:cubicBezTo>
                  <a:cubicBezTo>
                    <a:pt x="1454" y="917"/>
                    <a:pt x="1199" y="897"/>
                    <a:pt x="982" y="897"/>
                  </a:cubicBezTo>
                  <a:cubicBezTo>
                    <a:pt x="547" y="897"/>
                    <a:pt x="261" y="978"/>
                    <a:pt x="76" y="1050"/>
                  </a:cubicBezTo>
                  <a:lnTo>
                    <a:pt x="0" y="1152"/>
                  </a:lnTo>
                  <a:lnTo>
                    <a:pt x="121" y="1371"/>
                  </a:lnTo>
                  <a:cubicBezTo>
                    <a:pt x="189" y="1348"/>
                    <a:pt x="478" y="1241"/>
                    <a:pt x="975" y="1241"/>
                  </a:cubicBezTo>
                  <a:cubicBezTo>
                    <a:pt x="1131" y="1241"/>
                    <a:pt x="1306" y="1251"/>
                    <a:pt x="1501" y="1278"/>
                  </a:cubicBezTo>
                  <a:cubicBezTo>
                    <a:pt x="1171" y="1720"/>
                    <a:pt x="947" y="2153"/>
                    <a:pt x="804" y="2658"/>
                  </a:cubicBezTo>
                  <a:cubicBezTo>
                    <a:pt x="804" y="2662"/>
                    <a:pt x="983" y="3042"/>
                    <a:pt x="983" y="3042"/>
                  </a:cubicBezTo>
                  <a:cubicBezTo>
                    <a:pt x="983" y="3038"/>
                    <a:pt x="1278" y="2202"/>
                    <a:pt x="1921" y="1371"/>
                  </a:cubicBezTo>
                  <a:cubicBezTo>
                    <a:pt x="2377" y="1474"/>
                    <a:pt x="2368" y="1421"/>
                    <a:pt x="3337" y="1854"/>
                  </a:cubicBezTo>
                  <a:lnTo>
                    <a:pt x="3364" y="1863"/>
                  </a:lnTo>
                  <a:lnTo>
                    <a:pt x="3846" y="1773"/>
                  </a:lnTo>
                  <a:lnTo>
                    <a:pt x="3619" y="1653"/>
                  </a:lnTo>
                  <a:cubicBezTo>
                    <a:pt x="3123" y="1385"/>
                    <a:pt x="2622" y="1184"/>
                    <a:pt x="2149" y="1059"/>
                  </a:cubicBezTo>
                  <a:cubicBezTo>
                    <a:pt x="2493" y="675"/>
                    <a:pt x="2971" y="273"/>
                    <a:pt x="3404" y="13"/>
                  </a:cubicBezTo>
                  <a:lnTo>
                    <a:pt x="2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46"/>
            <p:cNvSpPr/>
            <p:nvPr/>
          </p:nvSpPr>
          <p:spPr>
            <a:xfrm rot="-712552">
              <a:off x="4854220" y="1605581"/>
              <a:ext cx="440369" cy="362164"/>
            </a:xfrm>
            <a:custGeom>
              <a:avLst/>
              <a:gdLst/>
              <a:ahLst/>
              <a:cxnLst/>
              <a:rect l="l" t="t" r="r" b="b"/>
              <a:pathLst>
                <a:path w="3570" h="2936" extrusionOk="0">
                  <a:moveTo>
                    <a:pt x="3074" y="1"/>
                  </a:moveTo>
                  <a:cubicBezTo>
                    <a:pt x="2520" y="331"/>
                    <a:pt x="2100" y="697"/>
                    <a:pt x="1783" y="1068"/>
                  </a:cubicBezTo>
                  <a:cubicBezTo>
                    <a:pt x="1491" y="1013"/>
                    <a:pt x="1232" y="992"/>
                    <a:pt x="1008" y="992"/>
                  </a:cubicBezTo>
                  <a:cubicBezTo>
                    <a:pt x="384" y="992"/>
                    <a:pt x="34" y="1152"/>
                    <a:pt x="1" y="1162"/>
                  </a:cubicBezTo>
                  <a:lnTo>
                    <a:pt x="81" y="1291"/>
                  </a:lnTo>
                  <a:cubicBezTo>
                    <a:pt x="88" y="1285"/>
                    <a:pt x="394" y="1147"/>
                    <a:pt x="974" y="1147"/>
                  </a:cubicBezTo>
                  <a:cubicBezTo>
                    <a:pt x="1173" y="1147"/>
                    <a:pt x="1404" y="1163"/>
                    <a:pt x="1667" y="1207"/>
                  </a:cubicBezTo>
                  <a:cubicBezTo>
                    <a:pt x="1019" y="2015"/>
                    <a:pt x="850" y="2707"/>
                    <a:pt x="832" y="2730"/>
                  </a:cubicBezTo>
                  <a:lnTo>
                    <a:pt x="926" y="2935"/>
                  </a:lnTo>
                  <a:cubicBezTo>
                    <a:pt x="926" y="2926"/>
                    <a:pt x="1189" y="2109"/>
                    <a:pt x="1868" y="1247"/>
                  </a:cubicBezTo>
                  <a:cubicBezTo>
                    <a:pt x="2297" y="1336"/>
                    <a:pt x="2797" y="1492"/>
                    <a:pt x="3369" y="1765"/>
                  </a:cubicBezTo>
                  <a:lnTo>
                    <a:pt x="3570" y="1725"/>
                  </a:lnTo>
                  <a:cubicBezTo>
                    <a:pt x="2971" y="1399"/>
                    <a:pt x="2435" y="1211"/>
                    <a:pt x="1980" y="1104"/>
                  </a:cubicBezTo>
                  <a:cubicBezTo>
                    <a:pt x="2306" y="715"/>
                    <a:pt x="2726" y="322"/>
                    <a:pt x="3271" y="5"/>
                  </a:cubicBezTo>
                  <a:lnTo>
                    <a:pt x="3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46"/>
            <p:cNvSpPr/>
            <p:nvPr/>
          </p:nvSpPr>
          <p:spPr>
            <a:xfrm rot="-712552">
              <a:off x="4889073" y="1615039"/>
              <a:ext cx="384737" cy="278901"/>
            </a:xfrm>
            <a:custGeom>
              <a:avLst/>
              <a:gdLst/>
              <a:ahLst/>
              <a:cxnLst/>
              <a:rect l="l" t="t" r="r" b="b"/>
              <a:pathLst>
                <a:path w="3119" h="2261" extrusionOk="0">
                  <a:moveTo>
                    <a:pt x="1287" y="0"/>
                  </a:moveTo>
                  <a:lnTo>
                    <a:pt x="850" y="116"/>
                  </a:lnTo>
                  <a:lnTo>
                    <a:pt x="1198" y="934"/>
                  </a:lnTo>
                  <a:cubicBezTo>
                    <a:pt x="497" y="1224"/>
                    <a:pt x="23" y="1640"/>
                    <a:pt x="1" y="1658"/>
                  </a:cubicBezTo>
                  <a:lnTo>
                    <a:pt x="215" y="2068"/>
                  </a:lnTo>
                  <a:cubicBezTo>
                    <a:pt x="220" y="2060"/>
                    <a:pt x="716" y="1649"/>
                    <a:pt x="1377" y="1367"/>
                  </a:cubicBezTo>
                  <a:lnTo>
                    <a:pt x="1739" y="2261"/>
                  </a:lnTo>
                  <a:lnTo>
                    <a:pt x="2127" y="2055"/>
                  </a:lnTo>
                  <a:lnTo>
                    <a:pt x="1788" y="1206"/>
                  </a:lnTo>
                  <a:cubicBezTo>
                    <a:pt x="2194" y="1069"/>
                    <a:pt x="2586" y="1039"/>
                    <a:pt x="2943" y="1039"/>
                  </a:cubicBezTo>
                  <a:cubicBezTo>
                    <a:pt x="3003" y="1039"/>
                    <a:pt x="3061" y="1040"/>
                    <a:pt x="3119" y="1041"/>
                  </a:cubicBezTo>
                  <a:lnTo>
                    <a:pt x="2967" y="648"/>
                  </a:lnTo>
                  <a:cubicBezTo>
                    <a:pt x="2849" y="647"/>
                    <a:pt x="2732" y="644"/>
                    <a:pt x="2615" y="644"/>
                  </a:cubicBezTo>
                  <a:cubicBezTo>
                    <a:pt x="2294" y="644"/>
                    <a:pt x="1973" y="663"/>
                    <a:pt x="1622" y="778"/>
                  </a:cubicBezTo>
                  <a:lnTo>
                    <a:pt x="12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46"/>
            <p:cNvSpPr/>
            <p:nvPr/>
          </p:nvSpPr>
          <p:spPr>
            <a:xfrm rot="-712552">
              <a:off x="4893699" y="1616444"/>
              <a:ext cx="376966" cy="271746"/>
            </a:xfrm>
            <a:custGeom>
              <a:avLst/>
              <a:gdLst/>
              <a:ahLst/>
              <a:cxnLst/>
              <a:rect l="l" t="t" r="r" b="b"/>
              <a:pathLst>
                <a:path w="3056" h="2203" extrusionOk="0">
                  <a:moveTo>
                    <a:pt x="1162" y="1"/>
                  </a:moveTo>
                  <a:lnTo>
                    <a:pt x="898" y="77"/>
                  </a:lnTo>
                  <a:lnTo>
                    <a:pt x="1273" y="970"/>
                  </a:lnTo>
                  <a:cubicBezTo>
                    <a:pt x="523" y="1274"/>
                    <a:pt x="0" y="1729"/>
                    <a:pt x="0" y="1729"/>
                  </a:cubicBezTo>
                  <a:lnTo>
                    <a:pt x="139" y="1975"/>
                  </a:lnTo>
                  <a:cubicBezTo>
                    <a:pt x="139" y="1975"/>
                    <a:pt x="675" y="1528"/>
                    <a:pt x="1389" y="1234"/>
                  </a:cubicBezTo>
                  <a:lnTo>
                    <a:pt x="1787" y="2203"/>
                  </a:lnTo>
                  <a:lnTo>
                    <a:pt x="2015" y="2082"/>
                  </a:lnTo>
                  <a:lnTo>
                    <a:pt x="1635" y="1140"/>
                  </a:lnTo>
                  <a:cubicBezTo>
                    <a:pt x="2029" y="993"/>
                    <a:pt x="2448" y="941"/>
                    <a:pt x="2892" y="941"/>
                  </a:cubicBezTo>
                  <a:cubicBezTo>
                    <a:pt x="2946" y="941"/>
                    <a:pt x="3000" y="942"/>
                    <a:pt x="3055" y="943"/>
                  </a:cubicBezTo>
                  <a:cubicBezTo>
                    <a:pt x="3020" y="858"/>
                    <a:pt x="2993" y="769"/>
                    <a:pt x="2957" y="702"/>
                  </a:cubicBezTo>
                  <a:cubicBezTo>
                    <a:pt x="2927" y="702"/>
                    <a:pt x="2897" y="702"/>
                    <a:pt x="2866" y="702"/>
                  </a:cubicBezTo>
                  <a:cubicBezTo>
                    <a:pt x="2383" y="702"/>
                    <a:pt x="1936" y="737"/>
                    <a:pt x="1528" y="876"/>
                  </a:cubicBezTo>
                  <a:lnTo>
                    <a:pt x="11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46"/>
            <p:cNvSpPr/>
            <p:nvPr/>
          </p:nvSpPr>
          <p:spPr>
            <a:xfrm rot="-712552">
              <a:off x="5146325" y="1892211"/>
              <a:ext cx="131741" cy="129520"/>
            </a:xfrm>
            <a:custGeom>
              <a:avLst/>
              <a:gdLst/>
              <a:ahLst/>
              <a:cxnLst/>
              <a:rect l="l" t="t" r="r" b="b"/>
              <a:pathLst>
                <a:path w="1068" h="1050" extrusionOk="0">
                  <a:moveTo>
                    <a:pt x="313" y="0"/>
                  </a:moveTo>
                  <a:lnTo>
                    <a:pt x="322" y="322"/>
                  </a:lnTo>
                  <a:lnTo>
                    <a:pt x="0" y="358"/>
                  </a:lnTo>
                  <a:lnTo>
                    <a:pt x="259" y="554"/>
                  </a:lnTo>
                  <a:lnTo>
                    <a:pt x="85" y="822"/>
                  </a:lnTo>
                  <a:lnTo>
                    <a:pt x="398" y="742"/>
                  </a:lnTo>
                  <a:lnTo>
                    <a:pt x="505" y="1050"/>
                  </a:lnTo>
                  <a:lnTo>
                    <a:pt x="639" y="755"/>
                  </a:lnTo>
                  <a:lnTo>
                    <a:pt x="938" y="858"/>
                  </a:lnTo>
                  <a:lnTo>
                    <a:pt x="795" y="577"/>
                  </a:lnTo>
                  <a:lnTo>
                    <a:pt x="1068" y="402"/>
                  </a:lnTo>
                  <a:lnTo>
                    <a:pt x="751" y="340"/>
                  </a:lnTo>
                  <a:lnTo>
                    <a:pt x="791" y="18"/>
                  </a:lnTo>
                  <a:lnTo>
                    <a:pt x="791" y="18"/>
                  </a:lnTo>
                  <a:lnTo>
                    <a:pt x="545" y="228"/>
                  </a:lnTo>
                  <a:lnTo>
                    <a:pt x="3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46"/>
            <p:cNvSpPr/>
            <p:nvPr/>
          </p:nvSpPr>
          <p:spPr>
            <a:xfrm rot="-712552">
              <a:off x="5535126" y="1542281"/>
              <a:ext cx="78946" cy="77836"/>
            </a:xfrm>
            <a:custGeom>
              <a:avLst/>
              <a:gdLst/>
              <a:ahLst/>
              <a:cxnLst/>
              <a:rect l="l" t="t" r="r" b="b"/>
              <a:pathLst>
                <a:path w="640" h="631" extrusionOk="0">
                  <a:moveTo>
                    <a:pt x="188" y="1"/>
                  </a:moveTo>
                  <a:lnTo>
                    <a:pt x="193" y="197"/>
                  </a:lnTo>
                  <a:lnTo>
                    <a:pt x="1" y="220"/>
                  </a:lnTo>
                  <a:lnTo>
                    <a:pt x="157" y="331"/>
                  </a:lnTo>
                  <a:lnTo>
                    <a:pt x="50" y="497"/>
                  </a:lnTo>
                  <a:lnTo>
                    <a:pt x="237" y="448"/>
                  </a:lnTo>
                  <a:lnTo>
                    <a:pt x="300" y="631"/>
                  </a:lnTo>
                  <a:lnTo>
                    <a:pt x="380" y="452"/>
                  </a:lnTo>
                  <a:lnTo>
                    <a:pt x="563" y="519"/>
                  </a:lnTo>
                  <a:lnTo>
                    <a:pt x="474" y="345"/>
                  </a:lnTo>
                  <a:lnTo>
                    <a:pt x="639" y="247"/>
                  </a:lnTo>
                  <a:lnTo>
                    <a:pt x="452" y="206"/>
                  </a:lnTo>
                  <a:lnTo>
                    <a:pt x="474" y="10"/>
                  </a:lnTo>
                  <a:lnTo>
                    <a:pt x="322" y="139"/>
                  </a:lnTo>
                  <a:lnTo>
                    <a:pt x="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46"/>
            <p:cNvSpPr/>
            <p:nvPr/>
          </p:nvSpPr>
          <p:spPr>
            <a:xfrm rot="-712552">
              <a:off x="5484787" y="1682899"/>
              <a:ext cx="79439" cy="77836"/>
            </a:xfrm>
            <a:custGeom>
              <a:avLst/>
              <a:gdLst/>
              <a:ahLst/>
              <a:cxnLst/>
              <a:rect l="l" t="t" r="r" b="b"/>
              <a:pathLst>
                <a:path w="644" h="631" extrusionOk="0">
                  <a:moveTo>
                    <a:pt x="192" y="1"/>
                  </a:moveTo>
                  <a:lnTo>
                    <a:pt x="197" y="197"/>
                  </a:lnTo>
                  <a:lnTo>
                    <a:pt x="0" y="215"/>
                  </a:lnTo>
                  <a:lnTo>
                    <a:pt x="157" y="331"/>
                  </a:lnTo>
                  <a:lnTo>
                    <a:pt x="54" y="497"/>
                  </a:lnTo>
                  <a:lnTo>
                    <a:pt x="241" y="447"/>
                  </a:lnTo>
                  <a:lnTo>
                    <a:pt x="304" y="631"/>
                  </a:lnTo>
                  <a:lnTo>
                    <a:pt x="380" y="452"/>
                  </a:lnTo>
                  <a:lnTo>
                    <a:pt x="568" y="519"/>
                  </a:lnTo>
                  <a:lnTo>
                    <a:pt x="478" y="349"/>
                  </a:lnTo>
                  <a:lnTo>
                    <a:pt x="643" y="242"/>
                  </a:lnTo>
                  <a:lnTo>
                    <a:pt x="456" y="206"/>
                  </a:lnTo>
                  <a:lnTo>
                    <a:pt x="478" y="14"/>
                  </a:lnTo>
                  <a:lnTo>
                    <a:pt x="478" y="14"/>
                  </a:lnTo>
                  <a:lnTo>
                    <a:pt x="326" y="135"/>
                  </a:lnTo>
                  <a:lnTo>
                    <a:pt x="1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46"/>
            <p:cNvSpPr/>
            <p:nvPr/>
          </p:nvSpPr>
          <p:spPr>
            <a:xfrm rot="-712552">
              <a:off x="5688497" y="1556241"/>
              <a:ext cx="79439" cy="78329"/>
            </a:xfrm>
            <a:custGeom>
              <a:avLst/>
              <a:gdLst/>
              <a:ahLst/>
              <a:cxnLst/>
              <a:rect l="l" t="t" r="r" b="b"/>
              <a:pathLst>
                <a:path w="644" h="635" extrusionOk="0">
                  <a:moveTo>
                    <a:pt x="192" y="0"/>
                  </a:moveTo>
                  <a:lnTo>
                    <a:pt x="197" y="192"/>
                  </a:lnTo>
                  <a:lnTo>
                    <a:pt x="0" y="215"/>
                  </a:lnTo>
                  <a:lnTo>
                    <a:pt x="157" y="331"/>
                  </a:lnTo>
                  <a:lnTo>
                    <a:pt x="49" y="492"/>
                  </a:lnTo>
                  <a:lnTo>
                    <a:pt x="49" y="492"/>
                  </a:lnTo>
                  <a:lnTo>
                    <a:pt x="241" y="447"/>
                  </a:lnTo>
                  <a:lnTo>
                    <a:pt x="304" y="634"/>
                  </a:lnTo>
                  <a:lnTo>
                    <a:pt x="380" y="456"/>
                  </a:lnTo>
                  <a:lnTo>
                    <a:pt x="563" y="514"/>
                  </a:lnTo>
                  <a:lnTo>
                    <a:pt x="474" y="349"/>
                  </a:lnTo>
                  <a:lnTo>
                    <a:pt x="643" y="241"/>
                  </a:lnTo>
                  <a:lnTo>
                    <a:pt x="451" y="201"/>
                  </a:lnTo>
                  <a:lnTo>
                    <a:pt x="474" y="14"/>
                  </a:lnTo>
                  <a:lnTo>
                    <a:pt x="326" y="134"/>
                  </a:lnTo>
                  <a:lnTo>
                    <a:pt x="1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46"/>
            <p:cNvSpPr/>
            <p:nvPr/>
          </p:nvSpPr>
          <p:spPr>
            <a:xfrm rot="-712552">
              <a:off x="5662251" y="1798297"/>
              <a:ext cx="78822" cy="78329"/>
            </a:xfrm>
            <a:custGeom>
              <a:avLst/>
              <a:gdLst/>
              <a:ahLst/>
              <a:cxnLst/>
              <a:rect l="l" t="t" r="r" b="b"/>
              <a:pathLst>
                <a:path w="639" h="635" extrusionOk="0">
                  <a:moveTo>
                    <a:pt x="188" y="0"/>
                  </a:moveTo>
                  <a:lnTo>
                    <a:pt x="192" y="197"/>
                  </a:lnTo>
                  <a:lnTo>
                    <a:pt x="0" y="215"/>
                  </a:lnTo>
                  <a:lnTo>
                    <a:pt x="157" y="331"/>
                  </a:lnTo>
                  <a:lnTo>
                    <a:pt x="54" y="501"/>
                  </a:lnTo>
                  <a:lnTo>
                    <a:pt x="237" y="447"/>
                  </a:lnTo>
                  <a:lnTo>
                    <a:pt x="304" y="635"/>
                  </a:lnTo>
                  <a:lnTo>
                    <a:pt x="384" y="456"/>
                  </a:lnTo>
                  <a:lnTo>
                    <a:pt x="568" y="523"/>
                  </a:lnTo>
                  <a:lnTo>
                    <a:pt x="568" y="523"/>
                  </a:lnTo>
                  <a:lnTo>
                    <a:pt x="478" y="349"/>
                  </a:lnTo>
                  <a:lnTo>
                    <a:pt x="639" y="241"/>
                  </a:lnTo>
                  <a:lnTo>
                    <a:pt x="451" y="210"/>
                  </a:lnTo>
                  <a:lnTo>
                    <a:pt x="474" y="14"/>
                  </a:lnTo>
                  <a:lnTo>
                    <a:pt x="474" y="14"/>
                  </a:lnTo>
                  <a:lnTo>
                    <a:pt x="322" y="134"/>
                  </a:lnTo>
                  <a:lnTo>
                    <a:pt x="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46"/>
            <p:cNvSpPr/>
            <p:nvPr/>
          </p:nvSpPr>
          <p:spPr>
            <a:xfrm rot="-712552">
              <a:off x="5665200" y="1680104"/>
              <a:ext cx="72285" cy="76109"/>
            </a:xfrm>
            <a:custGeom>
              <a:avLst/>
              <a:gdLst/>
              <a:ahLst/>
              <a:cxnLst/>
              <a:rect l="l" t="t" r="r" b="b"/>
              <a:pathLst>
                <a:path w="586" h="617" extrusionOk="0">
                  <a:moveTo>
                    <a:pt x="228" y="0"/>
                  </a:moveTo>
                  <a:lnTo>
                    <a:pt x="193" y="215"/>
                  </a:lnTo>
                  <a:lnTo>
                    <a:pt x="1" y="308"/>
                  </a:lnTo>
                  <a:lnTo>
                    <a:pt x="188" y="402"/>
                  </a:lnTo>
                  <a:lnTo>
                    <a:pt x="215" y="617"/>
                  </a:lnTo>
                  <a:lnTo>
                    <a:pt x="371" y="465"/>
                  </a:lnTo>
                  <a:lnTo>
                    <a:pt x="586" y="505"/>
                  </a:lnTo>
                  <a:lnTo>
                    <a:pt x="483" y="313"/>
                  </a:lnTo>
                  <a:lnTo>
                    <a:pt x="586" y="125"/>
                  </a:lnTo>
                  <a:lnTo>
                    <a:pt x="371" y="157"/>
                  </a:lnTo>
                  <a:lnTo>
                    <a:pt x="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46"/>
            <p:cNvSpPr/>
            <p:nvPr/>
          </p:nvSpPr>
          <p:spPr>
            <a:xfrm rot="-712552">
              <a:off x="5752036" y="1299875"/>
              <a:ext cx="322444" cy="768488"/>
            </a:xfrm>
            <a:custGeom>
              <a:avLst/>
              <a:gdLst/>
              <a:ahLst/>
              <a:cxnLst/>
              <a:rect l="l" t="t" r="r" b="b"/>
              <a:pathLst>
                <a:path w="2614" h="6230" extrusionOk="0">
                  <a:moveTo>
                    <a:pt x="99" y="0"/>
                  </a:moveTo>
                  <a:cubicBezTo>
                    <a:pt x="36" y="0"/>
                    <a:pt x="0" y="77"/>
                    <a:pt x="14" y="110"/>
                  </a:cubicBezTo>
                  <a:cubicBezTo>
                    <a:pt x="594" y="1624"/>
                    <a:pt x="2350" y="6225"/>
                    <a:pt x="2350" y="6225"/>
                  </a:cubicBezTo>
                  <a:cubicBezTo>
                    <a:pt x="2350" y="6225"/>
                    <a:pt x="2423" y="6218"/>
                    <a:pt x="2495" y="6218"/>
                  </a:cubicBezTo>
                  <a:cubicBezTo>
                    <a:pt x="2541" y="6218"/>
                    <a:pt x="2586" y="6221"/>
                    <a:pt x="2613" y="6230"/>
                  </a:cubicBezTo>
                  <a:cubicBezTo>
                    <a:pt x="2613" y="6230"/>
                    <a:pt x="224" y="155"/>
                    <a:pt x="174" y="34"/>
                  </a:cubicBezTo>
                  <a:cubicBezTo>
                    <a:pt x="146" y="10"/>
                    <a:pt x="121"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46"/>
            <p:cNvSpPr/>
            <p:nvPr/>
          </p:nvSpPr>
          <p:spPr>
            <a:xfrm rot="-712552">
              <a:off x="6298883" y="2232131"/>
              <a:ext cx="122489" cy="254600"/>
            </a:xfrm>
            <a:custGeom>
              <a:avLst/>
              <a:gdLst/>
              <a:ahLst/>
              <a:cxnLst/>
              <a:rect l="l" t="t" r="r" b="b"/>
              <a:pathLst>
                <a:path w="993" h="2064" extrusionOk="0">
                  <a:moveTo>
                    <a:pt x="1" y="139"/>
                  </a:moveTo>
                  <a:cubicBezTo>
                    <a:pt x="1" y="139"/>
                    <a:pt x="1" y="139"/>
                    <a:pt x="1" y="139"/>
                  </a:cubicBezTo>
                  <a:lnTo>
                    <a:pt x="1" y="139"/>
                  </a:lnTo>
                  <a:lnTo>
                    <a:pt x="1" y="139"/>
                  </a:lnTo>
                  <a:close/>
                  <a:moveTo>
                    <a:pt x="179" y="0"/>
                  </a:moveTo>
                  <a:cubicBezTo>
                    <a:pt x="102" y="82"/>
                    <a:pt x="8" y="139"/>
                    <a:pt x="1" y="139"/>
                  </a:cubicBezTo>
                  <a:cubicBezTo>
                    <a:pt x="1" y="139"/>
                    <a:pt x="1" y="139"/>
                    <a:pt x="1" y="139"/>
                  </a:cubicBezTo>
                  <a:lnTo>
                    <a:pt x="1" y="139"/>
                  </a:lnTo>
                  <a:lnTo>
                    <a:pt x="765" y="2059"/>
                  </a:lnTo>
                  <a:cubicBezTo>
                    <a:pt x="765" y="2059"/>
                    <a:pt x="787" y="2064"/>
                    <a:pt x="818" y="2064"/>
                  </a:cubicBezTo>
                  <a:cubicBezTo>
                    <a:pt x="879" y="2064"/>
                    <a:pt x="975" y="2046"/>
                    <a:pt x="992" y="1939"/>
                  </a:cubicBezTo>
                  <a:cubicBezTo>
                    <a:pt x="916" y="1787"/>
                    <a:pt x="179"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46"/>
            <p:cNvSpPr/>
            <p:nvPr/>
          </p:nvSpPr>
          <p:spPr>
            <a:xfrm rot="-712552">
              <a:off x="7009018" y="1647610"/>
              <a:ext cx="356613" cy="406817"/>
            </a:xfrm>
            <a:custGeom>
              <a:avLst/>
              <a:gdLst/>
              <a:ahLst/>
              <a:cxnLst/>
              <a:rect l="l" t="t" r="r" b="b"/>
              <a:pathLst>
                <a:path w="2891" h="3298" extrusionOk="0">
                  <a:moveTo>
                    <a:pt x="1587" y="0"/>
                  </a:moveTo>
                  <a:cubicBezTo>
                    <a:pt x="1321" y="0"/>
                    <a:pt x="1045" y="127"/>
                    <a:pt x="849" y="437"/>
                  </a:cubicBezTo>
                  <a:cubicBezTo>
                    <a:pt x="86" y="1657"/>
                    <a:pt x="1" y="1951"/>
                    <a:pt x="211" y="2510"/>
                  </a:cubicBezTo>
                  <a:cubicBezTo>
                    <a:pt x="349" y="2911"/>
                    <a:pt x="933" y="3297"/>
                    <a:pt x="1516" y="3297"/>
                  </a:cubicBezTo>
                  <a:cubicBezTo>
                    <a:pt x="1745" y="3297"/>
                    <a:pt x="1974" y="3237"/>
                    <a:pt x="2176" y="3095"/>
                  </a:cubicBezTo>
                  <a:cubicBezTo>
                    <a:pt x="2891" y="2595"/>
                    <a:pt x="2493" y="1022"/>
                    <a:pt x="2382" y="571"/>
                  </a:cubicBezTo>
                  <a:cubicBezTo>
                    <a:pt x="2296" y="240"/>
                    <a:pt x="1952" y="0"/>
                    <a:pt x="1587" y="0"/>
                  </a:cubicBezTo>
                  <a:close/>
                </a:path>
              </a:pathLst>
            </a:custGeom>
            <a:solidFill>
              <a:srgbClr val="000000">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46"/>
            <p:cNvSpPr/>
            <p:nvPr/>
          </p:nvSpPr>
          <p:spPr>
            <a:xfrm rot="-712552">
              <a:off x="7154887" y="1676117"/>
              <a:ext cx="193047" cy="253983"/>
            </a:xfrm>
            <a:custGeom>
              <a:avLst/>
              <a:gdLst/>
              <a:ahLst/>
              <a:cxnLst/>
              <a:rect l="l" t="t" r="r" b="b"/>
              <a:pathLst>
                <a:path w="1565" h="2059" extrusionOk="0">
                  <a:moveTo>
                    <a:pt x="604" y="1"/>
                  </a:moveTo>
                  <a:cubicBezTo>
                    <a:pt x="588" y="1"/>
                    <a:pt x="572" y="3"/>
                    <a:pt x="556" y="7"/>
                  </a:cubicBezTo>
                  <a:cubicBezTo>
                    <a:pt x="1" y="159"/>
                    <a:pt x="132" y="2058"/>
                    <a:pt x="680" y="2058"/>
                  </a:cubicBezTo>
                  <a:cubicBezTo>
                    <a:pt x="696" y="2058"/>
                    <a:pt x="713" y="2057"/>
                    <a:pt x="730" y="2053"/>
                  </a:cubicBezTo>
                  <a:cubicBezTo>
                    <a:pt x="1564" y="1880"/>
                    <a:pt x="1081" y="1"/>
                    <a:pt x="604" y="1"/>
                  </a:cubicBezTo>
                  <a:close/>
                </a:path>
              </a:pathLst>
            </a:custGeom>
            <a:solidFill>
              <a:srgbClr val="FFFFFF">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46"/>
            <p:cNvSpPr/>
            <p:nvPr/>
          </p:nvSpPr>
          <p:spPr>
            <a:xfrm rot="-712552">
              <a:off x="7060031" y="2034021"/>
              <a:ext cx="239304" cy="123723"/>
            </a:xfrm>
            <a:custGeom>
              <a:avLst/>
              <a:gdLst/>
              <a:ahLst/>
              <a:cxnLst/>
              <a:rect l="l" t="t" r="r" b="b"/>
              <a:pathLst>
                <a:path w="1940" h="1003" extrusionOk="0">
                  <a:moveTo>
                    <a:pt x="1064" y="1"/>
                  </a:moveTo>
                  <a:cubicBezTo>
                    <a:pt x="1059" y="1"/>
                    <a:pt x="1055" y="1"/>
                    <a:pt x="1051" y="1"/>
                  </a:cubicBezTo>
                  <a:cubicBezTo>
                    <a:pt x="992" y="220"/>
                    <a:pt x="916" y="412"/>
                    <a:pt x="890" y="470"/>
                  </a:cubicBezTo>
                  <a:cubicBezTo>
                    <a:pt x="801" y="582"/>
                    <a:pt x="680" y="631"/>
                    <a:pt x="546" y="631"/>
                  </a:cubicBezTo>
                  <a:cubicBezTo>
                    <a:pt x="370" y="631"/>
                    <a:pt x="173" y="547"/>
                    <a:pt x="1" y="412"/>
                  </a:cubicBezTo>
                  <a:lnTo>
                    <a:pt x="1" y="412"/>
                  </a:lnTo>
                  <a:cubicBezTo>
                    <a:pt x="91" y="671"/>
                    <a:pt x="296" y="806"/>
                    <a:pt x="518" y="806"/>
                  </a:cubicBezTo>
                  <a:cubicBezTo>
                    <a:pt x="678" y="806"/>
                    <a:pt x="847" y="735"/>
                    <a:pt x="988" y="591"/>
                  </a:cubicBezTo>
                  <a:cubicBezTo>
                    <a:pt x="1088" y="849"/>
                    <a:pt x="1276" y="1002"/>
                    <a:pt x="1494" y="1002"/>
                  </a:cubicBezTo>
                  <a:cubicBezTo>
                    <a:pt x="1635" y="1002"/>
                    <a:pt x="1789" y="938"/>
                    <a:pt x="1939" y="796"/>
                  </a:cubicBezTo>
                  <a:lnTo>
                    <a:pt x="1939" y="796"/>
                  </a:lnTo>
                  <a:cubicBezTo>
                    <a:pt x="1805" y="830"/>
                    <a:pt x="1692" y="847"/>
                    <a:pt x="1595" y="847"/>
                  </a:cubicBezTo>
                  <a:cubicBezTo>
                    <a:pt x="1349" y="847"/>
                    <a:pt x="1212" y="738"/>
                    <a:pt x="1135" y="524"/>
                  </a:cubicBezTo>
                  <a:cubicBezTo>
                    <a:pt x="1171" y="394"/>
                    <a:pt x="1216" y="108"/>
                    <a:pt x="1229" y="46"/>
                  </a:cubicBezTo>
                  <a:cubicBezTo>
                    <a:pt x="1213" y="25"/>
                    <a:pt x="1123" y="1"/>
                    <a:pt x="10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46"/>
            <p:cNvSpPr/>
            <p:nvPr/>
          </p:nvSpPr>
          <p:spPr>
            <a:xfrm rot="-712552">
              <a:off x="7176633" y="1936517"/>
              <a:ext cx="177505" cy="105837"/>
            </a:xfrm>
            <a:custGeom>
              <a:avLst/>
              <a:gdLst/>
              <a:ahLst/>
              <a:cxnLst/>
              <a:rect l="l" t="t" r="r" b="b"/>
              <a:pathLst>
                <a:path w="1439" h="858" extrusionOk="0">
                  <a:moveTo>
                    <a:pt x="1439" y="0"/>
                  </a:moveTo>
                  <a:lnTo>
                    <a:pt x="1439" y="0"/>
                  </a:lnTo>
                  <a:cubicBezTo>
                    <a:pt x="621" y="14"/>
                    <a:pt x="1" y="581"/>
                    <a:pt x="45" y="818"/>
                  </a:cubicBezTo>
                  <a:cubicBezTo>
                    <a:pt x="163" y="845"/>
                    <a:pt x="276" y="857"/>
                    <a:pt x="382" y="857"/>
                  </a:cubicBezTo>
                  <a:cubicBezTo>
                    <a:pt x="647" y="857"/>
                    <a:pt x="875" y="780"/>
                    <a:pt x="1059" y="652"/>
                  </a:cubicBezTo>
                  <a:cubicBezTo>
                    <a:pt x="1269" y="509"/>
                    <a:pt x="1385" y="273"/>
                    <a:pt x="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46"/>
            <p:cNvSpPr/>
            <p:nvPr/>
          </p:nvSpPr>
          <p:spPr>
            <a:xfrm rot="-712552">
              <a:off x="7043905" y="1888647"/>
              <a:ext cx="150614" cy="179232"/>
            </a:xfrm>
            <a:custGeom>
              <a:avLst/>
              <a:gdLst/>
              <a:ahLst/>
              <a:cxnLst/>
              <a:rect l="l" t="t" r="r" b="b"/>
              <a:pathLst>
                <a:path w="1221" h="1453" extrusionOk="0">
                  <a:moveTo>
                    <a:pt x="68" y="0"/>
                  </a:moveTo>
                  <a:lnTo>
                    <a:pt x="68" y="0"/>
                  </a:lnTo>
                  <a:cubicBezTo>
                    <a:pt x="1" y="251"/>
                    <a:pt x="54" y="487"/>
                    <a:pt x="126" y="693"/>
                  </a:cubicBezTo>
                  <a:cubicBezTo>
                    <a:pt x="237" y="1001"/>
                    <a:pt x="635" y="1341"/>
                    <a:pt x="1153" y="1452"/>
                  </a:cubicBezTo>
                  <a:cubicBezTo>
                    <a:pt x="1220" y="693"/>
                    <a:pt x="389" y="112"/>
                    <a:pt x="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46"/>
            <p:cNvSpPr/>
            <p:nvPr/>
          </p:nvSpPr>
          <p:spPr>
            <a:xfrm>
              <a:off x="6367275" y="3888650"/>
              <a:ext cx="555850" cy="1186825"/>
            </a:xfrm>
            <a:custGeom>
              <a:avLst/>
              <a:gdLst/>
              <a:ahLst/>
              <a:cxnLst/>
              <a:rect l="l" t="t" r="r" b="b"/>
              <a:pathLst>
                <a:path w="22234" h="47473" extrusionOk="0">
                  <a:moveTo>
                    <a:pt x="21380" y="0"/>
                  </a:moveTo>
                  <a:lnTo>
                    <a:pt x="2459" y="8299"/>
                  </a:lnTo>
                  <a:lnTo>
                    <a:pt x="0" y="47473"/>
                  </a:lnTo>
                  <a:lnTo>
                    <a:pt x="22234" y="47473"/>
                  </a:lnTo>
                  <a:close/>
                </a:path>
              </a:pathLst>
            </a:custGeom>
            <a:solidFill>
              <a:schemeClr val="accent2"/>
            </a:solidFill>
            <a:ln>
              <a:noFill/>
            </a:ln>
          </p:spPr>
        </p:sp>
        <p:sp>
          <p:nvSpPr>
            <p:cNvPr id="7121" name="Google Shape;7121;p46"/>
            <p:cNvSpPr/>
            <p:nvPr/>
          </p:nvSpPr>
          <p:spPr>
            <a:xfrm>
              <a:off x="6785024" y="3518929"/>
              <a:ext cx="309625" cy="871850"/>
            </a:xfrm>
            <a:custGeom>
              <a:avLst/>
              <a:gdLst/>
              <a:ahLst/>
              <a:cxnLst/>
              <a:rect l="l" t="t" r="r" b="b"/>
              <a:pathLst>
                <a:path w="12385" h="34874" extrusionOk="0">
                  <a:moveTo>
                    <a:pt x="12022" y="1941"/>
                  </a:moveTo>
                  <a:cubicBezTo>
                    <a:pt x="11168" y="4252"/>
                    <a:pt x="7002" y="9227"/>
                    <a:pt x="5738" y="14714"/>
                  </a:cubicBezTo>
                  <a:cubicBezTo>
                    <a:pt x="4474" y="20201"/>
                    <a:pt x="5396" y="34444"/>
                    <a:pt x="4440" y="34865"/>
                  </a:cubicBezTo>
                  <a:cubicBezTo>
                    <a:pt x="3484" y="35286"/>
                    <a:pt x="-11" y="21420"/>
                    <a:pt x="0" y="17242"/>
                  </a:cubicBezTo>
                  <a:cubicBezTo>
                    <a:pt x="11" y="13064"/>
                    <a:pt x="2698" y="12528"/>
                    <a:pt x="4508" y="9796"/>
                  </a:cubicBezTo>
                  <a:cubicBezTo>
                    <a:pt x="6318" y="7064"/>
                    <a:pt x="9609" y="2157"/>
                    <a:pt x="10861" y="848"/>
                  </a:cubicBezTo>
                  <a:cubicBezTo>
                    <a:pt x="12113" y="-461"/>
                    <a:pt x="12876" y="-370"/>
                    <a:pt x="12022" y="1941"/>
                  </a:cubicBezTo>
                  <a:close/>
                </a:path>
              </a:pathLst>
            </a:custGeom>
            <a:solidFill>
              <a:schemeClr val="accent2"/>
            </a:solidFill>
            <a:ln>
              <a:noFill/>
            </a:ln>
          </p:spPr>
        </p:sp>
        <p:sp>
          <p:nvSpPr>
            <p:cNvPr id="7122" name="Google Shape;7122;p46"/>
            <p:cNvSpPr/>
            <p:nvPr/>
          </p:nvSpPr>
          <p:spPr>
            <a:xfrm>
              <a:off x="6421683" y="3657456"/>
              <a:ext cx="167075" cy="1299350"/>
            </a:xfrm>
            <a:custGeom>
              <a:avLst/>
              <a:gdLst/>
              <a:ahLst/>
              <a:cxnLst/>
              <a:rect l="l" t="t" r="r" b="b"/>
              <a:pathLst>
                <a:path w="6683" h="51974" extrusionOk="0">
                  <a:moveTo>
                    <a:pt x="6405" y="362"/>
                  </a:moveTo>
                  <a:cubicBezTo>
                    <a:pt x="5563" y="2127"/>
                    <a:pt x="1100" y="9185"/>
                    <a:pt x="258" y="17780"/>
                  </a:cubicBezTo>
                  <a:cubicBezTo>
                    <a:pt x="-584" y="26375"/>
                    <a:pt x="941" y="51603"/>
                    <a:pt x="1351" y="51933"/>
                  </a:cubicBezTo>
                  <a:cubicBezTo>
                    <a:pt x="1761" y="52263"/>
                    <a:pt x="2057" y="27218"/>
                    <a:pt x="2717" y="19761"/>
                  </a:cubicBezTo>
                  <a:cubicBezTo>
                    <a:pt x="3377" y="12304"/>
                    <a:pt x="4698" y="10425"/>
                    <a:pt x="5313" y="7192"/>
                  </a:cubicBezTo>
                  <a:cubicBezTo>
                    <a:pt x="5928" y="3959"/>
                    <a:pt x="7248" y="-1403"/>
                    <a:pt x="6405" y="362"/>
                  </a:cubicBezTo>
                  <a:close/>
                </a:path>
              </a:pathLst>
            </a:custGeom>
            <a:solidFill>
              <a:schemeClr val="accent2"/>
            </a:solidFill>
            <a:ln>
              <a:noFill/>
            </a:ln>
          </p:spPr>
        </p:sp>
        <p:sp>
          <p:nvSpPr>
            <p:cNvPr id="7123" name="Google Shape;7123;p46"/>
            <p:cNvSpPr/>
            <p:nvPr/>
          </p:nvSpPr>
          <p:spPr>
            <a:xfrm rot="-3130880">
              <a:off x="6322558" y="4015198"/>
              <a:ext cx="743319" cy="345632"/>
            </a:xfrm>
            <a:custGeom>
              <a:avLst/>
              <a:gdLst/>
              <a:ahLst/>
              <a:cxnLst/>
              <a:rect l="l" t="t" r="r" b="b"/>
              <a:pathLst>
                <a:path w="6026" h="2802" extrusionOk="0">
                  <a:moveTo>
                    <a:pt x="6026" y="1"/>
                  </a:moveTo>
                  <a:lnTo>
                    <a:pt x="6026" y="1"/>
                  </a:lnTo>
                  <a:cubicBezTo>
                    <a:pt x="5557" y="126"/>
                    <a:pt x="4123" y="546"/>
                    <a:pt x="3654" y="671"/>
                  </a:cubicBezTo>
                  <a:cubicBezTo>
                    <a:pt x="3185" y="791"/>
                    <a:pt x="2716" y="908"/>
                    <a:pt x="2238" y="992"/>
                  </a:cubicBezTo>
                  <a:cubicBezTo>
                    <a:pt x="1997" y="1042"/>
                    <a:pt x="1747" y="1109"/>
                    <a:pt x="1532" y="1234"/>
                  </a:cubicBezTo>
                  <a:cubicBezTo>
                    <a:pt x="1313" y="1350"/>
                    <a:pt x="1099" y="1488"/>
                    <a:pt x="916" y="1658"/>
                  </a:cubicBezTo>
                  <a:cubicBezTo>
                    <a:pt x="550" y="1989"/>
                    <a:pt x="237" y="2373"/>
                    <a:pt x="0" y="2801"/>
                  </a:cubicBezTo>
                  <a:cubicBezTo>
                    <a:pt x="295" y="2417"/>
                    <a:pt x="630" y="2064"/>
                    <a:pt x="1005" y="1770"/>
                  </a:cubicBezTo>
                  <a:cubicBezTo>
                    <a:pt x="1385" y="1479"/>
                    <a:pt x="1805" y="1251"/>
                    <a:pt x="2274" y="1176"/>
                  </a:cubicBezTo>
                  <a:cubicBezTo>
                    <a:pt x="2515" y="1131"/>
                    <a:pt x="2752" y="1077"/>
                    <a:pt x="2988" y="1015"/>
                  </a:cubicBezTo>
                  <a:cubicBezTo>
                    <a:pt x="3221" y="952"/>
                    <a:pt x="3458" y="885"/>
                    <a:pt x="3690" y="809"/>
                  </a:cubicBezTo>
                  <a:cubicBezTo>
                    <a:pt x="4154" y="657"/>
                    <a:pt x="5579" y="202"/>
                    <a:pt x="6026"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46"/>
            <p:cNvSpPr/>
            <p:nvPr/>
          </p:nvSpPr>
          <p:spPr>
            <a:xfrm rot="-3415621">
              <a:off x="6307361" y="3979714"/>
              <a:ext cx="395719" cy="177506"/>
            </a:xfrm>
            <a:custGeom>
              <a:avLst/>
              <a:gdLst/>
              <a:ahLst/>
              <a:cxnLst/>
              <a:rect l="l" t="t" r="r" b="b"/>
              <a:pathLst>
                <a:path w="3208" h="1439" extrusionOk="0">
                  <a:moveTo>
                    <a:pt x="3208" y="0"/>
                  </a:moveTo>
                  <a:lnTo>
                    <a:pt x="3208" y="0"/>
                  </a:lnTo>
                  <a:cubicBezTo>
                    <a:pt x="2913" y="36"/>
                    <a:pt x="2623" y="103"/>
                    <a:pt x="2346" y="201"/>
                  </a:cubicBezTo>
                  <a:cubicBezTo>
                    <a:pt x="2060" y="291"/>
                    <a:pt x="1787" y="402"/>
                    <a:pt x="1515" y="523"/>
                  </a:cubicBezTo>
                  <a:cubicBezTo>
                    <a:pt x="1247" y="653"/>
                    <a:pt x="988" y="787"/>
                    <a:pt x="729" y="938"/>
                  </a:cubicBezTo>
                  <a:cubicBezTo>
                    <a:pt x="479" y="1086"/>
                    <a:pt x="228" y="1256"/>
                    <a:pt x="1" y="1439"/>
                  </a:cubicBezTo>
                  <a:cubicBezTo>
                    <a:pt x="537" y="1189"/>
                    <a:pt x="1059" y="930"/>
                    <a:pt x="1591" y="684"/>
                  </a:cubicBezTo>
                  <a:cubicBezTo>
                    <a:pt x="1729" y="630"/>
                    <a:pt x="1859" y="568"/>
                    <a:pt x="1993" y="514"/>
                  </a:cubicBezTo>
                  <a:cubicBezTo>
                    <a:pt x="2127" y="452"/>
                    <a:pt x="2261" y="393"/>
                    <a:pt x="2395" y="335"/>
                  </a:cubicBezTo>
                  <a:cubicBezTo>
                    <a:pt x="2663" y="215"/>
                    <a:pt x="2935" y="112"/>
                    <a:pt x="3208" y="0"/>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46"/>
            <p:cNvSpPr/>
            <p:nvPr/>
          </p:nvSpPr>
          <p:spPr>
            <a:xfrm rot="-2577351">
              <a:off x="6638494" y="4623502"/>
              <a:ext cx="141733" cy="143460"/>
            </a:xfrm>
            <a:custGeom>
              <a:avLst/>
              <a:gdLst/>
              <a:ahLst/>
              <a:cxnLst/>
              <a:rect l="l" t="t" r="r" b="b"/>
              <a:pathLst>
                <a:path w="1149" h="1163" extrusionOk="0">
                  <a:moveTo>
                    <a:pt x="988" y="1"/>
                  </a:moveTo>
                  <a:cubicBezTo>
                    <a:pt x="961" y="1"/>
                    <a:pt x="943" y="10"/>
                    <a:pt x="925" y="14"/>
                  </a:cubicBezTo>
                  <a:lnTo>
                    <a:pt x="876" y="32"/>
                  </a:lnTo>
                  <a:cubicBezTo>
                    <a:pt x="631" y="148"/>
                    <a:pt x="479" y="336"/>
                    <a:pt x="340" y="528"/>
                  </a:cubicBezTo>
                  <a:cubicBezTo>
                    <a:pt x="206" y="715"/>
                    <a:pt x="90" y="925"/>
                    <a:pt x="1" y="1140"/>
                  </a:cubicBezTo>
                  <a:cubicBezTo>
                    <a:pt x="148" y="961"/>
                    <a:pt x="300" y="782"/>
                    <a:pt x="452" y="617"/>
                  </a:cubicBezTo>
                  <a:cubicBezTo>
                    <a:pt x="528" y="532"/>
                    <a:pt x="608" y="447"/>
                    <a:pt x="693" y="376"/>
                  </a:cubicBezTo>
                  <a:cubicBezTo>
                    <a:pt x="774" y="304"/>
                    <a:pt x="858" y="237"/>
                    <a:pt x="948" y="197"/>
                  </a:cubicBezTo>
                  <a:lnTo>
                    <a:pt x="961" y="193"/>
                  </a:lnTo>
                  <a:lnTo>
                    <a:pt x="961" y="193"/>
                  </a:lnTo>
                  <a:cubicBezTo>
                    <a:pt x="952" y="215"/>
                    <a:pt x="943" y="237"/>
                    <a:pt x="930" y="264"/>
                  </a:cubicBezTo>
                  <a:cubicBezTo>
                    <a:pt x="894" y="367"/>
                    <a:pt x="832" y="465"/>
                    <a:pt x="774" y="559"/>
                  </a:cubicBezTo>
                  <a:cubicBezTo>
                    <a:pt x="662" y="760"/>
                    <a:pt x="541" y="957"/>
                    <a:pt x="434" y="1162"/>
                  </a:cubicBezTo>
                  <a:cubicBezTo>
                    <a:pt x="608" y="1001"/>
                    <a:pt x="760" y="827"/>
                    <a:pt x="899" y="639"/>
                  </a:cubicBezTo>
                  <a:cubicBezTo>
                    <a:pt x="970" y="546"/>
                    <a:pt x="1033" y="443"/>
                    <a:pt x="1086" y="336"/>
                  </a:cubicBezTo>
                  <a:cubicBezTo>
                    <a:pt x="1104" y="309"/>
                    <a:pt x="1118" y="282"/>
                    <a:pt x="1126" y="246"/>
                  </a:cubicBezTo>
                  <a:cubicBezTo>
                    <a:pt x="1135" y="215"/>
                    <a:pt x="1149" y="179"/>
                    <a:pt x="1144" y="126"/>
                  </a:cubicBezTo>
                  <a:cubicBezTo>
                    <a:pt x="1144" y="99"/>
                    <a:pt x="1126" y="54"/>
                    <a:pt x="1086" y="23"/>
                  </a:cubicBezTo>
                  <a:cubicBezTo>
                    <a:pt x="1073" y="14"/>
                    <a:pt x="1055" y="10"/>
                    <a:pt x="103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46"/>
            <p:cNvSpPr/>
            <p:nvPr/>
          </p:nvSpPr>
          <p:spPr>
            <a:xfrm rot="-2270611">
              <a:off x="6790047" y="4437408"/>
              <a:ext cx="88814" cy="110400"/>
            </a:xfrm>
            <a:custGeom>
              <a:avLst/>
              <a:gdLst/>
              <a:ahLst/>
              <a:cxnLst/>
              <a:rect l="l" t="t" r="r" b="b"/>
              <a:pathLst>
                <a:path w="720" h="895" extrusionOk="0">
                  <a:moveTo>
                    <a:pt x="720" y="1"/>
                  </a:moveTo>
                  <a:cubicBezTo>
                    <a:pt x="630" y="54"/>
                    <a:pt x="559" y="112"/>
                    <a:pt x="483" y="179"/>
                  </a:cubicBezTo>
                  <a:cubicBezTo>
                    <a:pt x="416" y="246"/>
                    <a:pt x="349" y="322"/>
                    <a:pt x="291" y="394"/>
                  </a:cubicBezTo>
                  <a:cubicBezTo>
                    <a:pt x="228" y="465"/>
                    <a:pt x="170" y="541"/>
                    <a:pt x="121" y="626"/>
                  </a:cubicBezTo>
                  <a:cubicBezTo>
                    <a:pt x="72" y="711"/>
                    <a:pt x="27" y="800"/>
                    <a:pt x="1" y="894"/>
                  </a:cubicBezTo>
                  <a:cubicBezTo>
                    <a:pt x="90" y="845"/>
                    <a:pt x="166" y="782"/>
                    <a:pt x="233" y="715"/>
                  </a:cubicBezTo>
                  <a:cubicBezTo>
                    <a:pt x="304" y="648"/>
                    <a:pt x="367" y="577"/>
                    <a:pt x="429" y="505"/>
                  </a:cubicBezTo>
                  <a:cubicBezTo>
                    <a:pt x="492" y="429"/>
                    <a:pt x="545" y="354"/>
                    <a:pt x="595" y="269"/>
                  </a:cubicBezTo>
                  <a:cubicBezTo>
                    <a:pt x="648" y="188"/>
                    <a:pt x="693" y="99"/>
                    <a:pt x="72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46"/>
            <p:cNvSpPr/>
            <p:nvPr/>
          </p:nvSpPr>
          <p:spPr>
            <a:xfrm rot="-3993017">
              <a:off x="6355334" y="4725394"/>
              <a:ext cx="347238" cy="174297"/>
            </a:xfrm>
            <a:custGeom>
              <a:avLst/>
              <a:gdLst/>
              <a:ahLst/>
              <a:cxnLst/>
              <a:rect l="l" t="t" r="r" b="b"/>
              <a:pathLst>
                <a:path w="2815" h="1413" extrusionOk="0">
                  <a:moveTo>
                    <a:pt x="2540" y="1"/>
                  </a:moveTo>
                  <a:cubicBezTo>
                    <a:pt x="2527" y="1"/>
                    <a:pt x="2515" y="1"/>
                    <a:pt x="2502" y="1"/>
                  </a:cubicBezTo>
                  <a:cubicBezTo>
                    <a:pt x="2390" y="10"/>
                    <a:pt x="2292" y="37"/>
                    <a:pt x="2189" y="63"/>
                  </a:cubicBezTo>
                  <a:cubicBezTo>
                    <a:pt x="1796" y="188"/>
                    <a:pt x="1425" y="367"/>
                    <a:pt x="1072" y="568"/>
                  </a:cubicBezTo>
                  <a:cubicBezTo>
                    <a:pt x="1461" y="434"/>
                    <a:pt x="1841" y="291"/>
                    <a:pt x="2225" y="202"/>
                  </a:cubicBezTo>
                  <a:cubicBezTo>
                    <a:pt x="2319" y="180"/>
                    <a:pt x="2421" y="166"/>
                    <a:pt x="2511" y="166"/>
                  </a:cubicBezTo>
                  <a:cubicBezTo>
                    <a:pt x="2555" y="166"/>
                    <a:pt x="2595" y="171"/>
                    <a:pt x="2622" y="184"/>
                  </a:cubicBezTo>
                  <a:cubicBezTo>
                    <a:pt x="2631" y="188"/>
                    <a:pt x="2636" y="193"/>
                    <a:pt x="2636" y="193"/>
                  </a:cubicBezTo>
                  <a:lnTo>
                    <a:pt x="2636" y="197"/>
                  </a:lnTo>
                  <a:lnTo>
                    <a:pt x="2636" y="215"/>
                  </a:lnTo>
                  <a:cubicBezTo>
                    <a:pt x="2636" y="278"/>
                    <a:pt x="2569" y="345"/>
                    <a:pt x="2497" y="398"/>
                  </a:cubicBezTo>
                  <a:cubicBezTo>
                    <a:pt x="2426" y="456"/>
                    <a:pt x="2341" y="506"/>
                    <a:pt x="2252" y="550"/>
                  </a:cubicBezTo>
                  <a:cubicBezTo>
                    <a:pt x="2077" y="644"/>
                    <a:pt x="1894" y="725"/>
                    <a:pt x="1711" y="796"/>
                  </a:cubicBezTo>
                  <a:cubicBezTo>
                    <a:pt x="1528" y="876"/>
                    <a:pt x="1336" y="943"/>
                    <a:pt x="1148" y="1010"/>
                  </a:cubicBezTo>
                  <a:lnTo>
                    <a:pt x="0" y="1412"/>
                  </a:lnTo>
                  <a:cubicBezTo>
                    <a:pt x="402" y="1350"/>
                    <a:pt x="800" y="1256"/>
                    <a:pt x="1193" y="1144"/>
                  </a:cubicBezTo>
                  <a:cubicBezTo>
                    <a:pt x="1582" y="1033"/>
                    <a:pt x="1966" y="894"/>
                    <a:pt x="2341" y="707"/>
                  </a:cubicBezTo>
                  <a:cubicBezTo>
                    <a:pt x="2430" y="658"/>
                    <a:pt x="2524" y="599"/>
                    <a:pt x="2609" y="532"/>
                  </a:cubicBezTo>
                  <a:cubicBezTo>
                    <a:pt x="2654" y="501"/>
                    <a:pt x="2694" y="461"/>
                    <a:pt x="2734" y="416"/>
                  </a:cubicBezTo>
                  <a:cubicBezTo>
                    <a:pt x="2747" y="394"/>
                    <a:pt x="2770" y="367"/>
                    <a:pt x="2783" y="331"/>
                  </a:cubicBezTo>
                  <a:cubicBezTo>
                    <a:pt x="2792" y="300"/>
                    <a:pt x="2805" y="264"/>
                    <a:pt x="2810" y="224"/>
                  </a:cubicBezTo>
                  <a:cubicBezTo>
                    <a:pt x="2814" y="211"/>
                    <a:pt x="2810" y="188"/>
                    <a:pt x="2805" y="166"/>
                  </a:cubicBezTo>
                  <a:cubicBezTo>
                    <a:pt x="2805" y="144"/>
                    <a:pt x="2792" y="121"/>
                    <a:pt x="2783" y="104"/>
                  </a:cubicBezTo>
                  <a:cubicBezTo>
                    <a:pt x="2770" y="81"/>
                    <a:pt x="2756" y="72"/>
                    <a:pt x="2738" y="54"/>
                  </a:cubicBezTo>
                  <a:cubicBezTo>
                    <a:pt x="2721" y="37"/>
                    <a:pt x="2703" y="32"/>
                    <a:pt x="2689" y="28"/>
                  </a:cubicBezTo>
                  <a:cubicBezTo>
                    <a:pt x="2630" y="3"/>
                    <a:pt x="2585" y="1"/>
                    <a:pt x="2540"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46"/>
            <p:cNvSpPr/>
            <p:nvPr/>
          </p:nvSpPr>
          <p:spPr>
            <a:xfrm rot="-3214881">
              <a:off x="6632961" y="4182320"/>
              <a:ext cx="292717" cy="188607"/>
            </a:xfrm>
            <a:custGeom>
              <a:avLst/>
              <a:gdLst/>
              <a:ahLst/>
              <a:cxnLst/>
              <a:rect l="l" t="t" r="r" b="b"/>
              <a:pathLst>
                <a:path w="2373" h="1529" extrusionOk="0">
                  <a:moveTo>
                    <a:pt x="2373" y="1"/>
                  </a:moveTo>
                  <a:lnTo>
                    <a:pt x="1778" y="389"/>
                  </a:lnTo>
                  <a:cubicBezTo>
                    <a:pt x="1586" y="514"/>
                    <a:pt x="1390" y="644"/>
                    <a:pt x="1189" y="764"/>
                  </a:cubicBezTo>
                  <a:cubicBezTo>
                    <a:pt x="791" y="1019"/>
                    <a:pt x="389" y="1256"/>
                    <a:pt x="1" y="1528"/>
                  </a:cubicBezTo>
                  <a:cubicBezTo>
                    <a:pt x="228" y="1457"/>
                    <a:pt x="447" y="1367"/>
                    <a:pt x="657" y="1260"/>
                  </a:cubicBezTo>
                  <a:cubicBezTo>
                    <a:pt x="872" y="1162"/>
                    <a:pt x="1077" y="1046"/>
                    <a:pt x="1283" y="916"/>
                  </a:cubicBezTo>
                  <a:cubicBezTo>
                    <a:pt x="1484" y="787"/>
                    <a:pt x="1680" y="653"/>
                    <a:pt x="1863" y="501"/>
                  </a:cubicBezTo>
                  <a:cubicBezTo>
                    <a:pt x="2046" y="353"/>
                    <a:pt x="2221" y="184"/>
                    <a:pt x="2373" y="1"/>
                  </a:cubicBezTo>
                  <a:close/>
                </a:path>
              </a:pathLst>
            </a:custGeom>
            <a:solidFill>
              <a:srgbClr val="FFCE00">
                <a:alpha val="26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114300" indent="0">
              <a:buNone/>
            </a:pPr>
            <a:r>
              <a:rPr lang="fr-FR" dirty="0"/>
              <a:t>En plus des disciplines communes à tous les élèves de 2</a:t>
            </a:r>
            <a:r>
              <a:rPr lang="fr-FR" baseline="30000" dirty="0"/>
              <a:t>nde</a:t>
            </a:r>
            <a:r>
              <a:rPr lang="fr-FR" dirty="0"/>
              <a:t>, tu auras 2 enseignements spécifiques:</a:t>
            </a:r>
          </a:p>
          <a:p>
            <a:pPr marL="114300" indent="0">
              <a:buNone/>
            </a:pPr>
            <a:endParaRPr lang="fr-FR" dirty="0"/>
          </a:p>
          <a:p>
            <a:pPr marL="285750" indent="-171450">
              <a:buFont typeface="Wingdings" panose="05000000000000000000" pitchFamily="2" charset="2"/>
              <a:buChar char="w"/>
            </a:pPr>
            <a:r>
              <a:rPr lang="fr-FR" dirty="0">
                <a:sym typeface="Wingdings" panose="05000000000000000000" pitchFamily="2" charset="2"/>
              </a:rPr>
              <a:t>4h/semaine d’Approfondissement Culturel et Linguistique (= la littérature australienne)</a:t>
            </a:r>
          </a:p>
          <a:p>
            <a:pPr marL="114300" indent="0">
              <a:buNone/>
            </a:pPr>
            <a:endParaRPr lang="fr-FR" dirty="0">
              <a:sym typeface="Wingdings" panose="05000000000000000000" pitchFamily="2" charset="2"/>
            </a:endParaRPr>
          </a:p>
          <a:p>
            <a:pPr marL="114300" indent="0">
              <a:buNone/>
            </a:pPr>
            <a:endParaRPr lang="fr-FR" dirty="0">
              <a:sym typeface="Wingdings" panose="05000000000000000000" pitchFamily="2" charset="2"/>
            </a:endParaRPr>
          </a:p>
          <a:p>
            <a:pPr marL="285750" indent="-171450">
              <a:buFont typeface="Wingdings" panose="05000000000000000000" pitchFamily="2" charset="2"/>
              <a:buChar char="w"/>
            </a:pPr>
            <a:r>
              <a:rPr lang="fr-FR" dirty="0">
                <a:sym typeface="Wingdings" panose="05000000000000000000" pitchFamily="2" charset="2"/>
              </a:rPr>
              <a:t>2h/semaine d’histoire/géographie en anglais sur des parties du programme dédiées à l’Australie</a:t>
            </a:r>
          </a:p>
          <a:p>
            <a:pPr marL="285750" indent="-171450">
              <a:buFont typeface="Wingdings" panose="05000000000000000000" pitchFamily="2" charset="2"/>
              <a:buChar char="w"/>
            </a:pPr>
            <a:endParaRPr lang="fr-FR" dirty="0">
              <a:sym typeface="Wingdings" panose="05000000000000000000" pitchFamily="2" charset="2"/>
            </a:endParaRPr>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a:p>
            <a:pPr marL="114300" indent="0">
              <a:buNone/>
            </a:pPr>
            <a:endParaRPr lang="fr-FR" dirty="0"/>
          </a:p>
        </p:txBody>
      </p:sp>
      <p:sp>
        <p:nvSpPr>
          <p:cNvPr id="3" name="Titre 2"/>
          <p:cNvSpPr>
            <a:spLocks noGrp="1"/>
          </p:cNvSpPr>
          <p:nvPr>
            <p:ph type="title"/>
          </p:nvPr>
        </p:nvSpPr>
        <p:spPr/>
        <p:txBody>
          <a:bodyPr/>
          <a:lstStyle/>
          <a:p>
            <a:r>
              <a:rPr lang="fr-FR" dirty="0"/>
              <a:t>L’EMPLOI DU TEMPS EN 2</a:t>
            </a:r>
            <a:r>
              <a:rPr lang="fr-FR" baseline="30000" dirty="0"/>
              <a:t>nde</a:t>
            </a:r>
            <a:r>
              <a:rPr lang="fr-FR" dirty="0"/>
              <a:t> SIA</a:t>
            </a:r>
          </a:p>
        </p:txBody>
      </p:sp>
      <p:pic>
        <p:nvPicPr>
          <p:cNvPr id="4" name="Image 3"/>
          <p:cNvPicPr>
            <a:picLocks noChangeAspect="1"/>
          </p:cNvPicPr>
          <p:nvPr/>
        </p:nvPicPr>
        <p:blipFill>
          <a:blip r:embed="rId2"/>
          <a:stretch>
            <a:fillRect/>
          </a:stretch>
        </p:blipFill>
        <p:spPr>
          <a:xfrm>
            <a:off x="1891128" y="2817875"/>
            <a:ext cx="832196" cy="602625"/>
          </a:xfrm>
          <a:prstGeom prst="rect">
            <a:avLst/>
          </a:prstGeom>
        </p:spPr>
      </p:pic>
      <p:sp>
        <p:nvSpPr>
          <p:cNvPr id="5" name="ZoneTexte 4"/>
          <p:cNvSpPr txBox="1"/>
          <p:nvPr/>
        </p:nvSpPr>
        <p:spPr>
          <a:xfrm>
            <a:off x="2796209" y="2817875"/>
            <a:ext cx="5319085" cy="830997"/>
          </a:xfrm>
          <a:prstGeom prst="rect">
            <a:avLst/>
          </a:prstGeom>
          <a:noFill/>
        </p:spPr>
        <p:txBody>
          <a:bodyPr wrap="none" rtlCol="0">
            <a:spAutoFit/>
          </a:bodyPr>
          <a:lstStyle/>
          <a:p>
            <a:r>
              <a:rPr lang="fr-FR" sz="1200" b="1" dirty="0">
                <a:solidFill>
                  <a:schemeClr val="dk1"/>
                </a:solidFill>
                <a:latin typeface="Karla"/>
                <a:ea typeface="Karla"/>
                <a:cs typeface="Karla"/>
                <a:sym typeface="Karla"/>
              </a:rPr>
              <a:t>1/ En section tu auras donc plus d’heures de cours (env. + 3h/semaine)</a:t>
            </a:r>
          </a:p>
          <a:p>
            <a:endParaRPr lang="fr-FR" sz="1200" b="1" dirty="0">
              <a:solidFill>
                <a:schemeClr val="dk1"/>
              </a:solidFill>
              <a:latin typeface="Karla"/>
              <a:ea typeface="Karla"/>
              <a:cs typeface="Karla"/>
              <a:sym typeface="Karla"/>
            </a:endParaRPr>
          </a:p>
          <a:p>
            <a:r>
              <a:rPr lang="fr-FR" sz="1200" b="1" dirty="0">
                <a:solidFill>
                  <a:schemeClr val="dk1"/>
                </a:solidFill>
                <a:latin typeface="Karla"/>
                <a:ea typeface="Karla"/>
                <a:cs typeface="Karla"/>
                <a:sym typeface="Karla"/>
              </a:rPr>
              <a:t>2/ La littérature et son étude ont une place importante dans ce cursus </a:t>
            </a:r>
          </a:p>
          <a:p>
            <a:r>
              <a:rPr lang="fr-FR" sz="1200" dirty="0">
                <a:solidFill>
                  <a:schemeClr val="dk1"/>
                </a:solidFill>
                <a:latin typeface="Karla"/>
                <a:ea typeface="Karla"/>
                <a:cs typeface="Karla"/>
                <a:sym typeface="Karla"/>
              </a:rPr>
              <a:t> </a:t>
            </a:r>
          </a:p>
        </p:txBody>
      </p:sp>
    </p:spTree>
    <p:extLst>
      <p:ext uri="{BB962C8B-B14F-4D97-AF65-F5344CB8AC3E}">
        <p14:creationId xmlns:p14="http://schemas.microsoft.com/office/powerpoint/2010/main" val="2106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pPr marL="447675" indent="0" algn="just">
              <a:buNone/>
            </a:pPr>
            <a:r>
              <a:rPr lang="fr-FR" dirty="0"/>
              <a:t>À la fin de la 2</a:t>
            </a:r>
            <a:r>
              <a:rPr lang="fr-FR" baseline="30000" dirty="0"/>
              <a:t>nde</a:t>
            </a:r>
            <a:r>
              <a:rPr lang="fr-FR" dirty="0"/>
              <a:t>, tu peux faire le choix d’arrêter ou de continuer ton cursus en section internationale. Si tu arrêtes, tu intégreras une classe standard l’année suivante. Si tu souhaites poursuivre, c’est le conseil de classe qui validera ou non ton souhait au vu de tes résultats et ton investissement. </a:t>
            </a:r>
          </a:p>
          <a:p>
            <a:pPr marL="447675" indent="0" algn="just">
              <a:buNone/>
            </a:pPr>
            <a:endParaRPr lang="fr-FR" dirty="0"/>
          </a:p>
          <a:p>
            <a:pPr marL="447675" indent="0" algn="just">
              <a:buNone/>
            </a:pPr>
            <a:r>
              <a:rPr lang="fr-FR" sz="1400" b="1" dirty="0"/>
              <a:t>Les enseignements spécifiques en 1</a:t>
            </a:r>
            <a:r>
              <a:rPr lang="fr-FR" sz="1400" b="1" baseline="30000" dirty="0"/>
              <a:t>ère </a:t>
            </a:r>
            <a:r>
              <a:rPr lang="fr-FR" sz="1400" b="1" dirty="0"/>
              <a:t>:</a:t>
            </a:r>
          </a:p>
          <a:p>
            <a:pPr marL="447675" indent="0" algn="just">
              <a:buNone/>
              <a:tabLst>
                <a:tab pos="714375" algn="l"/>
              </a:tabLst>
            </a:pPr>
            <a:r>
              <a:rPr lang="fr-FR" dirty="0"/>
              <a:t>	</a:t>
            </a:r>
            <a:r>
              <a:rPr lang="fr-FR" dirty="0">
                <a:sym typeface="Wingdings" panose="05000000000000000000" pitchFamily="2" charset="2"/>
              </a:rPr>
              <a:t></a:t>
            </a:r>
            <a:r>
              <a:rPr lang="fr-FR" dirty="0"/>
              <a:t>4h30/semaine d’ACL (littérature australienne)</a:t>
            </a:r>
          </a:p>
          <a:p>
            <a:pPr marL="447675" indent="0" algn="just">
              <a:buNone/>
              <a:tabLst>
                <a:tab pos="714375" algn="l"/>
              </a:tabLst>
            </a:pPr>
            <a:endParaRPr lang="fr-FR" dirty="0"/>
          </a:p>
          <a:p>
            <a:pPr marL="447675" indent="0" algn="just">
              <a:buNone/>
              <a:tabLst>
                <a:tab pos="714375" algn="l"/>
              </a:tabLst>
            </a:pPr>
            <a:r>
              <a:rPr lang="fr-FR" dirty="0"/>
              <a:t>	</a:t>
            </a:r>
            <a:r>
              <a:rPr lang="fr-FR" dirty="0">
                <a:sym typeface="Wingdings" panose="05000000000000000000" pitchFamily="2" charset="2"/>
              </a:rPr>
              <a:t> 2h/semaine d’</a:t>
            </a:r>
            <a:r>
              <a:rPr lang="fr-FR" dirty="0" err="1">
                <a:sym typeface="Wingdings" panose="05000000000000000000" pitchFamily="2" charset="2"/>
              </a:rPr>
              <a:t>hist</a:t>
            </a:r>
            <a:r>
              <a:rPr lang="fr-FR" dirty="0">
                <a:sym typeface="Wingdings" panose="05000000000000000000" pitchFamily="2" charset="2"/>
              </a:rPr>
              <a:t>-géo en anglais </a:t>
            </a:r>
          </a:p>
          <a:p>
            <a:pPr marL="447675" indent="0" algn="just">
              <a:buNone/>
              <a:tabLst>
                <a:tab pos="714375" algn="l"/>
              </a:tabLst>
            </a:pPr>
            <a:endParaRPr lang="fr-FR" dirty="0">
              <a:sym typeface="Wingdings" panose="05000000000000000000" pitchFamily="2" charset="2"/>
            </a:endParaRPr>
          </a:p>
          <a:p>
            <a:pPr marL="447675" indent="0" algn="just">
              <a:buNone/>
              <a:tabLst>
                <a:tab pos="714375" algn="l"/>
              </a:tabLst>
            </a:pPr>
            <a:r>
              <a:rPr lang="fr-FR" dirty="0">
                <a:sym typeface="Wingdings" panose="05000000000000000000" pitchFamily="2" charset="2"/>
              </a:rPr>
              <a:t>	 2h/semaine de Connaissance du Monde (cet enseignement remplace les cours d’anglais LVA)</a:t>
            </a:r>
          </a:p>
          <a:p>
            <a:pPr marL="447675" indent="0" algn="just">
              <a:buNone/>
              <a:tabLst>
                <a:tab pos="714375" algn="l"/>
              </a:tabLst>
            </a:pPr>
            <a:endParaRPr lang="fr-FR" dirty="0">
              <a:sym typeface="Wingdings" panose="05000000000000000000" pitchFamily="2" charset="2"/>
            </a:endParaRPr>
          </a:p>
          <a:p>
            <a:pPr marL="447675" indent="0" algn="just">
              <a:buNone/>
            </a:pPr>
            <a:r>
              <a:rPr lang="fr-FR" sz="1400" b="1" dirty="0"/>
              <a:t>Les enseignements spécifiques en Tale :</a:t>
            </a:r>
          </a:p>
          <a:p>
            <a:pPr marL="447675" indent="0" algn="just">
              <a:buNone/>
              <a:tabLst>
                <a:tab pos="714375" algn="l"/>
              </a:tabLst>
            </a:pPr>
            <a:r>
              <a:rPr lang="fr-FR" dirty="0"/>
              <a:t>	</a:t>
            </a:r>
            <a:r>
              <a:rPr lang="fr-FR" dirty="0">
                <a:sym typeface="Wingdings" panose="05000000000000000000" pitchFamily="2" charset="2"/>
              </a:rPr>
              <a:t></a:t>
            </a:r>
            <a:r>
              <a:rPr lang="fr-FR" dirty="0"/>
              <a:t>4h30/semaine d’ACL (littérature australienne)</a:t>
            </a:r>
          </a:p>
          <a:p>
            <a:pPr marL="447675" indent="0" algn="just">
              <a:buNone/>
              <a:tabLst>
                <a:tab pos="714375" algn="l"/>
              </a:tabLst>
            </a:pPr>
            <a:endParaRPr lang="fr-FR" dirty="0"/>
          </a:p>
          <a:p>
            <a:pPr marL="447675" indent="0" algn="just">
              <a:buNone/>
              <a:tabLst>
                <a:tab pos="714375" algn="l"/>
              </a:tabLst>
            </a:pPr>
            <a:r>
              <a:rPr lang="fr-FR" dirty="0"/>
              <a:t>	</a:t>
            </a:r>
            <a:r>
              <a:rPr lang="fr-FR" dirty="0">
                <a:sym typeface="Wingdings" panose="05000000000000000000" pitchFamily="2" charset="2"/>
              </a:rPr>
              <a:t> 2h/semaine d’</a:t>
            </a:r>
            <a:r>
              <a:rPr lang="fr-FR" dirty="0" err="1">
                <a:sym typeface="Wingdings" panose="05000000000000000000" pitchFamily="2" charset="2"/>
              </a:rPr>
              <a:t>hist</a:t>
            </a:r>
            <a:r>
              <a:rPr lang="fr-FR" dirty="0">
                <a:sym typeface="Wingdings" panose="05000000000000000000" pitchFamily="2" charset="2"/>
              </a:rPr>
              <a:t>-géo en anglais </a:t>
            </a:r>
          </a:p>
          <a:p>
            <a:pPr marL="447675" indent="0" algn="just">
              <a:buNone/>
              <a:tabLst>
                <a:tab pos="714375" algn="l"/>
              </a:tabLst>
            </a:pPr>
            <a:endParaRPr lang="fr-FR" dirty="0">
              <a:sym typeface="Wingdings" panose="05000000000000000000" pitchFamily="2" charset="2"/>
            </a:endParaRPr>
          </a:p>
          <a:p>
            <a:pPr marL="447675" indent="0" algn="just">
              <a:buNone/>
              <a:tabLst>
                <a:tab pos="714375" algn="l"/>
              </a:tabLst>
            </a:pPr>
            <a:r>
              <a:rPr lang="fr-FR" dirty="0">
                <a:sym typeface="Wingdings" panose="05000000000000000000" pitchFamily="2" charset="2"/>
              </a:rPr>
              <a:t>	 2h/semaine de Connaissance du Monde (cet enseignement remplace les cours d’anglais LVA)</a:t>
            </a:r>
            <a:endParaRPr lang="fr-FR" dirty="0"/>
          </a:p>
          <a:p>
            <a:pPr marL="447675" indent="0" algn="just">
              <a:buNone/>
              <a:tabLst>
                <a:tab pos="714375" algn="l"/>
              </a:tabLst>
            </a:pPr>
            <a:endParaRPr lang="fr-FR" dirty="0"/>
          </a:p>
        </p:txBody>
      </p:sp>
      <p:sp>
        <p:nvSpPr>
          <p:cNvPr id="3" name="Titre 2"/>
          <p:cNvSpPr>
            <a:spLocks noGrp="1"/>
          </p:cNvSpPr>
          <p:nvPr>
            <p:ph type="title"/>
          </p:nvPr>
        </p:nvSpPr>
        <p:spPr/>
        <p:txBody>
          <a:bodyPr/>
          <a:lstStyle/>
          <a:p>
            <a:r>
              <a:rPr lang="fr-FR" dirty="0"/>
              <a:t>Poursuivre en 1</a:t>
            </a:r>
            <a:r>
              <a:rPr lang="fr-FR" baseline="30000" dirty="0"/>
              <a:t>ère</a:t>
            </a:r>
            <a:r>
              <a:rPr lang="fr-FR" dirty="0"/>
              <a:t> et Tale SIA </a:t>
            </a:r>
          </a:p>
        </p:txBody>
      </p:sp>
      <p:pic>
        <p:nvPicPr>
          <p:cNvPr id="4" name="Image 3"/>
          <p:cNvPicPr>
            <a:picLocks noChangeAspect="1"/>
          </p:cNvPicPr>
          <p:nvPr/>
        </p:nvPicPr>
        <p:blipFill>
          <a:blip r:embed="rId2"/>
          <a:stretch>
            <a:fillRect/>
          </a:stretch>
        </p:blipFill>
        <p:spPr>
          <a:xfrm>
            <a:off x="257322" y="1269534"/>
            <a:ext cx="918955" cy="515700"/>
          </a:xfrm>
          <a:prstGeom prst="rect">
            <a:avLst/>
          </a:prstGeom>
        </p:spPr>
      </p:pic>
    </p:spTree>
    <p:extLst>
      <p:ext uri="{BB962C8B-B14F-4D97-AF65-F5344CB8AC3E}">
        <p14:creationId xmlns:p14="http://schemas.microsoft.com/office/powerpoint/2010/main" val="510802626"/>
      </p:ext>
    </p:extLst>
  </p:cSld>
  <p:clrMapOvr>
    <a:masterClrMapping/>
  </p:clrMapOvr>
</p:sld>
</file>

<file path=ppt/theme/theme1.xml><?xml version="1.0" encoding="utf-8"?>
<a:theme xmlns:a="http://schemas.openxmlformats.org/drawingml/2006/main" name=" Happy Australia Day by Slidesgo">
  <a:themeElements>
    <a:clrScheme name="Simple Light">
      <a:dk1>
        <a:srgbClr val="FFFFFF"/>
      </a:dk1>
      <a:lt1>
        <a:srgbClr val="65C1B2"/>
      </a:lt1>
      <a:dk2>
        <a:srgbClr val="132B5F"/>
      </a:dk2>
      <a:lt2>
        <a:srgbClr val="045B6D"/>
      </a:lt2>
      <a:accent1>
        <a:srgbClr val="C80D0D"/>
      </a:accent1>
      <a:accent2>
        <a:srgbClr val="AD4C43"/>
      </a:accent2>
      <a:accent3>
        <a:srgbClr val="94A74D"/>
      </a:accent3>
      <a:accent4>
        <a:srgbClr val="FFCE00"/>
      </a:accent4>
      <a:accent5>
        <a:srgbClr val="999999"/>
      </a:accent5>
      <a:accent6>
        <a:srgbClr val="00000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1368</Words>
  <Application>Microsoft Office PowerPoint</Application>
  <PresentationFormat>Affichage à l'écran (16:9)</PresentationFormat>
  <Paragraphs>163</Paragraphs>
  <Slides>19</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Bellota Text</vt:lpstr>
      <vt:lpstr>Karla</vt:lpstr>
      <vt:lpstr>Oswald SemiBold</vt:lpstr>
      <vt:lpstr>Wingdings</vt:lpstr>
      <vt:lpstr> Happy Australia Day by Slidesgo</vt:lpstr>
      <vt:lpstr> SECTION INTERNATIONALE AUSTRALIENNE NIVEAU LYCEE</vt:lpstr>
      <vt:lpstr>AVANT-PROPOS</vt:lpstr>
      <vt:lpstr>Présentation PowerPoint</vt:lpstr>
      <vt:lpstr>QUEL PROFIL D’ ÉLÈVE?  </vt:lpstr>
      <vt:lpstr>LE RECRUTEMENT </vt:lpstr>
      <vt:lpstr>Dans quel lycée postuler?</vt:lpstr>
      <vt:lpstr>Quelques conseils pour se préparer aux épreuves de sélection</vt:lpstr>
      <vt:lpstr>L’EMPLOI DU TEMPS EN 2nde SIA</vt:lpstr>
      <vt:lpstr>Poursuivre en 1ère et Tale SIA </vt:lpstr>
      <vt:lpstr>Présentation PowerPoint</vt:lpstr>
      <vt:lpstr>Présentation PowerPoint</vt:lpstr>
      <vt:lpstr>Présentation PowerPoint</vt:lpstr>
      <vt:lpstr>LE BAC INTERNATIONAL (BFI)</vt:lpstr>
      <vt:lpstr>Résultats au BFI</vt:lpstr>
      <vt:lpstr>Quels sont les avantages à passer son BFI?   -bonification sur parcoursup dans de nombreuses filières post-bac   -le BFI est un dipome réputé et reconnu même à l’international   -excellente maîtrise de la langue anglaise (parlée et écrite)   -acquisition de connaissances solides sur la culture et la littérature  australiennes qui seront un parfait tremplin pour la poursuite d’études en  Australie ou dans un autre pays anglophone   -acquisition de solides outils méthodologiques, capacité à s’organiser,  travailler en autonomie et faire face à une charge importante de travail (de  véritables atouts pour la poursuite d’études)    </vt:lpstr>
      <vt:lpstr>Etre en SIA, c’est aussi la possibilité </vt:lpstr>
      <vt:lpstr>Infos supplémentaires sur le BFI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INTERNATIONALE AUSTRALIENNE</dc:title>
  <dc:creator>selmour</dc:creator>
  <cp:lastModifiedBy>acavard</cp:lastModifiedBy>
  <cp:revision>30</cp:revision>
  <dcterms:modified xsi:type="dcterms:W3CDTF">2025-07-03T00:23:43Z</dcterms:modified>
</cp:coreProperties>
</file>