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ACA"/>
          </a:solidFill>
        </a:fill>
      </a:tcStyle>
    </a:wholeTbl>
    <a:band2H>
      <a:tcTxStyle/>
      <a:tcStyle>
        <a:tcBdr/>
        <a:fill>
          <a:solidFill>
            <a:srgbClr val="F2E7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ACA"/>
          </a:solidFill>
        </a:fill>
      </a:tcStyle>
    </a:wholeTbl>
    <a:band2H>
      <a:tcTxStyle/>
      <a:tcStyle>
        <a:tcBdr/>
        <a:fill>
          <a:solidFill>
            <a:srgbClr val="F2E7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5CB"/>
          </a:solidFill>
        </a:fill>
      </a:tcStyle>
    </a:wholeTbl>
    <a:band2H>
      <a:tcTxStyle/>
      <a:tcStyle>
        <a:tcBdr/>
        <a:fill>
          <a:solidFill>
            <a:srgbClr val="FAF3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1DE"/>
          </a:solidFill>
        </a:fill>
      </a:tcStyle>
    </a:wholeTbl>
    <a:band2H>
      <a:tcTxStyle/>
      <a:tcStyle>
        <a:tcBdr/>
        <a:fill>
          <a:solidFill>
            <a:srgbClr val="EFE9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91" y="-8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00780921"/>
      </p:ext>
    </p:extLst>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Century Gothic"/>
      </a:defRPr>
    </a:lvl1pPr>
    <a:lvl2pPr indent="228600" latinLnBrk="0">
      <a:defRPr sz="1200">
        <a:solidFill>
          <a:srgbClr val="FFFFFF"/>
        </a:solidFill>
        <a:latin typeface="+mn-lt"/>
        <a:ea typeface="+mn-ea"/>
        <a:cs typeface="+mn-cs"/>
        <a:sym typeface="Century Gothic"/>
      </a:defRPr>
    </a:lvl2pPr>
    <a:lvl3pPr indent="457200" latinLnBrk="0">
      <a:defRPr sz="1200">
        <a:solidFill>
          <a:srgbClr val="FFFFFF"/>
        </a:solidFill>
        <a:latin typeface="+mn-lt"/>
        <a:ea typeface="+mn-ea"/>
        <a:cs typeface="+mn-cs"/>
        <a:sym typeface="Century Gothic"/>
      </a:defRPr>
    </a:lvl3pPr>
    <a:lvl4pPr indent="685800" latinLnBrk="0">
      <a:defRPr sz="1200">
        <a:solidFill>
          <a:srgbClr val="FFFFFF"/>
        </a:solidFill>
        <a:latin typeface="+mn-lt"/>
        <a:ea typeface="+mn-ea"/>
        <a:cs typeface="+mn-cs"/>
        <a:sym typeface="Century Gothic"/>
      </a:defRPr>
    </a:lvl4pPr>
    <a:lvl5pPr indent="914400" latinLnBrk="0">
      <a:defRPr sz="1200">
        <a:solidFill>
          <a:srgbClr val="FFFFFF"/>
        </a:solidFill>
        <a:latin typeface="+mn-lt"/>
        <a:ea typeface="+mn-ea"/>
        <a:cs typeface="+mn-cs"/>
        <a:sym typeface="Century Gothic"/>
      </a:defRPr>
    </a:lvl5pPr>
    <a:lvl6pPr indent="1143000" latinLnBrk="0">
      <a:defRPr sz="1200">
        <a:solidFill>
          <a:srgbClr val="FFFFFF"/>
        </a:solidFill>
        <a:latin typeface="+mn-lt"/>
        <a:ea typeface="+mn-ea"/>
        <a:cs typeface="+mn-cs"/>
        <a:sym typeface="Century Gothic"/>
      </a:defRPr>
    </a:lvl6pPr>
    <a:lvl7pPr indent="1371600" latinLnBrk="0">
      <a:defRPr sz="1200">
        <a:solidFill>
          <a:srgbClr val="FFFFFF"/>
        </a:solidFill>
        <a:latin typeface="+mn-lt"/>
        <a:ea typeface="+mn-ea"/>
        <a:cs typeface="+mn-cs"/>
        <a:sym typeface="Century Gothic"/>
      </a:defRPr>
    </a:lvl7pPr>
    <a:lvl8pPr indent="1600200" latinLnBrk="0">
      <a:defRPr sz="1200">
        <a:solidFill>
          <a:srgbClr val="FFFFFF"/>
        </a:solidFill>
        <a:latin typeface="+mn-lt"/>
        <a:ea typeface="+mn-ea"/>
        <a:cs typeface="+mn-cs"/>
        <a:sym typeface="Century Gothic"/>
      </a:defRPr>
    </a:lvl8pPr>
    <a:lvl9pPr indent="1828800" latinLnBrk="0">
      <a:defRPr sz="1200">
        <a:solidFill>
          <a:srgbClr val="FFFFFF"/>
        </a:solidFill>
        <a:latin typeface="+mn-lt"/>
        <a:ea typeface="+mn-ea"/>
        <a:cs typeface="+mn-cs"/>
        <a:sym typeface="Century Gothic"/>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8"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9"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20"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21"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22"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23" name="Texte du titre"/>
          <p:cNvSpPr txBox="1">
            <a:spLocks noGrp="1"/>
          </p:cNvSpPr>
          <p:nvPr>
            <p:ph type="title"/>
          </p:nvPr>
        </p:nvSpPr>
        <p:spPr>
          <a:xfrm>
            <a:off x="1154954" y="1447800"/>
            <a:ext cx="8825660" cy="3329581"/>
          </a:xfrm>
          <a:prstGeom prst="rect">
            <a:avLst/>
          </a:prstGeom>
        </p:spPr>
        <p:txBody>
          <a:bodyPr anchor="b"/>
          <a:lstStyle>
            <a:lvl1pPr>
              <a:defRPr sz="7200"/>
            </a:lvl1pPr>
          </a:lstStyle>
          <a:p>
            <a:r>
              <a:t>Texte du titre</a:t>
            </a:r>
          </a:p>
        </p:txBody>
      </p:sp>
      <p:sp>
        <p:nvSpPr>
          <p:cNvPr id="24" name="Texte niveau 1…"/>
          <p:cNvSpPr txBox="1">
            <a:spLocks noGrp="1"/>
          </p:cNvSpPr>
          <p:nvPr>
            <p:ph type="body" sz="quarter" idx="1"/>
          </p:nvPr>
        </p:nvSpPr>
        <p:spPr>
          <a:xfrm>
            <a:off x="1154954" y="4777380"/>
            <a:ext cx="8825660" cy="861422"/>
          </a:xfrm>
          <a:prstGeom prst="rect">
            <a:avLst/>
          </a:prstGeom>
        </p:spPr>
        <p:txBody>
          <a:bodyPr/>
          <a:lstStyle>
            <a:lvl1pPr marL="0" indent="0">
              <a:buClrTx/>
              <a:buSzTx/>
              <a:buFontTx/>
              <a:buNone/>
              <a:defRPr cap="all">
                <a:solidFill>
                  <a:srgbClr val="8AD0D6"/>
                </a:solidFill>
              </a:defRPr>
            </a:lvl1pPr>
            <a:lvl2pPr marL="0" indent="0">
              <a:buClrTx/>
              <a:buSzTx/>
              <a:buFontTx/>
              <a:buNone/>
              <a:defRPr cap="all">
                <a:solidFill>
                  <a:srgbClr val="8AD0D6"/>
                </a:solidFill>
              </a:defRPr>
            </a:lvl2pPr>
            <a:lvl3pPr marL="0" indent="0">
              <a:buClrTx/>
              <a:buSzTx/>
              <a:buFontTx/>
              <a:buNone/>
              <a:defRPr cap="all">
                <a:solidFill>
                  <a:srgbClr val="8AD0D6"/>
                </a:solidFill>
              </a:defRPr>
            </a:lvl3pPr>
            <a:lvl4pPr marL="0" indent="0">
              <a:buClrTx/>
              <a:buSzTx/>
              <a:buFontTx/>
              <a:buNone/>
              <a:defRPr cap="all">
                <a:solidFill>
                  <a:srgbClr val="8AD0D6"/>
                </a:solidFill>
              </a:defRPr>
            </a:lvl4pPr>
            <a:lvl5pPr marL="0" indent="0">
              <a:buClrTx/>
              <a:buSzTx/>
              <a:buFontTx/>
              <a:buNone/>
              <a:defRPr cap="all">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Image panoramique avec légende">
    <p:spTree>
      <p:nvGrpSpPr>
        <p:cNvPr id="1" name=""/>
        <p:cNvGrpSpPr/>
        <p:nvPr/>
      </p:nvGrpSpPr>
      <p:grpSpPr>
        <a:xfrm>
          <a:off x="0" y="0"/>
          <a:ext cx="0" cy="0"/>
          <a:chOff x="0" y="0"/>
          <a:chExt cx="0" cy="0"/>
        </a:xfrm>
      </p:grpSpPr>
      <p:pic>
        <p:nvPicPr>
          <p:cNvPr id="146"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47"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48"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49"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50"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51"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52" name="Texte du titre"/>
          <p:cNvSpPr txBox="1">
            <a:spLocks noGrp="1"/>
          </p:cNvSpPr>
          <p:nvPr>
            <p:ph type="title"/>
          </p:nvPr>
        </p:nvSpPr>
        <p:spPr>
          <a:xfrm>
            <a:off x="1154954" y="4800586"/>
            <a:ext cx="8825660" cy="566740"/>
          </a:xfrm>
          <a:prstGeom prst="rect">
            <a:avLst/>
          </a:prstGeom>
        </p:spPr>
        <p:txBody>
          <a:bodyPr anchor="b"/>
          <a:lstStyle>
            <a:lvl1pPr>
              <a:defRPr sz="2400"/>
            </a:lvl1pPr>
          </a:lstStyle>
          <a:p>
            <a:r>
              <a:t>Texte du titre</a:t>
            </a:r>
          </a:p>
        </p:txBody>
      </p:sp>
      <p:sp>
        <p:nvSpPr>
          <p:cNvPr id="153" name="Picture Placeholder 2"/>
          <p:cNvSpPr>
            <a:spLocks noGrp="1"/>
          </p:cNvSpPr>
          <p:nvPr>
            <p:ph type="pic" sz="half" idx="13"/>
          </p:nvPr>
        </p:nvSpPr>
        <p:spPr>
          <a:xfrm>
            <a:off x="1154954" y="685798"/>
            <a:ext cx="8825660" cy="364067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54" name="Texte niveau 1…"/>
          <p:cNvSpPr txBox="1">
            <a:spLocks noGrp="1"/>
          </p:cNvSpPr>
          <p:nvPr>
            <p:ph type="body" sz="quarter" idx="1"/>
          </p:nvPr>
        </p:nvSpPr>
        <p:spPr>
          <a:xfrm>
            <a:off x="1154954" y="5367325"/>
            <a:ext cx="8825658" cy="493714"/>
          </a:xfrm>
          <a:prstGeom prst="rect">
            <a:avLst/>
          </a:prstGeom>
        </p:spPr>
        <p:txBody>
          <a:bodyPr/>
          <a:lstStyle>
            <a:lvl1pPr marL="0" indent="0">
              <a:buClrTx/>
              <a:buSzTx/>
              <a:buFontTx/>
              <a:buNone/>
              <a:defRPr sz="1200"/>
            </a:lvl1pPr>
            <a:lvl2pPr marL="0" indent="0">
              <a:buClrTx/>
              <a:buSzTx/>
              <a:buFontTx/>
              <a:buNone/>
              <a:defRPr sz="1200"/>
            </a:lvl2pPr>
            <a:lvl3pPr marL="0" indent="0">
              <a:buClrTx/>
              <a:buSzTx/>
              <a:buFontTx/>
              <a:buNone/>
              <a:defRPr sz="1200"/>
            </a:lvl3pPr>
            <a:lvl4pPr marL="0" indent="0">
              <a:buClrTx/>
              <a:buSzTx/>
              <a:buFontTx/>
              <a:buNone/>
              <a:defRPr sz="1200"/>
            </a:lvl4pPr>
            <a:lvl5pPr marL="0" indent="0">
              <a:buClrTx/>
              <a:buSzTx/>
              <a:buFontTx/>
              <a:buNone/>
              <a:defRPr sz="1200"/>
            </a:lvl5pPr>
          </a:lstStyle>
          <a:p>
            <a:r>
              <a:t>Texte niveau 1</a:t>
            </a:r>
          </a:p>
          <a:p>
            <a:pPr lvl="1"/>
            <a:r>
              <a:t>Texte niveau 2</a:t>
            </a:r>
          </a:p>
          <a:p>
            <a:pPr lvl="2"/>
            <a:r>
              <a:t>Texte niveau 3</a:t>
            </a:r>
          </a:p>
          <a:p>
            <a:pPr lvl="3"/>
            <a:r>
              <a:t>Texte niveau 4</a:t>
            </a:r>
          </a:p>
          <a:p>
            <a:pPr lvl="4"/>
            <a:r>
              <a:t>Texte niveau 5</a:t>
            </a:r>
          </a:p>
        </p:txBody>
      </p:sp>
      <p:sp>
        <p:nvSpPr>
          <p:cNvPr id="15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et légende">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63"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64"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65"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66"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67"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68" name="Texte du titre"/>
          <p:cNvSpPr txBox="1">
            <a:spLocks noGrp="1"/>
          </p:cNvSpPr>
          <p:nvPr>
            <p:ph type="title"/>
          </p:nvPr>
        </p:nvSpPr>
        <p:spPr>
          <a:xfrm>
            <a:off x="1154954" y="1447800"/>
            <a:ext cx="8825659" cy="1981200"/>
          </a:xfrm>
          <a:prstGeom prst="rect">
            <a:avLst/>
          </a:prstGeom>
        </p:spPr>
        <p:txBody>
          <a:bodyPr/>
          <a:lstStyle>
            <a:lvl1pPr>
              <a:defRPr sz="4800"/>
            </a:lvl1pPr>
          </a:lstStyle>
          <a:p>
            <a:r>
              <a:t>Texte du titre</a:t>
            </a:r>
          </a:p>
        </p:txBody>
      </p:sp>
      <p:sp>
        <p:nvSpPr>
          <p:cNvPr id="169" name="Texte niveau 1…"/>
          <p:cNvSpPr txBox="1">
            <a:spLocks noGrp="1"/>
          </p:cNvSpPr>
          <p:nvPr>
            <p:ph type="body" sz="half" idx="1"/>
          </p:nvPr>
        </p:nvSpPr>
        <p:spPr>
          <a:xfrm>
            <a:off x="1154954" y="3657600"/>
            <a:ext cx="8825659" cy="2362200"/>
          </a:xfrm>
          <a:prstGeom prst="rect">
            <a:avLst/>
          </a:prstGeom>
        </p:spPr>
        <p:txBody>
          <a:bodyPr anchor="ctr"/>
          <a:lstStyle>
            <a:lvl1pPr marL="0" indent="0">
              <a:buClrTx/>
              <a:buSzTx/>
              <a:buFontTx/>
              <a:buNone/>
              <a:defRPr sz="1800"/>
            </a:lvl1pPr>
            <a:lvl2pPr marL="0" indent="0">
              <a:buClrTx/>
              <a:buSzTx/>
              <a:buFontTx/>
              <a:buNone/>
              <a:defRPr sz="1800"/>
            </a:lvl2pPr>
            <a:lvl3pPr marL="0" indent="0">
              <a:buClrTx/>
              <a:buSzTx/>
              <a:buFontTx/>
              <a:buNone/>
              <a:defRPr sz="1800"/>
            </a:lvl3pPr>
            <a:lvl4pPr marL="0" indent="0">
              <a:buClrTx/>
              <a:buSzTx/>
              <a:buFontTx/>
              <a:buNone/>
              <a:defRPr sz="1800"/>
            </a:lvl4pPr>
            <a:lvl5pPr marL="0" indent="0">
              <a:buClrTx/>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7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itation avec légende">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78"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79"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80"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81"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82"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83" name="Texte du titre"/>
          <p:cNvSpPr txBox="1">
            <a:spLocks noGrp="1"/>
          </p:cNvSpPr>
          <p:nvPr>
            <p:ph type="title"/>
          </p:nvPr>
        </p:nvSpPr>
        <p:spPr>
          <a:xfrm>
            <a:off x="1574800" y="1447800"/>
            <a:ext cx="7999317" cy="2323376"/>
          </a:xfrm>
          <a:prstGeom prst="rect">
            <a:avLst/>
          </a:prstGeom>
        </p:spPr>
        <p:txBody>
          <a:bodyPr/>
          <a:lstStyle>
            <a:lvl1pPr>
              <a:defRPr sz="4800"/>
            </a:lvl1pPr>
          </a:lstStyle>
          <a:p>
            <a:r>
              <a:t>Texte du titre</a:t>
            </a:r>
          </a:p>
        </p:txBody>
      </p:sp>
      <p:sp>
        <p:nvSpPr>
          <p:cNvPr id="184" name="Texte niveau 1…"/>
          <p:cNvSpPr txBox="1">
            <a:spLocks noGrp="1"/>
          </p:cNvSpPr>
          <p:nvPr>
            <p:ph type="body" sz="quarter" idx="1"/>
          </p:nvPr>
        </p:nvSpPr>
        <p:spPr>
          <a:xfrm>
            <a:off x="1930400" y="3771174"/>
            <a:ext cx="7279649" cy="342176"/>
          </a:xfrm>
          <a:prstGeom prst="rect">
            <a:avLst/>
          </a:prstGeom>
        </p:spPr>
        <p:txBody>
          <a:bodyPr/>
          <a:lstStyle>
            <a:lvl1pPr marL="0" indent="0">
              <a:buClrTx/>
              <a:buSzTx/>
              <a:buFontTx/>
              <a:buNone/>
              <a:defRPr sz="1400" cap="small">
                <a:solidFill>
                  <a:srgbClr val="8AD0D6"/>
                </a:solidFill>
              </a:defRPr>
            </a:lvl1pPr>
            <a:lvl2pPr marL="0" indent="0">
              <a:buClrTx/>
              <a:buSzTx/>
              <a:buFontTx/>
              <a:buNone/>
              <a:defRPr sz="1400" cap="small">
                <a:solidFill>
                  <a:srgbClr val="8AD0D6"/>
                </a:solidFill>
              </a:defRPr>
            </a:lvl2pPr>
            <a:lvl3pPr marL="0" indent="0">
              <a:buClrTx/>
              <a:buSzTx/>
              <a:buFontTx/>
              <a:buNone/>
              <a:defRPr sz="1400" cap="small">
                <a:solidFill>
                  <a:srgbClr val="8AD0D6"/>
                </a:solidFill>
              </a:defRPr>
            </a:lvl3pPr>
            <a:lvl4pPr marL="0" indent="0">
              <a:buClrTx/>
              <a:buSzTx/>
              <a:buFontTx/>
              <a:buNone/>
              <a:defRPr sz="1400" cap="small">
                <a:solidFill>
                  <a:srgbClr val="8AD0D6"/>
                </a:solidFill>
              </a:defRPr>
            </a:lvl4pPr>
            <a:lvl5pPr marL="0" indent="0">
              <a:buClrTx/>
              <a:buSzTx/>
              <a:buFontTx/>
              <a:buNone/>
              <a:defRPr sz="1400" cap="small">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185" name="Text Placeholder 3"/>
          <p:cNvSpPr>
            <a:spLocks noGrp="1"/>
          </p:cNvSpPr>
          <p:nvPr>
            <p:ph type="body" sz="quarter" idx="13"/>
          </p:nvPr>
        </p:nvSpPr>
        <p:spPr>
          <a:xfrm>
            <a:off x="1154954" y="4350656"/>
            <a:ext cx="8825660" cy="1676402"/>
          </a:xfrm>
          <a:prstGeom prst="rect">
            <a:avLst/>
          </a:prstGeom>
        </p:spPr>
        <p:txBody>
          <a:bodyPr anchor="ctr"/>
          <a:lstStyle/>
          <a:p>
            <a:endParaRPr/>
          </a:p>
        </p:txBody>
      </p:sp>
      <p:sp>
        <p:nvSpPr>
          <p:cNvPr id="186" name="TextBox 11"/>
          <p:cNvSpPr txBox="1"/>
          <p:nvPr/>
        </p:nvSpPr>
        <p:spPr>
          <a:xfrm>
            <a:off x="944013" y="971254"/>
            <a:ext cx="710474" cy="181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2200">
                <a:solidFill>
                  <a:srgbClr val="8AD0D6"/>
                </a:solidFill>
                <a:latin typeface="Arial"/>
                <a:ea typeface="Arial"/>
                <a:cs typeface="Arial"/>
                <a:sym typeface="Arial"/>
              </a:defRPr>
            </a:lvl1pPr>
          </a:lstStyle>
          <a:p>
            <a:r>
              <a:t>“</a:t>
            </a:r>
          </a:p>
        </p:txBody>
      </p:sp>
      <p:sp>
        <p:nvSpPr>
          <p:cNvPr id="187" name="TextBox 14"/>
          <p:cNvSpPr txBox="1"/>
          <p:nvPr/>
        </p:nvSpPr>
        <p:spPr>
          <a:xfrm>
            <a:off x="9376209" y="2613787"/>
            <a:ext cx="710474" cy="181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defRPr sz="12200">
                <a:solidFill>
                  <a:srgbClr val="8AD0D6"/>
                </a:solidFill>
                <a:latin typeface="Arial"/>
                <a:ea typeface="Arial"/>
                <a:cs typeface="Arial"/>
                <a:sym typeface="Arial"/>
              </a:defRPr>
            </a:lvl1pPr>
          </a:lstStyle>
          <a:p>
            <a:r>
              <a:t>”</a:t>
            </a:r>
          </a:p>
        </p:txBody>
      </p:sp>
      <p:sp>
        <p:nvSpPr>
          <p:cNvPr id="18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arte nom">
    <p:spTree>
      <p:nvGrpSpPr>
        <p:cNvPr id="1" name=""/>
        <p:cNvGrpSpPr/>
        <p:nvPr/>
      </p:nvGrpSpPr>
      <p:grpSpPr>
        <a:xfrm>
          <a:off x="0" y="0"/>
          <a:ext cx="0" cy="0"/>
          <a:chOff x="0" y="0"/>
          <a:chExt cx="0" cy="0"/>
        </a:xfrm>
      </p:grpSpPr>
      <p:pic>
        <p:nvPicPr>
          <p:cNvPr id="195"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96"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97"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98"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99"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200"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201" name="Texte du titre"/>
          <p:cNvSpPr txBox="1">
            <a:spLocks noGrp="1"/>
          </p:cNvSpPr>
          <p:nvPr>
            <p:ph type="title"/>
          </p:nvPr>
        </p:nvSpPr>
        <p:spPr>
          <a:xfrm>
            <a:off x="1154954" y="3124200"/>
            <a:ext cx="8825660" cy="1653182"/>
          </a:xfrm>
          <a:prstGeom prst="rect">
            <a:avLst/>
          </a:prstGeom>
        </p:spPr>
        <p:txBody>
          <a:bodyPr anchor="b"/>
          <a:lstStyle>
            <a:lvl1pPr>
              <a:defRPr sz="4000"/>
            </a:lvl1pPr>
          </a:lstStyle>
          <a:p>
            <a:r>
              <a:t>Texte du titre</a:t>
            </a:r>
          </a:p>
        </p:txBody>
      </p:sp>
      <p:sp>
        <p:nvSpPr>
          <p:cNvPr id="202" name="Texte niveau 1…"/>
          <p:cNvSpPr txBox="1">
            <a:spLocks noGrp="1"/>
          </p:cNvSpPr>
          <p:nvPr>
            <p:ph type="body" sz="quarter" idx="1"/>
          </p:nvPr>
        </p:nvSpPr>
        <p:spPr>
          <a:xfrm>
            <a:off x="1154954" y="4777380"/>
            <a:ext cx="8825659" cy="860402"/>
          </a:xfrm>
          <a:prstGeom prst="rect">
            <a:avLst/>
          </a:prstGeom>
        </p:spPr>
        <p:txBody>
          <a:bodyPr/>
          <a:lstStyle>
            <a:lvl1pPr marL="0" indent="0">
              <a:buClrTx/>
              <a:buSzTx/>
              <a:buFontTx/>
              <a:buNone/>
              <a:defRPr>
                <a:solidFill>
                  <a:srgbClr val="8AD0D6"/>
                </a:solidFill>
              </a:defRPr>
            </a:lvl1pPr>
            <a:lvl2pPr marL="0" indent="0">
              <a:buClrTx/>
              <a:buSzTx/>
              <a:buFontTx/>
              <a:buNone/>
              <a:defRPr>
                <a:solidFill>
                  <a:srgbClr val="8AD0D6"/>
                </a:solidFill>
              </a:defRPr>
            </a:lvl2pPr>
            <a:lvl3pPr marL="0" indent="0">
              <a:buClrTx/>
              <a:buSzTx/>
              <a:buFontTx/>
              <a:buNone/>
              <a:defRPr>
                <a:solidFill>
                  <a:srgbClr val="8AD0D6"/>
                </a:solidFill>
              </a:defRPr>
            </a:lvl3pPr>
            <a:lvl4pPr marL="0" indent="0">
              <a:buClrTx/>
              <a:buSzTx/>
              <a:buFontTx/>
              <a:buNone/>
              <a:defRPr>
                <a:solidFill>
                  <a:srgbClr val="8AD0D6"/>
                </a:solidFill>
              </a:defRPr>
            </a:lvl4pPr>
            <a:lvl5pPr marL="0" indent="0">
              <a:buClrTx/>
              <a:buSzTx/>
              <a:buFontTx/>
              <a:buNone/>
              <a:defRPr>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2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colonnes">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211"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212"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213"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214"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215"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216" name="Texte du titre"/>
          <p:cNvSpPr txBox="1">
            <a:spLocks noGrp="1"/>
          </p:cNvSpPr>
          <p:nvPr>
            <p:ph type="title"/>
          </p:nvPr>
        </p:nvSpPr>
        <p:spPr>
          <a:prstGeom prst="rect">
            <a:avLst/>
          </a:prstGeom>
        </p:spPr>
        <p:txBody>
          <a:bodyPr/>
          <a:lstStyle/>
          <a:p>
            <a:r>
              <a:t>Texte du titre</a:t>
            </a:r>
          </a:p>
        </p:txBody>
      </p:sp>
      <p:sp>
        <p:nvSpPr>
          <p:cNvPr id="217" name="Texte niveau 1…"/>
          <p:cNvSpPr txBox="1">
            <a:spLocks noGrp="1"/>
          </p:cNvSpPr>
          <p:nvPr>
            <p:ph type="body" sz="quarter" idx="1"/>
          </p:nvPr>
        </p:nvSpPr>
        <p:spPr>
          <a:xfrm>
            <a:off x="632946" y="1981200"/>
            <a:ext cx="2946869" cy="576263"/>
          </a:xfrm>
          <a:prstGeom prst="rect">
            <a:avLst/>
          </a:prstGeom>
        </p:spPr>
        <p:txBody>
          <a:bodyPr anchor="b"/>
          <a:lstStyle>
            <a:lvl1pPr marL="0" indent="0">
              <a:buClrTx/>
              <a:buSzTx/>
              <a:buFontTx/>
              <a:buNone/>
              <a:defRPr sz="2400">
                <a:solidFill>
                  <a:srgbClr val="8AD0D6"/>
                </a:solidFill>
              </a:defRPr>
            </a:lvl1pPr>
            <a:lvl2pPr marL="0" indent="0">
              <a:buClrTx/>
              <a:buSzTx/>
              <a:buFontTx/>
              <a:buNone/>
              <a:defRPr sz="2400">
                <a:solidFill>
                  <a:srgbClr val="8AD0D6"/>
                </a:solidFill>
              </a:defRPr>
            </a:lvl2pPr>
            <a:lvl3pPr marL="0" indent="0">
              <a:buClrTx/>
              <a:buSzTx/>
              <a:buFontTx/>
              <a:buNone/>
              <a:defRPr sz="2400">
                <a:solidFill>
                  <a:srgbClr val="8AD0D6"/>
                </a:solidFill>
              </a:defRPr>
            </a:lvl3pPr>
            <a:lvl4pPr marL="0" indent="0">
              <a:buClrTx/>
              <a:buSzTx/>
              <a:buFontTx/>
              <a:buNone/>
              <a:defRPr sz="2400">
                <a:solidFill>
                  <a:srgbClr val="8AD0D6"/>
                </a:solidFill>
              </a:defRPr>
            </a:lvl4pPr>
            <a:lvl5pPr marL="0" indent="0">
              <a:buClrTx/>
              <a:buSzTx/>
              <a:buFontTx/>
              <a:buNone/>
              <a:defRPr sz="2400">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218" name="Text Placeholder 3"/>
          <p:cNvSpPr>
            <a:spLocks noGrp="1"/>
          </p:cNvSpPr>
          <p:nvPr>
            <p:ph type="body" sz="quarter" idx="13"/>
          </p:nvPr>
        </p:nvSpPr>
        <p:spPr>
          <a:xfrm>
            <a:off x="652462" y="2667000"/>
            <a:ext cx="2927351" cy="3589338"/>
          </a:xfrm>
          <a:prstGeom prst="rect">
            <a:avLst/>
          </a:prstGeom>
        </p:spPr>
        <p:txBody>
          <a:bodyPr/>
          <a:lstStyle/>
          <a:p>
            <a:endParaRPr/>
          </a:p>
        </p:txBody>
      </p:sp>
      <p:sp>
        <p:nvSpPr>
          <p:cNvPr id="219" name="Text Placeholder 4"/>
          <p:cNvSpPr>
            <a:spLocks noGrp="1"/>
          </p:cNvSpPr>
          <p:nvPr>
            <p:ph type="body" sz="quarter" idx="14"/>
          </p:nvPr>
        </p:nvSpPr>
        <p:spPr>
          <a:xfrm>
            <a:off x="3883659" y="1981200"/>
            <a:ext cx="2936243" cy="576263"/>
          </a:xfrm>
          <a:prstGeom prst="rect">
            <a:avLst/>
          </a:prstGeom>
        </p:spPr>
        <p:txBody>
          <a:bodyPr anchor="b"/>
          <a:lstStyle/>
          <a:p>
            <a:endParaRPr/>
          </a:p>
        </p:txBody>
      </p:sp>
      <p:sp>
        <p:nvSpPr>
          <p:cNvPr id="220" name="Text Placeholder 3"/>
          <p:cNvSpPr>
            <a:spLocks noGrp="1"/>
          </p:cNvSpPr>
          <p:nvPr>
            <p:ph type="body" sz="quarter" idx="15"/>
          </p:nvPr>
        </p:nvSpPr>
        <p:spPr>
          <a:xfrm>
            <a:off x="3873104" y="2667000"/>
            <a:ext cx="2946797" cy="3589338"/>
          </a:xfrm>
          <a:prstGeom prst="rect">
            <a:avLst/>
          </a:prstGeom>
        </p:spPr>
        <p:txBody>
          <a:bodyPr/>
          <a:lstStyle/>
          <a:p>
            <a:endParaRPr/>
          </a:p>
        </p:txBody>
      </p:sp>
      <p:sp>
        <p:nvSpPr>
          <p:cNvPr id="221" name="Text Placeholder 4"/>
          <p:cNvSpPr>
            <a:spLocks noGrp="1"/>
          </p:cNvSpPr>
          <p:nvPr>
            <p:ph type="body" sz="quarter" idx="16"/>
          </p:nvPr>
        </p:nvSpPr>
        <p:spPr>
          <a:xfrm>
            <a:off x="7124699" y="1981200"/>
            <a:ext cx="2932116" cy="576263"/>
          </a:xfrm>
          <a:prstGeom prst="rect">
            <a:avLst/>
          </a:prstGeom>
        </p:spPr>
        <p:txBody>
          <a:bodyPr anchor="b"/>
          <a:lstStyle/>
          <a:p>
            <a:endParaRPr/>
          </a:p>
        </p:txBody>
      </p:sp>
      <p:sp>
        <p:nvSpPr>
          <p:cNvPr id="222" name="Text Placeholder 3"/>
          <p:cNvSpPr>
            <a:spLocks noGrp="1"/>
          </p:cNvSpPr>
          <p:nvPr>
            <p:ph type="body" sz="quarter" idx="17"/>
          </p:nvPr>
        </p:nvSpPr>
        <p:spPr>
          <a:xfrm>
            <a:off x="7124699" y="2667000"/>
            <a:ext cx="2932116" cy="3589338"/>
          </a:xfrm>
          <a:prstGeom prst="rect">
            <a:avLst/>
          </a:prstGeom>
        </p:spPr>
        <p:txBody>
          <a:bodyPr/>
          <a:lstStyle/>
          <a:p>
            <a:endParaRPr/>
          </a:p>
        </p:txBody>
      </p:sp>
      <p:sp>
        <p:nvSpPr>
          <p:cNvPr id="223" name="Straight Connector 16"/>
          <p:cNvSpPr/>
          <p:nvPr/>
        </p:nvSpPr>
        <p:spPr>
          <a:xfrm flipH="1">
            <a:off x="3726141" y="2133600"/>
            <a:ext cx="2" cy="3962401"/>
          </a:xfrm>
          <a:prstGeom prst="line">
            <a:avLst/>
          </a:prstGeom>
          <a:ln w="12700" cap="rnd">
            <a:solidFill>
              <a:srgbClr val="8AD0D6">
                <a:alpha val="40000"/>
              </a:srgbClr>
            </a:solidFill>
          </a:ln>
        </p:spPr>
        <p:txBody>
          <a:bodyPr lIns="45718" tIns="45718" rIns="45718" bIns="45718"/>
          <a:lstStyle/>
          <a:p>
            <a:endParaRPr/>
          </a:p>
        </p:txBody>
      </p:sp>
      <p:sp>
        <p:nvSpPr>
          <p:cNvPr id="224" name="Straight Connector 17"/>
          <p:cNvSpPr/>
          <p:nvPr/>
        </p:nvSpPr>
        <p:spPr>
          <a:xfrm flipH="1">
            <a:off x="6962226" y="2133600"/>
            <a:ext cx="2" cy="3966883"/>
          </a:xfrm>
          <a:prstGeom prst="line">
            <a:avLst/>
          </a:prstGeom>
          <a:ln w="12700" cap="rnd">
            <a:solidFill>
              <a:srgbClr val="8AD0D6">
                <a:alpha val="40000"/>
              </a:srgbClr>
            </a:solidFill>
          </a:ln>
        </p:spPr>
        <p:txBody>
          <a:bodyPr lIns="45718" tIns="45718" rIns="45718" bIns="45718"/>
          <a:lstStyle/>
          <a:p>
            <a:endParaRPr/>
          </a:p>
        </p:txBody>
      </p:sp>
      <p:sp>
        <p:nvSpPr>
          <p:cNvPr id="2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 colonnes d’image">
    <p:spTree>
      <p:nvGrpSpPr>
        <p:cNvPr id="1" name=""/>
        <p:cNvGrpSpPr/>
        <p:nvPr/>
      </p:nvGrpSpPr>
      <p:grpSpPr>
        <a:xfrm>
          <a:off x="0" y="0"/>
          <a:ext cx="0" cy="0"/>
          <a:chOff x="0" y="0"/>
          <a:chExt cx="0" cy="0"/>
        </a:xfrm>
      </p:grpSpPr>
      <p:pic>
        <p:nvPicPr>
          <p:cNvPr id="232"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233"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234"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235"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236"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237"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238" name="Texte du titre"/>
          <p:cNvSpPr txBox="1">
            <a:spLocks noGrp="1"/>
          </p:cNvSpPr>
          <p:nvPr>
            <p:ph type="title"/>
          </p:nvPr>
        </p:nvSpPr>
        <p:spPr>
          <a:prstGeom prst="rect">
            <a:avLst/>
          </a:prstGeom>
        </p:spPr>
        <p:txBody>
          <a:bodyPr/>
          <a:lstStyle/>
          <a:p>
            <a:r>
              <a:t>Texte du titre</a:t>
            </a:r>
          </a:p>
        </p:txBody>
      </p:sp>
      <p:sp>
        <p:nvSpPr>
          <p:cNvPr id="239" name="Texte niveau 1…"/>
          <p:cNvSpPr txBox="1">
            <a:spLocks noGrp="1"/>
          </p:cNvSpPr>
          <p:nvPr>
            <p:ph type="body" sz="quarter" idx="1"/>
          </p:nvPr>
        </p:nvSpPr>
        <p:spPr>
          <a:xfrm>
            <a:off x="652462" y="4250949"/>
            <a:ext cx="2940051" cy="576264"/>
          </a:xfrm>
          <a:prstGeom prst="rect">
            <a:avLst/>
          </a:prstGeom>
        </p:spPr>
        <p:txBody>
          <a:bodyPr anchor="b"/>
          <a:lstStyle>
            <a:lvl1pPr marL="0" indent="0">
              <a:buClrTx/>
              <a:buSzTx/>
              <a:buFontTx/>
              <a:buNone/>
              <a:defRPr sz="2400">
                <a:solidFill>
                  <a:srgbClr val="8AD0D6"/>
                </a:solidFill>
              </a:defRPr>
            </a:lvl1pPr>
            <a:lvl2pPr marL="0" indent="0">
              <a:buClrTx/>
              <a:buSzTx/>
              <a:buFontTx/>
              <a:buNone/>
              <a:defRPr sz="2400">
                <a:solidFill>
                  <a:srgbClr val="8AD0D6"/>
                </a:solidFill>
              </a:defRPr>
            </a:lvl2pPr>
            <a:lvl3pPr marL="0" indent="0">
              <a:buClrTx/>
              <a:buSzTx/>
              <a:buFontTx/>
              <a:buNone/>
              <a:defRPr sz="2400">
                <a:solidFill>
                  <a:srgbClr val="8AD0D6"/>
                </a:solidFill>
              </a:defRPr>
            </a:lvl3pPr>
            <a:lvl4pPr marL="0" indent="0">
              <a:buClrTx/>
              <a:buSzTx/>
              <a:buFontTx/>
              <a:buNone/>
              <a:defRPr sz="2400">
                <a:solidFill>
                  <a:srgbClr val="8AD0D6"/>
                </a:solidFill>
              </a:defRPr>
            </a:lvl4pPr>
            <a:lvl5pPr marL="0" indent="0">
              <a:buClrTx/>
              <a:buSzTx/>
              <a:buFontTx/>
              <a:buNone/>
              <a:defRPr sz="2400">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240" name="Picture Placeholder 2"/>
          <p:cNvSpPr>
            <a:spLocks noGrp="1"/>
          </p:cNvSpPr>
          <p:nvPr>
            <p:ph type="pic" sz="quarter" idx="13"/>
          </p:nvPr>
        </p:nvSpPr>
        <p:spPr>
          <a:xfrm>
            <a:off x="652462" y="2209800"/>
            <a:ext cx="2940051"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41" name="Text Placeholder 3"/>
          <p:cNvSpPr>
            <a:spLocks noGrp="1"/>
          </p:cNvSpPr>
          <p:nvPr>
            <p:ph type="body" sz="quarter" idx="14"/>
          </p:nvPr>
        </p:nvSpPr>
        <p:spPr>
          <a:xfrm>
            <a:off x="652462" y="4827211"/>
            <a:ext cx="2940051" cy="659191"/>
          </a:xfrm>
          <a:prstGeom prst="rect">
            <a:avLst/>
          </a:prstGeom>
        </p:spPr>
        <p:txBody>
          <a:bodyPr/>
          <a:lstStyle/>
          <a:p>
            <a:endParaRPr/>
          </a:p>
        </p:txBody>
      </p:sp>
      <p:sp>
        <p:nvSpPr>
          <p:cNvPr id="242" name="Text Placeholder 4"/>
          <p:cNvSpPr>
            <a:spLocks noGrp="1"/>
          </p:cNvSpPr>
          <p:nvPr>
            <p:ph type="body" sz="quarter" idx="15"/>
          </p:nvPr>
        </p:nvSpPr>
        <p:spPr>
          <a:xfrm>
            <a:off x="3889375" y="4250949"/>
            <a:ext cx="2930525" cy="576264"/>
          </a:xfrm>
          <a:prstGeom prst="rect">
            <a:avLst/>
          </a:prstGeom>
        </p:spPr>
        <p:txBody>
          <a:bodyPr anchor="b"/>
          <a:lstStyle/>
          <a:p>
            <a:endParaRPr/>
          </a:p>
        </p:txBody>
      </p:sp>
      <p:sp>
        <p:nvSpPr>
          <p:cNvPr id="243" name="Picture Placeholder 2"/>
          <p:cNvSpPr>
            <a:spLocks noGrp="1"/>
          </p:cNvSpPr>
          <p:nvPr>
            <p:ph type="pic" sz="quarter" idx="16"/>
          </p:nvPr>
        </p:nvSpPr>
        <p:spPr>
          <a:xfrm>
            <a:off x="3889373" y="2209800"/>
            <a:ext cx="2930527"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44" name="Text Placeholder 3"/>
          <p:cNvSpPr>
            <a:spLocks noGrp="1"/>
          </p:cNvSpPr>
          <p:nvPr>
            <p:ph type="body" sz="quarter" idx="17"/>
          </p:nvPr>
        </p:nvSpPr>
        <p:spPr>
          <a:xfrm>
            <a:off x="3888020" y="4827210"/>
            <a:ext cx="2934408" cy="659189"/>
          </a:xfrm>
          <a:prstGeom prst="rect">
            <a:avLst/>
          </a:prstGeom>
        </p:spPr>
        <p:txBody>
          <a:bodyPr/>
          <a:lstStyle/>
          <a:p>
            <a:endParaRPr/>
          </a:p>
        </p:txBody>
      </p:sp>
      <p:sp>
        <p:nvSpPr>
          <p:cNvPr id="245" name="Text Placeholder 4"/>
          <p:cNvSpPr>
            <a:spLocks noGrp="1"/>
          </p:cNvSpPr>
          <p:nvPr>
            <p:ph type="body" sz="quarter" idx="18"/>
          </p:nvPr>
        </p:nvSpPr>
        <p:spPr>
          <a:xfrm>
            <a:off x="7124699" y="4250949"/>
            <a:ext cx="2932116" cy="576264"/>
          </a:xfrm>
          <a:prstGeom prst="rect">
            <a:avLst/>
          </a:prstGeom>
        </p:spPr>
        <p:txBody>
          <a:bodyPr anchor="b"/>
          <a:lstStyle/>
          <a:p>
            <a:endParaRPr/>
          </a:p>
        </p:txBody>
      </p:sp>
      <p:sp>
        <p:nvSpPr>
          <p:cNvPr id="246" name="Picture Placeholder 2"/>
          <p:cNvSpPr>
            <a:spLocks noGrp="1"/>
          </p:cNvSpPr>
          <p:nvPr>
            <p:ph type="pic" sz="quarter" idx="19"/>
          </p:nvPr>
        </p:nvSpPr>
        <p:spPr>
          <a:xfrm>
            <a:off x="7124699" y="2209800"/>
            <a:ext cx="2932115"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47" name="Text Placeholder 3"/>
          <p:cNvSpPr>
            <a:spLocks noGrp="1"/>
          </p:cNvSpPr>
          <p:nvPr>
            <p:ph type="body" sz="quarter" idx="20"/>
          </p:nvPr>
        </p:nvSpPr>
        <p:spPr>
          <a:xfrm>
            <a:off x="7124575" y="4827208"/>
            <a:ext cx="2935999" cy="659190"/>
          </a:xfrm>
          <a:prstGeom prst="rect">
            <a:avLst/>
          </a:prstGeom>
        </p:spPr>
        <p:txBody>
          <a:bodyPr/>
          <a:lstStyle/>
          <a:p>
            <a:endParaRPr/>
          </a:p>
        </p:txBody>
      </p:sp>
      <p:sp>
        <p:nvSpPr>
          <p:cNvPr id="248" name="Straight Connector 18"/>
          <p:cNvSpPr/>
          <p:nvPr/>
        </p:nvSpPr>
        <p:spPr>
          <a:xfrm flipH="1">
            <a:off x="3726141" y="2133600"/>
            <a:ext cx="2" cy="3962401"/>
          </a:xfrm>
          <a:prstGeom prst="line">
            <a:avLst/>
          </a:prstGeom>
          <a:ln w="12700" cap="rnd">
            <a:solidFill>
              <a:srgbClr val="8AD0D6">
                <a:alpha val="40000"/>
              </a:srgbClr>
            </a:solidFill>
          </a:ln>
        </p:spPr>
        <p:txBody>
          <a:bodyPr lIns="45718" tIns="45718" rIns="45718" bIns="45718"/>
          <a:lstStyle/>
          <a:p>
            <a:endParaRPr/>
          </a:p>
        </p:txBody>
      </p:sp>
      <p:sp>
        <p:nvSpPr>
          <p:cNvPr id="249" name="Straight Connector 19"/>
          <p:cNvSpPr/>
          <p:nvPr/>
        </p:nvSpPr>
        <p:spPr>
          <a:xfrm flipH="1">
            <a:off x="6962226" y="2133600"/>
            <a:ext cx="2" cy="3966883"/>
          </a:xfrm>
          <a:prstGeom prst="line">
            <a:avLst/>
          </a:prstGeom>
          <a:ln w="12700" cap="rnd">
            <a:solidFill>
              <a:srgbClr val="8AD0D6">
                <a:alpha val="40000"/>
              </a:srgbClr>
            </a:solidFill>
          </a:ln>
        </p:spPr>
        <p:txBody>
          <a:bodyPr lIns="45718" tIns="45718" rIns="45718" bIns="45718"/>
          <a:lstStyle/>
          <a:p>
            <a:endParaRPr/>
          </a:p>
        </p:txBody>
      </p:sp>
      <p:sp>
        <p:nvSpPr>
          <p:cNvPr id="25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2" name="Texte du titre"/>
          <p:cNvSpPr txBox="1">
            <a:spLocks noGrp="1"/>
          </p:cNvSpPr>
          <p:nvPr>
            <p:ph type="title"/>
          </p:nvPr>
        </p:nvSpPr>
        <p:spPr>
          <a:prstGeom prst="rect">
            <a:avLst/>
          </a:prstGeom>
        </p:spPr>
        <p:txBody>
          <a:bodyPr/>
          <a:lstStyle/>
          <a:p>
            <a:r>
              <a:t>Texte du titre</a:t>
            </a:r>
          </a:p>
        </p:txBody>
      </p:sp>
      <p:sp>
        <p:nvSpPr>
          <p:cNvPr id="33"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re de section">
    <p:spTree>
      <p:nvGrpSpPr>
        <p:cNvPr id="1" name=""/>
        <p:cNvGrpSpPr/>
        <p:nvPr/>
      </p:nvGrpSpPr>
      <p:grpSpPr>
        <a:xfrm>
          <a:off x="0" y="0"/>
          <a:ext cx="0" cy="0"/>
          <a:chOff x="0" y="0"/>
          <a:chExt cx="0" cy="0"/>
        </a:xfrm>
      </p:grpSpPr>
      <p:pic>
        <p:nvPicPr>
          <p:cNvPr id="41"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42"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43"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44"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45"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46"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47" name="Texte du titre"/>
          <p:cNvSpPr txBox="1">
            <a:spLocks noGrp="1"/>
          </p:cNvSpPr>
          <p:nvPr>
            <p:ph type="title"/>
          </p:nvPr>
        </p:nvSpPr>
        <p:spPr>
          <a:xfrm>
            <a:off x="1154954" y="2861733"/>
            <a:ext cx="8825660" cy="1915649"/>
          </a:xfrm>
          <a:prstGeom prst="rect">
            <a:avLst/>
          </a:prstGeom>
        </p:spPr>
        <p:txBody>
          <a:bodyPr anchor="b"/>
          <a:lstStyle>
            <a:lvl1pPr>
              <a:defRPr sz="4000"/>
            </a:lvl1pPr>
          </a:lstStyle>
          <a:p>
            <a:r>
              <a:t>Texte du titre</a:t>
            </a:r>
          </a:p>
        </p:txBody>
      </p:sp>
      <p:sp>
        <p:nvSpPr>
          <p:cNvPr id="48" name="Texte niveau 1…"/>
          <p:cNvSpPr txBox="1">
            <a:spLocks noGrp="1"/>
          </p:cNvSpPr>
          <p:nvPr>
            <p:ph type="body" sz="quarter" idx="1"/>
          </p:nvPr>
        </p:nvSpPr>
        <p:spPr>
          <a:xfrm>
            <a:off x="1154954" y="4777380"/>
            <a:ext cx="8825660" cy="860402"/>
          </a:xfrm>
          <a:prstGeom prst="rect">
            <a:avLst/>
          </a:prstGeom>
        </p:spPr>
        <p:txBody>
          <a:bodyPr/>
          <a:lstStyle>
            <a:lvl1pPr marL="0" indent="0">
              <a:buClrTx/>
              <a:buSzTx/>
              <a:buFontTx/>
              <a:buNone/>
              <a:defRPr cap="all">
                <a:solidFill>
                  <a:srgbClr val="8AD0D6"/>
                </a:solidFill>
              </a:defRPr>
            </a:lvl1pPr>
            <a:lvl2pPr marL="0" indent="0">
              <a:buClrTx/>
              <a:buSzTx/>
              <a:buFontTx/>
              <a:buNone/>
              <a:defRPr cap="all">
                <a:solidFill>
                  <a:srgbClr val="8AD0D6"/>
                </a:solidFill>
              </a:defRPr>
            </a:lvl2pPr>
            <a:lvl3pPr marL="0" indent="0">
              <a:buClrTx/>
              <a:buSzTx/>
              <a:buFontTx/>
              <a:buNone/>
              <a:defRPr cap="all">
                <a:solidFill>
                  <a:srgbClr val="8AD0D6"/>
                </a:solidFill>
              </a:defRPr>
            </a:lvl3pPr>
            <a:lvl4pPr marL="0" indent="0">
              <a:buClrTx/>
              <a:buSzTx/>
              <a:buFontTx/>
              <a:buNone/>
              <a:defRPr cap="all">
                <a:solidFill>
                  <a:srgbClr val="8AD0D6"/>
                </a:solidFill>
              </a:defRPr>
            </a:lvl4pPr>
            <a:lvl5pPr marL="0" indent="0">
              <a:buClrTx/>
              <a:buSzTx/>
              <a:buFontTx/>
              <a:buNone/>
              <a:defRPr cap="all">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eux contenus">
    <p:spTree>
      <p:nvGrpSpPr>
        <p:cNvPr id="1" name=""/>
        <p:cNvGrpSpPr/>
        <p:nvPr/>
      </p:nvGrpSpPr>
      <p:grpSpPr>
        <a:xfrm>
          <a:off x="0" y="0"/>
          <a:ext cx="0" cy="0"/>
          <a:chOff x="0" y="0"/>
          <a:chExt cx="0" cy="0"/>
        </a:xfrm>
      </p:grpSpPr>
      <p:pic>
        <p:nvPicPr>
          <p:cNvPr id="56"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57"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58"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59"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60"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61"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62" name="Texte du titre"/>
          <p:cNvSpPr txBox="1">
            <a:spLocks noGrp="1"/>
          </p:cNvSpPr>
          <p:nvPr>
            <p:ph type="title"/>
          </p:nvPr>
        </p:nvSpPr>
        <p:spPr>
          <a:prstGeom prst="rect">
            <a:avLst/>
          </a:prstGeom>
        </p:spPr>
        <p:txBody>
          <a:bodyPr/>
          <a:lstStyle/>
          <a:p>
            <a:r>
              <a:t>Texte du titre</a:t>
            </a:r>
          </a:p>
        </p:txBody>
      </p:sp>
      <p:sp>
        <p:nvSpPr>
          <p:cNvPr id="63" name="Texte niveau 1…"/>
          <p:cNvSpPr txBox="1">
            <a:spLocks noGrp="1"/>
          </p:cNvSpPr>
          <p:nvPr>
            <p:ph type="body" sz="half" idx="1"/>
          </p:nvPr>
        </p:nvSpPr>
        <p:spPr>
          <a:xfrm>
            <a:off x="1103312" y="2060575"/>
            <a:ext cx="4396341" cy="4195763"/>
          </a:xfrm>
          <a:prstGeom prst="rect">
            <a:avLst/>
          </a:prstGeom>
        </p:spPr>
        <p:txBody>
          <a:bodyPr/>
          <a:lstStyle>
            <a:lvl1pPr>
              <a:defRPr sz="1800"/>
            </a:lvl1pPr>
            <a:lvl2pPr marL="778668" indent="-321468">
              <a:defRPr sz="1800"/>
            </a:lvl2pPr>
            <a:lvl3pPr marL="1208314" indent="-293914">
              <a:defRPr sz="1800"/>
            </a:lvl3pPr>
            <a:lvl4pPr marL="1714500" indent="-342900">
              <a:defRPr sz="1800"/>
            </a:lvl4pPr>
            <a:lvl5pPr marL="2171700" indent="-342900">
              <a:defRPr sz="1800"/>
            </a:lvl5pPr>
          </a:lstStyle>
          <a:p>
            <a:r>
              <a:t>Texte niveau 1</a:t>
            </a:r>
          </a:p>
          <a:p>
            <a:pPr lvl="1"/>
            <a:r>
              <a:t>Texte niveau 2</a:t>
            </a:r>
          </a:p>
          <a:p>
            <a:pPr lvl="2"/>
            <a:r>
              <a:t>Texte niveau 3</a:t>
            </a:r>
          </a:p>
          <a:p>
            <a:pPr lvl="3"/>
            <a:r>
              <a:t>Texte niveau 4</a:t>
            </a:r>
          </a:p>
          <a:p>
            <a:pPr lvl="4"/>
            <a:r>
              <a:t>Texte niveau 5</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aison">
    <p:spTree>
      <p:nvGrpSpPr>
        <p:cNvPr id="1" name=""/>
        <p:cNvGrpSpPr/>
        <p:nvPr/>
      </p:nvGrpSpPr>
      <p:grpSpPr>
        <a:xfrm>
          <a:off x="0" y="0"/>
          <a:ext cx="0" cy="0"/>
          <a:chOff x="0" y="0"/>
          <a:chExt cx="0" cy="0"/>
        </a:xfrm>
      </p:grpSpPr>
      <p:pic>
        <p:nvPicPr>
          <p:cNvPr id="71"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72"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73"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74"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75"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76"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77" name="Texte du titre"/>
          <p:cNvSpPr txBox="1">
            <a:spLocks noGrp="1"/>
          </p:cNvSpPr>
          <p:nvPr>
            <p:ph type="title"/>
          </p:nvPr>
        </p:nvSpPr>
        <p:spPr>
          <a:prstGeom prst="rect">
            <a:avLst/>
          </a:prstGeom>
        </p:spPr>
        <p:txBody>
          <a:bodyPr/>
          <a:lstStyle/>
          <a:p>
            <a:r>
              <a:t>Texte du titre</a:t>
            </a:r>
          </a:p>
        </p:txBody>
      </p:sp>
      <p:sp>
        <p:nvSpPr>
          <p:cNvPr id="78" name="Texte niveau 1…"/>
          <p:cNvSpPr txBox="1">
            <a:spLocks noGrp="1"/>
          </p:cNvSpPr>
          <p:nvPr>
            <p:ph type="body" sz="quarter" idx="1"/>
          </p:nvPr>
        </p:nvSpPr>
        <p:spPr>
          <a:xfrm>
            <a:off x="1103312" y="1905000"/>
            <a:ext cx="4396340" cy="576263"/>
          </a:xfrm>
          <a:prstGeom prst="rect">
            <a:avLst/>
          </a:prstGeom>
        </p:spPr>
        <p:txBody>
          <a:bodyPr anchor="b"/>
          <a:lstStyle>
            <a:lvl1pPr marL="0" indent="0">
              <a:buClrTx/>
              <a:buSzTx/>
              <a:buFontTx/>
              <a:buNone/>
              <a:defRPr sz="2400">
                <a:solidFill>
                  <a:srgbClr val="8AD0D6"/>
                </a:solidFill>
              </a:defRPr>
            </a:lvl1pPr>
            <a:lvl2pPr marL="0" indent="0">
              <a:buClrTx/>
              <a:buSzTx/>
              <a:buFontTx/>
              <a:buNone/>
              <a:defRPr sz="2400">
                <a:solidFill>
                  <a:srgbClr val="8AD0D6"/>
                </a:solidFill>
              </a:defRPr>
            </a:lvl2pPr>
            <a:lvl3pPr marL="0" indent="0">
              <a:buClrTx/>
              <a:buSzTx/>
              <a:buFontTx/>
              <a:buNone/>
              <a:defRPr sz="2400">
                <a:solidFill>
                  <a:srgbClr val="8AD0D6"/>
                </a:solidFill>
              </a:defRPr>
            </a:lvl3pPr>
            <a:lvl4pPr marL="0" indent="0">
              <a:buClrTx/>
              <a:buSzTx/>
              <a:buFontTx/>
              <a:buNone/>
              <a:defRPr sz="2400">
                <a:solidFill>
                  <a:srgbClr val="8AD0D6"/>
                </a:solidFill>
              </a:defRPr>
            </a:lvl4pPr>
            <a:lvl5pPr marL="0" indent="0">
              <a:buClrTx/>
              <a:buSzTx/>
              <a:buFontTx/>
              <a:buNone/>
              <a:defRPr sz="2400">
                <a:solidFill>
                  <a:srgbClr val="8AD0D6"/>
                </a:solidFill>
              </a:defRPr>
            </a:lvl5pPr>
          </a:lstStyle>
          <a:p>
            <a:r>
              <a:t>Texte niveau 1</a:t>
            </a:r>
          </a:p>
          <a:p>
            <a:pPr lvl="1"/>
            <a:r>
              <a:t>Texte niveau 2</a:t>
            </a:r>
          </a:p>
          <a:p>
            <a:pPr lvl="2"/>
            <a:r>
              <a:t>Texte niveau 3</a:t>
            </a:r>
          </a:p>
          <a:p>
            <a:pPr lvl="3"/>
            <a:r>
              <a:t>Texte niveau 4</a:t>
            </a:r>
          </a:p>
          <a:p>
            <a:pPr lvl="4"/>
            <a:r>
              <a:t>Texte niveau 5</a:t>
            </a:r>
          </a:p>
        </p:txBody>
      </p:sp>
      <p:sp>
        <p:nvSpPr>
          <p:cNvPr id="79" name="Text Placeholder 4"/>
          <p:cNvSpPr>
            <a:spLocks noGrp="1"/>
          </p:cNvSpPr>
          <p:nvPr>
            <p:ph type="body" sz="quarter" idx="13"/>
          </p:nvPr>
        </p:nvSpPr>
        <p:spPr>
          <a:xfrm>
            <a:off x="5654495" y="1905000"/>
            <a:ext cx="4396341" cy="576263"/>
          </a:xfrm>
          <a:prstGeom prst="rect">
            <a:avLst/>
          </a:prstGeom>
        </p:spPr>
        <p:txBody>
          <a:bodyPr anchor="b"/>
          <a:lstStyle/>
          <a:p>
            <a:endParaRPr/>
          </a:p>
        </p:txBody>
      </p:sp>
      <p:sp>
        <p:nvSpPr>
          <p:cNvPr id="8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pic>
        <p:nvPicPr>
          <p:cNvPr id="87"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88"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89"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90"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91"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92"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93" name="Texte du titre"/>
          <p:cNvSpPr txBox="1">
            <a:spLocks noGrp="1"/>
          </p:cNvSpPr>
          <p:nvPr>
            <p:ph type="title"/>
          </p:nvPr>
        </p:nvSpPr>
        <p:spPr>
          <a:prstGeom prst="rect">
            <a:avLst/>
          </a:prstGeom>
        </p:spPr>
        <p:txBody>
          <a:bodyPr/>
          <a:lstStyle/>
          <a:p>
            <a:r>
              <a:t>Texte du titre</a:t>
            </a:r>
          </a:p>
        </p:txBody>
      </p:sp>
      <p:sp>
        <p:nvSpPr>
          <p:cNvPr id="9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Vide">
    <p:spTree>
      <p:nvGrpSpPr>
        <p:cNvPr id="1" name=""/>
        <p:cNvGrpSpPr/>
        <p:nvPr/>
      </p:nvGrpSpPr>
      <p:grpSpPr>
        <a:xfrm>
          <a:off x="0" y="0"/>
          <a:ext cx="0" cy="0"/>
          <a:chOff x="0" y="0"/>
          <a:chExt cx="0" cy="0"/>
        </a:xfrm>
      </p:grpSpPr>
      <p:pic>
        <p:nvPicPr>
          <p:cNvPr id="101"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02"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03"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04"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05"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06"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0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u avec légende">
    <p:spTree>
      <p:nvGrpSpPr>
        <p:cNvPr id="1" name=""/>
        <p:cNvGrpSpPr/>
        <p:nvPr/>
      </p:nvGrpSpPr>
      <p:grpSpPr>
        <a:xfrm>
          <a:off x="0" y="0"/>
          <a:ext cx="0" cy="0"/>
          <a:chOff x="0" y="0"/>
          <a:chExt cx="0" cy="0"/>
        </a:xfrm>
      </p:grpSpPr>
      <p:pic>
        <p:nvPicPr>
          <p:cNvPr id="114"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15"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16"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17"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18"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19"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20" name="Texte du titre"/>
          <p:cNvSpPr txBox="1">
            <a:spLocks noGrp="1"/>
          </p:cNvSpPr>
          <p:nvPr>
            <p:ph type="title"/>
          </p:nvPr>
        </p:nvSpPr>
        <p:spPr>
          <a:xfrm>
            <a:off x="1154951" y="1447800"/>
            <a:ext cx="3401068" cy="1447800"/>
          </a:xfrm>
          <a:prstGeom prst="rect">
            <a:avLst/>
          </a:prstGeom>
        </p:spPr>
        <p:txBody>
          <a:bodyPr anchor="b"/>
          <a:lstStyle>
            <a:lvl1pPr>
              <a:defRPr sz="2400"/>
            </a:lvl1pPr>
          </a:lstStyle>
          <a:p>
            <a:r>
              <a:t>Texte du titre</a:t>
            </a:r>
          </a:p>
        </p:txBody>
      </p:sp>
      <p:sp>
        <p:nvSpPr>
          <p:cNvPr id="121" name="Texte niveau 1…"/>
          <p:cNvSpPr txBox="1">
            <a:spLocks noGrp="1"/>
          </p:cNvSpPr>
          <p:nvPr>
            <p:ph type="body" sz="half" idx="1"/>
          </p:nvPr>
        </p:nvSpPr>
        <p:spPr>
          <a:xfrm>
            <a:off x="4784616" y="1447800"/>
            <a:ext cx="5195999" cy="4572000"/>
          </a:xfrm>
          <a:prstGeom prst="rect">
            <a:avLst/>
          </a:prstGeom>
        </p:spPr>
        <p:txBody>
          <a:bodyPr anchor="ctr"/>
          <a:lstStyle/>
          <a:p>
            <a:r>
              <a:t>Texte niveau 1</a:t>
            </a:r>
          </a:p>
          <a:p>
            <a:pPr lvl="1"/>
            <a:r>
              <a:t>Texte niveau 2</a:t>
            </a:r>
          </a:p>
          <a:p>
            <a:pPr lvl="2"/>
            <a:r>
              <a:t>Texte niveau 3</a:t>
            </a:r>
          </a:p>
          <a:p>
            <a:pPr lvl="3"/>
            <a:r>
              <a:t>Texte niveau 4</a:t>
            </a:r>
          </a:p>
          <a:p>
            <a:pPr lvl="4"/>
            <a:r>
              <a:t>Texte niveau 5</a:t>
            </a:r>
          </a:p>
        </p:txBody>
      </p:sp>
      <p:sp>
        <p:nvSpPr>
          <p:cNvPr id="122" name="Text Placeholder 3"/>
          <p:cNvSpPr>
            <a:spLocks noGrp="1"/>
          </p:cNvSpPr>
          <p:nvPr>
            <p:ph type="body" sz="quarter" idx="13"/>
          </p:nvPr>
        </p:nvSpPr>
        <p:spPr>
          <a:xfrm>
            <a:off x="1154951" y="3129278"/>
            <a:ext cx="3401066" cy="2895601"/>
          </a:xfrm>
          <a:prstGeom prst="rect">
            <a:avLst/>
          </a:prstGeom>
        </p:spPr>
        <p:txBody>
          <a:bodyPr/>
          <a:lstStyle/>
          <a:p>
            <a:endParaRPr/>
          </a:p>
        </p:txBody>
      </p:sp>
      <p:sp>
        <p:nvSpPr>
          <p:cNvPr id="1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age avec légende">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a:extLst/>
          </a:blip>
          <a:srcRect l="3613"/>
          <a:stretch>
            <a:fillRect/>
          </a:stretch>
        </p:blipFill>
        <p:spPr>
          <a:xfrm>
            <a:off x="-1" y="2669683"/>
            <a:ext cx="4037015" cy="4188317"/>
          </a:xfrm>
          <a:prstGeom prst="rect">
            <a:avLst/>
          </a:prstGeom>
          <a:ln w="12700">
            <a:miter lim="400000"/>
          </a:ln>
        </p:spPr>
      </p:pic>
      <p:pic>
        <p:nvPicPr>
          <p:cNvPr id="131" name="Picture 6" descr="Picture 6"/>
          <p:cNvPicPr>
            <a:picLocks noChangeAspect="1"/>
          </p:cNvPicPr>
          <p:nvPr/>
        </p:nvPicPr>
        <p:blipFill>
          <a:blip r:embed="rId3">
            <a:extLst/>
          </a:blip>
          <a:srcRect l="35640"/>
          <a:stretch>
            <a:fillRect/>
          </a:stretch>
        </p:blipFill>
        <p:spPr>
          <a:xfrm>
            <a:off x="-1" y="2892345"/>
            <a:ext cx="1522414" cy="2365455"/>
          </a:xfrm>
          <a:prstGeom prst="rect">
            <a:avLst/>
          </a:prstGeom>
          <a:ln w="12700">
            <a:miter lim="400000"/>
          </a:ln>
        </p:spPr>
      </p:pic>
      <p:sp>
        <p:nvSpPr>
          <p:cNvPr id="132"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133" name="Picture 8" descr="Picture 8"/>
          <p:cNvPicPr>
            <a:picLocks noChangeAspect="1"/>
          </p:cNvPicPr>
          <p:nvPr/>
        </p:nvPicPr>
        <p:blipFill>
          <a:blip r:embed="rId4">
            <a:extLst/>
          </a:blip>
          <a:srcRect t="28812"/>
          <a:stretch>
            <a:fillRect/>
          </a:stretch>
        </p:blipFill>
        <p:spPr>
          <a:xfrm>
            <a:off x="7999410" y="-1"/>
            <a:ext cx="1603389" cy="1141408"/>
          </a:xfrm>
          <a:prstGeom prst="rect">
            <a:avLst/>
          </a:prstGeom>
          <a:ln w="12700">
            <a:miter lim="400000"/>
          </a:ln>
        </p:spPr>
      </p:pic>
      <p:pic>
        <p:nvPicPr>
          <p:cNvPr id="134" name="Picture 9" descr="Picture 9"/>
          <p:cNvPicPr>
            <a:picLocks noChangeAspect="1"/>
          </p:cNvPicPr>
          <p:nvPr/>
        </p:nvPicPr>
        <p:blipFill>
          <a:blip r:embed="rId5">
            <a:extLst/>
          </a:blip>
          <a:srcRect b="23320"/>
          <a:stretch>
            <a:fillRect/>
          </a:stretch>
        </p:blipFill>
        <p:spPr>
          <a:xfrm>
            <a:off x="8605877" y="6096000"/>
            <a:ext cx="993736" cy="762000"/>
          </a:xfrm>
          <a:prstGeom prst="rect">
            <a:avLst/>
          </a:prstGeom>
          <a:ln w="12700">
            <a:miter lim="400000"/>
          </a:ln>
        </p:spPr>
      </p:pic>
      <p:sp>
        <p:nvSpPr>
          <p:cNvPr id="135"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136" name="Texte du titre"/>
          <p:cNvSpPr txBox="1">
            <a:spLocks noGrp="1"/>
          </p:cNvSpPr>
          <p:nvPr>
            <p:ph type="title"/>
          </p:nvPr>
        </p:nvSpPr>
        <p:spPr>
          <a:xfrm>
            <a:off x="1153906" y="1854192"/>
            <a:ext cx="5092909" cy="1574810"/>
          </a:xfrm>
          <a:prstGeom prst="rect">
            <a:avLst/>
          </a:prstGeom>
        </p:spPr>
        <p:txBody>
          <a:bodyPr anchor="b"/>
          <a:lstStyle>
            <a:lvl1pPr>
              <a:defRPr sz="3600"/>
            </a:lvl1pPr>
          </a:lstStyle>
          <a:p>
            <a:r>
              <a:t>Texte du titre</a:t>
            </a:r>
          </a:p>
        </p:txBody>
      </p:sp>
      <p:sp>
        <p:nvSpPr>
          <p:cNvPr id="137" name="Picture Placeholder 2"/>
          <p:cNvSpPr>
            <a:spLocks noGrp="1"/>
          </p:cNvSpPr>
          <p:nvPr>
            <p:ph type="pic" sz="quarter" idx="13"/>
          </p:nvPr>
        </p:nvSpPr>
        <p:spPr>
          <a:xfrm>
            <a:off x="6949546" y="1143000"/>
            <a:ext cx="3200402" cy="4572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38" name="Texte niveau 1…"/>
          <p:cNvSpPr txBox="1">
            <a:spLocks noGrp="1"/>
          </p:cNvSpPr>
          <p:nvPr>
            <p:ph type="body" sz="quarter" idx="1"/>
          </p:nvPr>
        </p:nvSpPr>
        <p:spPr>
          <a:xfrm>
            <a:off x="1154954" y="3657600"/>
            <a:ext cx="5084980" cy="1371600"/>
          </a:xfrm>
          <a:prstGeom prst="rect">
            <a:avLst/>
          </a:prstGeom>
        </p:spPr>
        <p:txBody>
          <a:bodyPr/>
          <a:lstStyle>
            <a:lvl1pPr marL="0" indent="0">
              <a:buClrTx/>
              <a:buSzTx/>
              <a:buFontTx/>
              <a:buNone/>
              <a:defRPr sz="1400"/>
            </a:lvl1pPr>
            <a:lvl2pPr marL="0" indent="0">
              <a:buClrTx/>
              <a:buSzTx/>
              <a:buFontTx/>
              <a:buNone/>
              <a:defRPr sz="1400"/>
            </a:lvl2pPr>
            <a:lvl3pPr marL="0" indent="0">
              <a:buClrTx/>
              <a:buSzTx/>
              <a:buFontTx/>
              <a:buNone/>
              <a:defRPr sz="1400"/>
            </a:lvl3pPr>
            <a:lvl4pPr marL="0" indent="0">
              <a:buClrTx/>
              <a:buSzTx/>
              <a:buFontTx/>
              <a:buNone/>
              <a:defRPr sz="1400"/>
            </a:lvl4pPr>
            <a:lvl5pPr marL="0" indent="0">
              <a:buClrTx/>
              <a:buSzTx/>
              <a:buFontTx/>
              <a:buNone/>
              <a:defRPr sz="1400"/>
            </a:lvl5pPr>
          </a:lstStyle>
          <a:p>
            <a:r>
              <a:t>Texte niveau 1</a:t>
            </a:r>
          </a:p>
          <a:p>
            <a:pPr lvl="1"/>
            <a:r>
              <a:t>Texte niveau 2</a:t>
            </a:r>
          </a:p>
          <a:p>
            <a:pPr lvl="2"/>
            <a:r>
              <a:t>Texte niveau 3</a:t>
            </a:r>
          </a:p>
          <a:p>
            <a:pPr lvl="3"/>
            <a:r>
              <a:t>Texte niveau 4</a:t>
            </a:r>
          </a:p>
          <a:p>
            <a:pPr lvl="4"/>
            <a:r>
              <a:t>Texte niveau 5</a:t>
            </a:r>
          </a:p>
        </p:txBody>
      </p:sp>
      <p:sp>
        <p:nvSpPr>
          <p:cNvPr id="13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8">
            <a:extLst/>
          </a:blip>
          <a:srcRect l="3613"/>
          <a:stretch>
            <a:fillRect/>
          </a:stretch>
        </p:blipFill>
        <p:spPr>
          <a:xfrm>
            <a:off x="-1" y="2669683"/>
            <a:ext cx="4037015" cy="4188317"/>
          </a:xfrm>
          <a:prstGeom prst="rect">
            <a:avLst/>
          </a:prstGeom>
          <a:ln w="12700">
            <a:miter lim="400000"/>
          </a:ln>
        </p:spPr>
      </p:pic>
      <p:pic>
        <p:nvPicPr>
          <p:cNvPr id="3" name="Picture 6" descr="Picture 6"/>
          <p:cNvPicPr>
            <a:picLocks noChangeAspect="1"/>
          </p:cNvPicPr>
          <p:nvPr/>
        </p:nvPicPr>
        <p:blipFill>
          <a:blip r:embed="rId19">
            <a:extLst/>
          </a:blip>
          <a:srcRect l="35640"/>
          <a:stretch>
            <a:fillRect/>
          </a:stretch>
        </p:blipFill>
        <p:spPr>
          <a:xfrm>
            <a:off x="-1" y="2892345"/>
            <a:ext cx="1522414" cy="2365455"/>
          </a:xfrm>
          <a:prstGeom prst="rect">
            <a:avLst/>
          </a:prstGeom>
          <a:ln w="12700">
            <a:miter lim="400000"/>
          </a:ln>
        </p:spPr>
      </p:pic>
      <p:sp>
        <p:nvSpPr>
          <p:cNvPr id="4" name="Oval 15"/>
          <p:cNvSpPr/>
          <p:nvPr/>
        </p:nvSpPr>
        <p:spPr>
          <a:xfrm>
            <a:off x="8609010" y="1676400"/>
            <a:ext cx="2819404"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8" tIns="45718" rIns="45718" bIns="45718"/>
          <a:lstStyle/>
          <a:p>
            <a:pPr>
              <a:defRPr>
                <a:solidFill>
                  <a:srgbClr val="FFFFFF"/>
                </a:solidFill>
                <a:latin typeface="+mn-lt"/>
                <a:ea typeface="+mn-ea"/>
                <a:cs typeface="+mn-cs"/>
                <a:sym typeface="Century Gothic"/>
              </a:defRPr>
            </a:pPr>
            <a:endParaRPr/>
          </a:p>
        </p:txBody>
      </p:sp>
      <p:pic>
        <p:nvPicPr>
          <p:cNvPr id="5" name="Picture 8" descr="Picture 8"/>
          <p:cNvPicPr>
            <a:picLocks noChangeAspect="1"/>
          </p:cNvPicPr>
          <p:nvPr/>
        </p:nvPicPr>
        <p:blipFill>
          <a:blip r:embed="rId20">
            <a:extLst/>
          </a:blip>
          <a:srcRect t="28812"/>
          <a:stretch>
            <a:fillRect/>
          </a:stretch>
        </p:blipFill>
        <p:spPr>
          <a:xfrm>
            <a:off x="7999410" y="-1"/>
            <a:ext cx="1603389" cy="1141408"/>
          </a:xfrm>
          <a:prstGeom prst="rect">
            <a:avLst/>
          </a:prstGeom>
          <a:ln w="12700">
            <a:miter lim="400000"/>
          </a:ln>
        </p:spPr>
      </p:pic>
      <p:pic>
        <p:nvPicPr>
          <p:cNvPr id="6" name="Picture 9" descr="Picture 9"/>
          <p:cNvPicPr>
            <a:picLocks noChangeAspect="1"/>
          </p:cNvPicPr>
          <p:nvPr/>
        </p:nvPicPr>
        <p:blipFill>
          <a:blip r:embed="rId21">
            <a:extLst/>
          </a:blip>
          <a:srcRect b="23320"/>
          <a:stretch>
            <a:fillRect/>
          </a:stretch>
        </p:blipFill>
        <p:spPr>
          <a:xfrm>
            <a:off x="8605877" y="6096000"/>
            <a:ext cx="993736" cy="762000"/>
          </a:xfrm>
          <a:prstGeom prst="rect">
            <a:avLst/>
          </a:prstGeom>
          <a:ln w="12700">
            <a:miter lim="400000"/>
          </a:ln>
        </p:spPr>
      </p:pic>
      <p:sp>
        <p:nvSpPr>
          <p:cNvPr id="7" name="Rectangle 13"/>
          <p:cNvSpPr/>
          <p:nvPr/>
        </p:nvSpPr>
        <p:spPr>
          <a:xfrm>
            <a:off x="10437810" y="0"/>
            <a:ext cx="685802"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8" tIns="45718" rIns="45718" bIns="45718"/>
          <a:lstStyle/>
          <a:p>
            <a:pPr>
              <a:defRPr>
                <a:solidFill>
                  <a:srgbClr val="FFFFFF"/>
                </a:solidFill>
                <a:latin typeface="+mn-lt"/>
                <a:ea typeface="+mn-ea"/>
                <a:cs typeface="+mn-cs"/>
                <a:sym typeface="Century Gothic"/>
              </a:defRPr>
            </a:pPr>
            <a:endParaRPr/>
          </a:p>
        </p:txBody>
      </p:sp>
      <p:sp>
        <p:nvSpPr>
          <p:cNvPr id="8" name="Texte du titre"/>
          <p:cNvSpPr txBox="1">
            <a:spLocks noGrp="1"/>
          </p:cNvSpPr>
          <p:nvPr>
            <p:ph type="title"/>
          </p:nvPr>
        </p:nvSpPr>
        <p:spPr>
          <a:xfrm>
            <a:off x="646109" y="452718"/>
            <a:ext cx="9404725" cy="1400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 du titre</a:t>
            </a:r>
          </a:p>
        </p:txBody>
      </p:sp>
      <p:sp>
        <p:nvSpPr>
          <p:cNvPr id="9" name="Texte niveau 1…"/>
          <p:cNvSpPr txBox="1">
            <a:spLocks noGrp="1"/>
          </p:cNvSpPr>
          <p:nvPr>
            <p:ph type="body" idx="1"/>
          </p:nvPr>
        </p:nvSpPr>
        <p:spPr>
          <a:xfrm>
            <a:off x="1103312" y="2052916"/>
            <a:ext cx="8946541" cy="4195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10" name="Numéro de diapositive"/>
          <p:cNvSpPr txBox="1">
            <a:spLocks noGrp="1"/>
          </p:cNvSpPr>
          <p:nvPr>
            <p:ph type="sldNum" sz="quarter" idx="2"/>
          </p:nvPr>
        </p:nvSpPr>
        <p:spPr>
          <a:xfrm>
            <a:off x="10522496" y="540178"/>
            <a:ext cx="498286" cy="523239"/>
          </a:xfrm>
          <a:prstGeom prst="rect">
            <a:avLst/>
          </a:prstGeom>
          <a:ln w="12700">
            <a:miter lim="400000"/>
          </a:ln>
        </p:spPr>
        <p:txBody>
          <a:bodyPr wrap="none" lIns="45718" tIns="45718" rIns="45718" bIns="45718" anchor="b">
            <a:spAutoFit/>
          </a:bodyPr>
          <a:lstStyle>
            <a:lvl1pPr algn="ctr">
              <a:defRPr sz="2800">
                <a:solidFill>
                  <a:srgbClr val="FFFFFF"/>
                </a:solidFill>
                <a:latin typeface="+mn-lt"/>
                <a:ea typeface="+mn-ea"/>
                <a:cs typeface="+mn-cs"/>
                <a:sym typeface="Century Gothic"/>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1pPr>
      <a:lvl2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2pPr>
      <a:lvl3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3pPr>
      <a:lvl4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4pPr>
      <a:lvl5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5pPr>
      <a:lvl6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6pPr>
      <a:lvl7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7pPr>
      <a:lvl8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8pPr>
      <a:lvl9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mn-lt"/>
          <a:ea typeface="+mn-ea"/>
          <a:cs typeface="+mn-cs"/>
          <a:sym typeface="Century Gothic"/>
        </a:defRPr>
      </a:lvl9pPr>
    </p:titleStyle>
    <p:bodyStyle>
      <a:lvl1pPr marL="342900" marR="0" indent="-34290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1pPr>
      <a:lvl2pPr marL="774700" marR="0" indent="-31750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2pPr>
      <a:lvl3pPr marL="1200150" marR="0" indent="-28575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3pPr>
      <a:lvl4pPr marL="1698170" marR="0" indent="-32657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4pPr>
      <a:lvl5pPr marL="2155370" marR="0" indent="-32657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5pPr>
      <a:lvl6pPr marL="2603971" marR="0" indent="-32657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6pPr>
      <a:lvl7pPr marL="3069770" marR="0" indent="-32657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7pPr>
      <a:lvl8pPr marL="3526971" marR="0" indent="-326570"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8pPr>
      <a:lvl9pPr marL="3984171" marR="0" indent="-326571" algn="l" defTabSz="457200" rtl="0" latinLnBrk="0">
        <a:lnSpc>
          <a:spcPct val="100000"/>
        </a:lnSpc>
        <a:spcBef>
          <a:spcPts val="1000"/>
        </a:spcBef>
        <a:spcAft>
          <a:spcPts val="0"/>
        </a:spcAft>
        <a:buClr>
          <a:srgbClr val="8AD0D6"/>
        </a:buClr>
        <a:buSzPct val="80000"/>
        <a:buFont typeface="Century Gothic"/>
        <a:buChar char="u"/>
        <a:tabLst/>
        <a:defRPr sz="2000" b="0" i="0" u="none" strike="noStrike" cap="none" spc="0" baseline="0">
          <a:solidFill>
            <a:srgbClr val="FFFFFF"/>
          </a:solidFill>
          <a:uFillTx/>
          <a:latin typeface="+mn-lt"/>
          <a:ea typeface="+mn-ea"/>
          <a:cs typeface="+mn-cs"/>
          <a:sym typeface="Century Gothic"/>
        </a:defRPr>
      </a:lvl9pPr>
    </p:bodyStyle>
    <p:other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5pPr>
      <a:lvl6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6pPr>
      <a:lvl7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7pPr>
      <a:lvl8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8pPr>
      <a:lvl9pPr marL="0" marR="0" indent="0" algn="ct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re 1"/>
          <p:cNvSpPr txBox="1">
            <a:spLocks noGrp="1"/>
          </p:cNvSpPr>
          <p:nvPr>
            <p:ph type="title"/>
          </p:nvPr>
        </p:nvSpPr>
        <p:spPr>
          <a:xfrm>
            <a:off x="2787276" y="184862"/>
            <a:ext cx="9404724" cy="1400532"/>
          </a:xfrm>
          <a:prstGeom prst="rect">
            <a:avLst/>
          </a:prstGeom>
        </p:spPr>
        <p:txBody>
          <a:bodyPr/>
          <a:lstStyle/>
          <a:p>
            <a:pPr defTabSz="219454">
              <a:defRPr sz="2000">
                <a:solidFill>
                  <a:srgbClr val="FF0000"/>
                </a:solidFill>
              </a:defRPr>
            </a:pPr>
            <a:r>
              <a:t>LA PLACE DE LA FEMME</a:t>
            </a:r>
            <a:br/>
            <a:r>
              <a:t>DANS LA FAMILLE</a:t>
            </a:r>
            <a:br/>
            <a:r>
              <a:t>EN NOUVELLE-CALEDONIE</a:t>
            </a:r>
            <a:br/>
            <a:r>
              <a:t> </a:t>
            </a:r>
          </a:p>
        </p:txBody>
      </p:sp>
      <p:sp>
        <p:nvSpPr>
          <p:cNvPr id="260" name="Sous-titre 2"/>
          <p:cNvSpPr txBox="1">
            <a:spLocks noGrp="1"/>
          </p:cNvSpPr>
          <p:nvPr>
            <p:ph type="body" sz="half" idx="1"/>
          </p:nvPr>
        </p:nvSpPr>
        <p:spPr>
          <a:xfrm>
            <a:off x="1167966" y="3575337"/>
            <a:ext cx="4396341" cy="4195765"/>
          </a:xfrm>
          <a:prstGeom prst="rect">
            <a:avLst/>
          </a:prstGeom>
        </p:spPr>
        <p:txBody>
          <a:bodyPr/>
          <a:lstStyle/>
          <a:p>
            <a:r>
              <a:t>LA PLACE DE LA FEMME EN NOUVELLE-CALEDONIE</a:t>
            </a:r>
          </a:p>
        </p:txBody>
      </p:sp>
      <p:sp>
        <p:nvSpPr>
          <p:cNvPr id="261" name="Espace réservé du contenu 3"/>
          <p:cNvSpPr txBox="1"/>
          <p:nvPr/>
        </p:nvSpPr>
        <p:spPr>
          <a:xfrm>
            <a:off x="7122610" y="3570855"/>
            <a:ext cx="4304903" cy="4200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900" indent="-342900" defTabSz="457200">
              <a:spcBef>
                <a:spcPts val="1000"/>
              </a:spcBef>
              <a:buClr>
                <a:srgbClr val="8AD0D6"/>
              </a:buClr>
              <a:buSzPct val="80000"/>
              <a:buFont typeface="Century Gothic"/>
              <a:buChar char="u"/>
              <a:defRPr>
                <a:solidFill>
                  <a:srgbClr val="FFFFFF"/>
                </a:solidFill>
                <a:latin typeface="+mn-lt"/>
                <a:ea typeface="+mn-ea"/>
                <a:cs typeface="+mn-cs"/>
                <a:sym typeface="Century Gothic"/>
              </a:defRPr>
            </a:pPr>
            <a:r>
              <a:t>L’EVOLUTION </a:t>
            </a:r>
          </a:p>
          <a:p>
            <a:pPr defTabSz="457200">
              <a:spcBef>
                <a:spcPts val="1000"/>
              </a:spcBef>
              <a:defRPr>
                <a:solidFill>
                  <a:srgbClr val="FFFFFF"/>
                </a:solidFill>
                <a:latin typeface="+mn-lt"/>
                <a:ea typeface="+mn-ea"/>
                <a:cs typeface="+mn-cs"/>
                <a:sym typeface="Century Gothic"/>
              </a:defRPr>
            </a:pPr>
            <a:r>
              <a:t>SOCIOLOGIQUE  DE  LA FAMILLE </a:t>
            </a:r>
          </a:p>
          <a:p>
            <a:pPr defTabSz="457200">
              <a:spcBef>
                <a:spcPts val="1000"/>
              </a:spcBef>
              <a:defRPr>
                <a:solidFill>
                  <a:srgbClr val="FFFFFF"/>
                </a:solidFill>
                <a:latin typeface="+mn-lt"/>
                <a:ea typeface="+mn-ea"/>
                <a:cs typeface="+mn-cs"/>
                <a:sym typeface="Century Gothic"/>
              </a:defRPr>
            </a:pPr>
            <a:r>
              <a:t>EN  NOUVELLE-CALEDONIE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itre 1"/>
          <p:cNvSpPr txBox="1">
            <a:spLocks noGrp="1"/>
          </p:cNvSpPr>
          <p:nvPr>
            <p:ph type="title"/>
          </p:nvPr>
        </p:nvSpPr>
        <p:spPr>
          <a:xfrm>
            <a:off x="646111" y="452718"/>
            <a:ext cx="9404723" cy="1400531"/>
          </a:xfrm>
          <a:prstGeom prst="rect">
            <a:avLst/>
          </a:prstGeom>
        </p:spPr>
        <p:txBody>
          <a:bodyPr/>
          <a:lstStyle/>
          <a:p>
            <a:r>
              <a:t>                           </a:t>
            </a:r>
            <a:r>
              <a:rPr>
                <a:solidFill>
                  <a:srgbClr val="FF0000"/>
                </a:solidFill>
              </a:rPr>
              <a:t>CONCLUSION</a:t>
            </a:r>
          </a:p>
        </p:txBody>
      </p:sp>
      <p:sp>
        <p:nvSpPr>
          <p:cNvPr id="290" name="Espace réservé du contenu 2"/>
          <p:cNvSpPr txBox="1">
            <a:spLocks noGrp="1"/>
          </p:cNvSpPr>
          <p:nvPr>
            <p:ph type="body" idx="1"/>
          </p:nvPr>
        </p:nvSpPr>
        <p:spPr>
          <a:xfrm>
            <a:off x="1103311" y="2052916"/>
            <a:ext cx="8946544" cy="4195484"/>
          </a:xfrm>
          <a:prstGeom prst="rect">
            <a:avLst/>
          </a:prstGeom>
        </p:spPr>
        <p:txBody>
          <a:bodyPr/>
          <a:lstStyle/>
          <a:p>
            <a:pPr>
              <a:defRPr b="1"/>
            </a:pPr>
            <a:r>
              <a:t>Le métissage ethnique et culturel en cours de la NC est le creuset des signes identitaires à construire . </a:t>
            </a:r>
          </a:p>
          <a:p>
            <a:pPr>
              <a:defRPr b="1"/>
            </a:pPr>
            <a:r>
              <a:t>La Femme dans la société calédonienne participe à cette construction et est le vecteur privilégié de ce phénomène d’acculturation des sociétés traditionnelles et du passage à une société de consommation.</a:t>
            </a:r>
          </a:p>
          <a:p>
            <a:pPr>
              <a:defRPr b="1"/>
            </a:pPr>
            <a:r>
              <a:t>La place de la Femme dans la Famille Calédonienne est essentielle: elle s’implique et reste le lien privilégié avec les équipes enseignantes, avec les clubs sportifs ou culturels, avec les institutions (service de santé, suivi des demandes de bourses, inscription dans les établissements scolaires et fourniture des équipements).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MC Tjibaou à propos de la femme kanak.m4v" descr="MC Tjibaou à propos de la femme kanak.m4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687" y="1537"/>
            <a:ext cx="12201526" cy="685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58333" fill="hold"/>
                                        <p:tgtEl>
                                          <p:spTgt spid="2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itre 1"/>
          <p:cNvSpPr txBox="1">
            <a:spLocks noGrp="1"/>
          </p:cNvSpPr>
          <p:nvPr>
            <p:ph type="title"/>
          </p:nvPr>
        </p:nvSpPr>
        <p:spPr>
          <a:xfrm>
            <a:off x="1103312" y="508137"/>
            <a:ext cx="9404723" cy="1400532"/>
          </a:xfrm>
          <a:prstGeom prst="rect">
            <a:avLst/>
          </a:prstGeom>
        </p:spPr>
        <p:txBody>
          <a:bodyPr/>
          <a:lstStyle>
            <a:lvl1pPr>
              <a:defRPr>
                <a:solidFill>
                  <a:srgbClr val="FF0000"/>
                </a:solidFill>
              </a:defRPr>
            </a:lvl1pPr>
          </a:lstStyle>
          <a:p>
            <a:r>
              <a:t>LA FEMME EN NOUVELLE-CALEDONIE</a:t>
            </a:r>
          </a:p>
        </p:txBody>
      </p:sp>
      <p:sp>
        <p:nvSpPr>
          <p:cNvPr id="264" name="Espace réservé du contenu 2"/>
          <p:cNvSpPr txBox="1">
            <a:spLocks noGrp="1"/>
          </p:cNvSpPr>
          <p:nvPr>
            <p:ph type="body" idx="1"/>
          </p:nvPr>
        </p:nvSpPr>
        <p:spPr>
          <a:xfrm>
            <a:off x="1103311" y="2052916"/>
            <a:ext cx="8946544" cy="4195484"/>
          </a:xfrm>
          <a:prstGeom prst="rect">
            <a:avLst/>
          </a:prstGeom>
        </p:spPr>
        <p:txBody>
          <a:bodyPr/>
          <a:lstStyle/>
          <a:p>
            <a:pPr marL="0" indent="0">
              <a:buSzTx/>
              <a:buNone/>
            </a:pPr>
            <a:r>
              <a:rPr dirty="0"/>
              <a:t>LA </a:t>
            </a:r>
            <a:r>
              <a:rPr b="1" dirty="0"/>
              <a:t>FEMME</a:t>
            </a:r>
            <a:r>
              <a:rPr dirty="0"/>
              <a:t> QUI VIT EN </a:t>
            </a:r>
            <a:r>
              <a:rPr b="1" dirty="0"/>
              <a:t>MILIEU RURAL</a:t>
            </a:r>
            <a:r>
              <a:rPr dirty="0"/>
              <a:t> EST A DISTINGUER DE CELLE QUI EVOLUE EN </a:t>
            </a:r>
            <a:r>
              <a:rPr b="1" dirty="0"/>
              <a:t>MILIEU URBAIN</a:t>
            </a:r>
            <a:r>
              <a:rPr dirty="0"/>
              <a:t>: « La </a:t>
            </a:r>
            <a:r>
              <a:rPr dirty="0" err="1"/>
              <a:t>broussarde</a:t>
            </a:r>
            <a:r>
              <a:rPr dirty="0"/>
              <a:t> </a:t>
            </a:r>
            <a:r>
              <a:rPr dirty="0" err="1"/>
              <a:t>est</a:t>
            </a:r>
            <a:r>
              <a:rPr dirty="0"/>
              <a:t> </a:t>
            </a:r>
            <a:r>
              <a:rPr dirty="0" err="1"/>
              <a:t>levée</a:t>
            </a:r>
            <a:r>
              <a:rPr dirty="0"/>
              <a:t> la première et </a:t>
            </a:r>
            <a:r>
              <a:rPr dirty="0" err="1"/>
              <a:t>est</a:t>
            </a:r>
            <a:r>
              <a:rPr dirty="0"/>
              <a:t> la </a:t>
            </a:r>
            <a:r>
              <a:rPr dirty="0" err="1"/>
              <a:t>dernière</a:t>
            </a:r>
            <a:r>
              <a:rPr dirty="0"/>
              <a:t> à se </a:t>
            </a:r>
            <a:r>
              <a:rPr dirty="0" err="1"/>
              <a:t>coucher</a:t>
            </a:r>
            <a:r>
              <a:rPr dirty="0"/>
              <a:t>, monte à cheval, </a:t>
            </a:r>
            <a:r>
              <a:rPr dirty="0" err="1"/>
              <a:t>rentre</a:t>
            </a:r>
            <a:r>
              <a:rPr dirty="0"/>
              <a:t> le </a:t>
            </a:r>
            <a:r>
              <a:rPr dirty="0" err="1"/>
              <a:t>bétail</a:t>
            </a:r>
            <a:r>
              <a:rPr dirty="0"/>
              <a:t>, </a:t>
            </a:r>
            <a:r>
              <a:rPr dirty="0" err="1"/>
              <a:t>tue</a:t>
            </a:r>
            <a:r>
              <a:rPr dirty="0"/>
              <a:t> et </a:t>
            </a:r>
            <a:r>
              <a:rPr dirty="0" err="1"/>
              <a:t>dépouille</a:t>
            </a:r>
            <a:r>
              <a:rPr dirty="0"/>
              <a:t> le </a:t>
            </a:r>
            <a:r>
              <a:rPr dirty="0" err="1"/>
              <a:t>cerf</a:t>
            </a:r>
            <a:r>
              <a:rPr dirty="0"/>
              <a:t>, </a:t>
            </a:r>
            <a:r>
              <a:rPr dirty="0" err="1"/>
              <a:t>n’est</a:t>
            </a:r>
            <a:r>
              <a:rPr dirty="0"/>
              <a:t> pas </a:t>
            </a:r>
            <a:r>
              <a:rPr dirty="0" err="1"/>
              <a:t>très</a:t>
            </a:r>
            <a:r>
              <a:rPr dirty="0"/>
              <a:t> coquette et </a:t>
            </a:r>
            <a:r>
              <a:rPr dirty="0" err="1"/>
              <a:t>est</a:t>
            </a:r>
            <a:r>
              <a:rPr dirty="0"/>
              <a:t> </a:t>
            </a:r>
            <a:r>
              <a:rPr dirty="0" err="1"/>
              <a:t>une</a:t>
            </a:r>
            <a:r>
              <a:rPr dirty="0"/>
              <a:t> bonne </a:t>
            </a:r>
            <a:r>
              <a:rPr dirty="0" err="1"/>
              <a:t>mère</a:t>
            </a:r>
            <a:r>
              <a:rPr dirty="0"/>
              <a:t> de </a:t>
            </a:r>
            <a:r>
              <a:rPr dirty="0" err="1"/>
              <a:t>famille</a:t>
            </a:r>
            <a:r>
              <a:rPr dirty="0"/>
              <a:t> » </a:t>
            </a:r>
            <a:r>
              <a:rPr dirty="0" err="1"/>
              <a:t>écrit</a:t>
            </a:r>
            <a:r>
              <a:rPr dirty="0"/>
              <a:t> Henri </a:t>
            </a:r>
            <a:r>
              <a:rPr dirty="0" err="1"/>
              <a:t>Legras</a:t>
            </a:r>
            <a:r>
              <a:rPr dirty="0"/>
              <a:t> </a:t>
            </a:r>
            <a:r>
              <a:rPr dirty="0" err="1"/>
              <a:t>dans</a:t>
            </a:r>
            <a:r>
              <a:rPr dirty="0"/>
              <a:t> le « Bulletin du Commerce » de </a:t>
            </a:r>
            <a:r>
              <a:rPr dirty="0" err="1"/>
              <a:t>novembre</a:t>
            </a:r>
            <a:r>
              <a:rPr dirty="0"/>
              <a:t> </a:t>
            </a:r>
            <a:r>
              <a:rPr lang="fr-FR" smtClean="0"/>
              <a:t>19</a:t>
            </a:r>
            <a:r>
              <a:rPr smtClean="0"/>
              <a:t>10</a:t>
            </a:r>
            <a:r>
              <a:t>.</a:t>
            </a:r>
          </a:p>
          <a:p>
            <a:pPr marL="0" indent="0">
              <a:buSzTx/>
              <a:buNone/>
            </a:pPr>
            <a:r>
              <a:rPr dirty="0"/>
              <a:t>LE </a:t>
            </a:r>
            <a:r>
              <a:rPr b="1" dirty="0"/>
              <a:t>MARIAGE TRADITIONNEL KANAK</a:t>
            </a:r>
            <a:r>
              <a:rPr dirty="0"/>
              <a:t> EST UNE </a:t>
            </a:r>
            <a:r>
              <a:rPr b="1" dirty="0"/>
              <a:t>PASSERELLE ENTRE DEUX FAMILLES </a:t>
            </a:r>
            <a:r>
              <a:rPr dirty="0"/>
              <a:t>MAIS AUSSI </a:t>
            </a:r>
            <a:r>
              <a:rPr b="1" dirty="0"/>
              <a:t>ENTRE DES CHEFFERIES</a:t>
            </a:r>
            <a:r>
              <a:rPr dirty="0"/>
              <a:t> PARFOIS EN DESACCORD.  LA </a:t>
            </a:r>
            <a:r>
              <a:rPr b="1" dirty="0"/>
              <a:t>FEMME</a:t>
            </a:r>
            <a:r>
              <a:rPr dirty="0"/>
              <a:t> EN TANT QUE </a:t>
            </a:r>
            <a:r>
              <a:rPr b="1" dirty="0"/>
              <a:t>GENITRICE DU CLAN</a:t>
            </a:r>
            <a:r>
              <a:rPr dirty="0"/>
              <a:t>           </a:t>
            </a:r>
            <a:r>
              <a:rPr b="1" dirty="0"/>
              <a:t>ELEMENT DE PAIX </a:t>
            </a:r>
            <a:r>
              <a:rPr dirty="0"/>
              <a:t>AUTOUR DE QUI SE RATTACHENT L’HOMME ET/OU UN GROUPE, NOTAMMENT LES ENFANTS, </a:t>
            </a:r>
            <a:r>
              <a:rPr dirty="0" err="1"/>
              <a:t>selon</a:t>
            </a:r>
            <a:r>
              <a:rPr dirty="0"/>
              <a:t> M.C. </a:t>
            </a:r>
            <a:r>
              <a:rPr dirty="0" err="1"/>
              <a:t>Béccalossi</a:t>
            </a:r>
            <a:r>
              <a:rPr dirty="0"/>
              <a:t>, 1998 -1ère </a:t>
            </a:r>
            <a:r>
              <a:rPr dirty="0" err="1"/>
              <a:t>déléguée</a:t>
            </a:r>
            <a:r>
              <a:rPr dirty="0"/>
              <a:t> à la Condition </a:t>
            </a:r>
            <a:r>
              <a:rPr dirty="0" err="1"/>
              <a:t>Féminine</a:t>
            </a:r>
            <a:r>
              <a:rPr dirty="0"/>
              <a:t> </a:t>
            </a:r>
            <a:r>
              <a:rPr dirty="0" err="1"/>
              <a:t>en</a:t>
            </a:r>
            <a:r>
              <a:rPr dirty="0"/>
              <a:t> NC.</a:t>
            </a:r>
          </a:p>
        </p:txBody>
      </p:sp>
      <p:sp>
        <p:nvSpPr>
          <p:cNvPr id="265" name="Flèche"/>
          <p:cNvSpPr/>
          <p:nvPr/>
        </p:nvSpPr>
        <p:spPr>
          <a:xfrm>
            <a:off x="6750194" y="4715162"/>
            <a:ext cx="391105" cy="215238"/>
          </a:xfrm>
          <a:prstGeom prst="rightArrow">
            <a:avLst>
              <a:gd name="adj1" fmla="val 32000"/>
              <a:gd name="adj2" fmla="val 121217"/>
            </a:avLst>
          </a:prstGeom>
          <a:solidFill>
            <a:srgbClr val="FFFFFF"/>
          </a:solidFill>
          <a:ln w="19050" cap="rnd">
            <a:solidFill>
              <a:schemeClr val="accent1"/>
            </a:solidFill>
          </a:ln>
          <a:effectLst>
            <a:outerShdw blurRad="38100" dist="25400" dir="5400000" rotWithShape="0">
              <a:srgbClr val="000000">
                <a:alpha val="45000"/>
              </a:srgbClr>
            </a:outerShdw>
          </a:effectLst>
        </p:spPr>
        <p:txBody>
          <a:bodyPr lIns="45718" tIns="45718" rIns="45718" bIns="45718" anchor="ctr"/>
          <a:lstStyle/>
          <a:p>
            <a:pPr>
              <a:defRPr>
                <a:latin typeface="+mn-lt"/>
                <a:ea typeface="+mn-ea"/>
                <a:cs typeface="+mn-cs"/>
                <a:sym typeface="Century Gothic"/>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re 1"/>
          <p:cNvSpPr txBox="1">
            <a:spLocks noGrp="1"/>
          </p:cNvSpPr>
          <p:nvPr>
            <p:ph type="title"/>
          </p:nvPr>
        </p:nvSpPr>
        <p:spPr>
          <a:xfrm>
            <a:off x="1103312" y="221808"/>
            <a:ext cx="9404723" cy="1400532"/>
          </a:xfrm>
          <a:prstGeom prst="rect">
            <a:avLst/>
          </a:prstGeom>
        </p:spPr>
        <p:txBody>
          <a:bodyPr/>
          <a:lstStyle/>
          <a:p>
            <a:r>
              <a:t>   </a:t>
            </a:r>
            <a:r>
              <a:rPr>
                <a:solidFill>
                  <a:srgbClr val="FF0000"/>
                </a:solidFill>
              </a:rPr>
              <a:t>UNE EVOLUTION JURIDIQUE LIEE A CELLE DE LA FRANCE</a:t>
            </a:r>
          </a:p>
        </p:txBody>
      </p:sp>
      <p:sp>
        <p:nvSpPr>
          <p:cNvPr id="268" name="Espace réservé du contenu 2"/>
          <p:cNvSpPr txBox="1">
            <a:spLocks noGrp="1"/>
          </p:cNvSpPr>
          <p:nvPr>
            <p:ph type="body" idx="1"/>
          </p:nvPr>
        </p:nvSpPr>
        <p:spPr>
          <a:xfrm>
            <a:off x="383154" y="1514930"/>
            <a:ext cx="11425692" cy="5120209"/>
          </a:xfrm>
          <a:prstGeom prst="rect">
            <a:avLst/>
          </a:prstGeom>
        </p:spPr>
        <p:txBody>
          <a:bodyPr/>
          <a:lstStyle/>
          <a:p>
            <a:pPr marL="339470" indent="-339470" defTabSz="452627">
              <a:spcBef>
                <a:spcPts val="900"/>
              </a:spcBef>
              <a:defRPr sz="2300">
                <a:solidFill>
                  <a:srgbClr val="00B0F0"/>
                </a:solidFill>
              </a:defRPr>
            </a:pPr>
            <a:r>
              <a:t>Vie politique</a:t>
            </a:r>
            <a:r>
              <a:rPr sz="1700"/>
              <a:t>: </a:t>
            </a:r>
            <a:r>
              <a:rPr sz="1700">
                <a:solidFill>
                  <a:srgbClr val="FFFFFF"/>
                </a:solidFill>
              </a:rPr>
              <a:t>2 femmes féministes en 1945 aux élections pour le renouvellement du Conseil Général</a:t>
            </a:r>
            <a:endParaRPr sz="1700"/>
          </a:p>
          <a:p>
            <a:pPr marL="339470" indent="-339470" defTabSz="452627">
              <a:spcBef>
                <a:spcPts val="900"/>
              </a:spcBef>
              <a:defRPr sz="1700"/>
            </a:pPr>
            <a:r>
              <a:t>Calédoniennes engagées pendant la seconde guerre mondiale (ex de Raymonde JORE-TESSIER)</a:t>
            </a:r>
          </a:p>
          <a:p>
            <a:pPr marL="339470" indent="-339470" defTabSz="452627">
              <a:spcBef>
                <a:spcPts val="900"/>
              </a:spcBef>
              <a:defRPr sz="1700"/>
            </a:pPr>
            <a:r>
              <a:t>Suffrage universel en 1945: Européennes et en 1957 :femmes Kanak</a:t>
            </a:r>
          </a:p>
          <a:p>
            <a:pPr marL="339470" indent="-339470" defTabSz="452627">
              <a:spcBef>
                <a:spcPts val="900"/>
              </a:spcBef>
              <a:defRPr sz="1700"/>
            </a:pPr>
            <a:r>
              <a:t>Loi sur la parité votée en 2000 en NC (non inscrite dans la loi organique)</a:t>
            </a:r>
          </a:p>
          <a:p>
            <a:pPr marL="339470" indent="-339470" defTabSz="452627">
              <a:spcBef>
                <a:spcPts val="900"/>
              </a:spcBef>
              <a:defRPr sz="1700"/>
            </a:pPr>
            <a:r>
              <a:t>2020:  2 ♀ Gouvernement, 4 Maires / 33 communes, 2/41 membres CESE, 0 Sénat Coutumier, parité respectée dans les assemblées de Province et ♀ majoritaires au Congrès</a:t>
            </a:r>
          </a:p>
          <a:p>
            <a:pPr marL="339470" indent="-339470" defTabSz="452627">
              <a:spcBef>
                <a:spcPts val="900"/>
              </a:spcBef>
              <a:defRPr sz="2300">
                <a:solidFill>
                  <a:srgbClr val="00B0F0"/>
                </a:solidFill>
              </a:defRPr>
            </a:pPr>
            <a:r>
              <a:t>Vie sociale</a:t>
            </a:r>
            <a:r>
              <a:rPr sz="1700">
                <a:solidFill>
                  <a:srgbClr val="FFFFFF"/>
                </a:solidFill>
              </a:rPr>
              <a:t>: domination masculine et maritale persistante (contraception encore controversée ),</a:t>
            </a:r>
            <a:endParaRPr sz="1700"/>
          </a:p>
          <a:p>
            <a:pPr marL="0" indent="0" defTabSz="452627">
              <a:spcBef>
                <a:spcPts val="900"/>
              </a:spcBef>
              <a:buSzTx/>
              <a:buNone/>
              <a:defRPr sz="1700"/>
            </a:pPr>
            <a:r>
              <a:t>     2000 : Loi Veil sur l’IVG légale en NC ( Métropole1974)</a:t>
            </a:r>
          </a:p>
          <a:p>
            <a:pPr marL="339470" indent="-339470" defTabSz="452627">
              <a:spcBef>
                <a:spcPts val="900"/>
              </a:spcBef>
              <a:defRPr sz="2300">
                <a:solidFill>
                  <a:srgbClr val="00B0F0"/>
                </a:solidFill>
              </a:defRPr>
            </a:pPr>
            <a:r>
              <a:t>Vie professionnelle</a:t>
            </a:r>
            <a:r>
              <a:rPr sz="1700">
                <a:solidFill>
                  <a:srgbClr val="FFFFFF"/>
                </a:solidFill>
              </a:rPr>
              <a:t>: 45% population active (environ 60000 /113000 actifs) </a:t>
            </a:r>
            <a:endParaRPr sz="1700"/>
          </a:p>
          <a:p>
            <a:pPr marL="0" indent="0" defTabSz="452627">
              <a:spcBef>
                <a:spcPts val="900"/>
              </a:spcBef>
              <a:buSzTx/>
              <a:buNone/>
              <a:defRPr sz="1700"/>
            </a:pPr>
            <a:r>
              <a:t>      -faible qualification mais emplois de cadres  et de professions intellectuelles x2 depuis 20 ans</a:t>
            </a:r>
          </a:p>
          <a:p>
            <a:pPr marL="0" indent="0" defTabSz="452627">
              <a:spcBef>
                <a:spcPts val="900"/>
              </a:spcBef>
              <a:buSzTx/>
              <a:buNone/>
              <a:defRPr sz="1700"/>
            </a:pPr>
            <a:r>
              <a:t>      -inégalités salariales persistantes (textes en cours au gouvernement par la Direction du Travail et de           l’Emploi)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re 1"/>
          <p:cNvSpPr txBox="1">
            <a:spLocks noGrp="1"/>
          </p:cNvSpPr>
          <p:nvPr>
            <p:ph type="title"/>
          </p:nvPr>
        </p:nvSpPr>
        <p:spPr>
          <a:xfrm>
            <a:off x="960580" y="64789"/>
            <a:ext cx="9588036" cy="1988131"/>
          </a:xfrm>
          <a:prstGeom prst="rect">
            <a:avLst/>
          </a:prstGeom>
        </p:spPr>
        <p:txBody>
          <a:bodyPr/>
          <a:lstStyle/>
          <a:p>
            <a:pPr defTabSz="384047">
              <a:defRPr sz="3100"/>
            </a:pPr>
            <a:r>
              <a:t>          </a:t>
            </a:r>
            <a:r>
              <a:rPr sz="3000">
                <a:solidFill>
                  <a:srgbClr val="FF0000"/>
                </a:solidFill>
              </a:rPr>
              <a:t>TRANSITION POLITIQUE   ,</a:t>
            </a:r>
            <a:br>
              <a:rPr sz="3000">
                <a:solidFill>
                  <a:srgbClr val="FF0000"/>
                </a:solidFill>
              </a:rPr>
            </a:br>
            <a:r>
              <a:rPr sz="3000">
                <a:solidFill>
                  <a:srgbClr val="FF0000"/>
                </a:solidFill>
              </a:rPr>
              <a:t>      DENONCIATION DES VIOLENCES    </a:t>
            </a:r>
            <a:br>
              <a:rPr sz="3000">
                <a:solidFill>
                  <a:srgbClr val="FF0000"/>
                </a:solidFill>
              </a:rPr>
            </a:br>
            <a:r>
              <a:rPr sz="3000">
                <a:solidFill>
                  <a:srgbClr val="FF0000"/>
                </a:solidFill>
              </a:rPr>
              <a:t>    ET  PROGRESSION DE L’IDEE D’EGALITE</a:t>
            </a:r>
            <a:br>
              <a:rPr sz="3000">
                <a:solidFill>
                  <a:srgbClr val="FF0000"/>
                </a:solidFill>
              </a:rPr>
            </a:br>
            <a:r>
              <a:t>                                      </a:t>
            </a:r>
          </a:p>
        </p:txBody>
      </p:sp>
      <p:sp>
        <p:nvSpPr>
          <p:cNvPr id="271" name="Espace réservé du contenu 2"/>
          <p:cNvSpPr txBox="1">
            <a:spLocks noGrp="1"/>
          </p:cNvSpPr>
          <p:nvPr>
            <p:ph type="body" idx="1"/>
          </p:nvPr>
        </p:nvSpPr>
        <p:spPr>
          <a:xfrm>
            <a:off x="976543" y="1896323"/>
            <a:ext cx="9443389" cy="4195482"/>
          </a:xfrm>
          <a:prstGeom prst="rect">
            <a:avLst/>
          </a:prstGeom>
        </p:spPr>
        <p:txBody>
          <a:bodyPr/>
          <a:lstStyle/>
          <a:p>
            <a:r>
              <a:t>1987: revendication indépendantiste</a:t>
            </a:r>
          </a:p>
          <a:p>
            <a:r>
              <a:t>Des femmes kanak alertent sur les situations de violences intra-familiales.</a:t>
            </a:r>
          </a:p>
          <a:p>
            <a:r>
              <a:t>1992:  Mme TJIBAOU : Association SOS Violences sexuelles </a:t>
            </a:r>
          </a:p>
          <a:p>
            <a:r>
              <a:t>1999:  Mme Eliane IXECO: Femmes et violences conjugales</a:t>
            </a:r>
            <a:r>
              <a:rPr b="1"/>
              <a:t>.</a:t>
            </a:r>
            <a:r>
              <a:t> </a:t>
            </a:r>
          </a:p>
          <a:p>
            <a:endParaRPr/>
          </a:p>
          <a:p>
            <a:pPr marL="0" indent="0">
              <a:buSzTx/>
              <a:buNone/>
            </a:pPr>
            <a:endParaRPr/>
          </a:p>
          <a:p>
            <a:pPr marL="0" indent="0">
              <a:buSzTx/>
              <a:buNone/>
              <a:defRPr b="1"/>
            </a:pPr>
            <a:r>
              <a:t>La Nouvelle-Calédonie, territoire ultramarin Français: </a:t>
            </a:r>
          </a:p>
          <a:p>
            <a:pPr marL="685800" lvl="1" indent="-285750">
              <a:buChar char="➢"/>
              <a:defRPr sz="1800" b="1"/>
            </a:pPr>
            <a:r>
              <a:t>plus fort taux de violences faites aux Femmes: 19% ( 1 ♀/5) </a:t>
            </a:r>
          </a:p>
          <a:p>
            <a:pPr marL="685800" lvl="1" indent="-285750">
              <a:buChar char="➢"/>
              <a:defRPr sz="1800" b="1"/>
            </a:pPr>
            <a:r>
              <a:t> 7x plus qu’en Métropole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re 1"/>
          <p:cNvSpPr txBox="1">
            <a:spLocks noGrp="1"/>
          </p:cNvSpPr>
          <p:nvPr>
            <p:ph type="title"/>
          </p:nvPr>
        </p:nvSpPr>
        <p:spPr>
          <a:xfrm>
            <a:off x="646111" y="452718"/>
            <a:ext cx="9404723" cy="1400531"/>
          </a:xfrm>
          <a:prstGeom prst="rect">
            <a:avLst/>
          </a:prstGeom>
        </p:spPr>
        <p:txBody>
          <a:bodyPr/>
          <a:lstStyle>
            <a:lvl1pPr>
              <a:defRPr sz="3700">
                <a:solidFill>
                  <a:srgbClr val="FF0000"/>
                </a:solidFill>
              </a:defRPr>
            </a:lvl1pPr>
          </a:lstStyle>
          <a:p>
            <a:r>
              <a:t>LA FEMME EST LE POTEAU CENTRAL DE LA FAMILLE ET DOIT ETRE PROTEGEE </a:t>
            </a:r>
          </a:p>
        </p:txBody>
      </p:sp>
      <p:sp>
        <p:nvSpPr>
          <p:cNvPr id="274" name="Espace réservé du contenu 2"/>
          <p:cNvSpPr txBox="1">
            <a:spLocks noGrp="1"/>
          </p:cNvSpPr>
          <p:nvPr>
            <p:ph type="body" idx="1"/>
          </p:nvPr>
        </p:nvSpPr>
        <p:spPr>
          <a:xfrm>
            <a:off x="1491238" y="1853246"/>
            <a:ext cx="8946544" cy="4195484"/>
          </a:xfrm>
          <a:prstGeom prst="rect">
            <a:avLst/>
          </a:prstGeom>
        </p:spPr>
        <p:txBody>
          <a:bodyPr/>
          <a:lstStyle/>
          <a:p>
            <a:r>
              <a:t>Une démarche renforcée traduite par :</a:t>
            </a:r>
          </a:p>
          <a:p>
            <a:endParaRPr/>
          </a:p>
          <a:p>
            <a:r>
              <a:t> 2019: création d’un secteur spécifique dédié à la Lutte contre les violences faites aux femmes, cause prioritaire territoriale par le Président SANTA (DPG et Grenelle de novembre 2019)</a:t>
            </a:r>
          </a:p>
          <a:p>
            <a:pPr marL="0" indent="0">
              <a:buSzTx/>
              <a:buNone/>
            </a:pPr>
            <a:endParaRPr/>
          </a:p>
          <a:p>
            <a:r>
              <a:t>Création d’un  service public dans les </a:t>
            </a:r>
            <a:r>
              <a:rPr b="1"/>
              <a:t>3 Provinces </a:t>
            </a:r>
            <a:r>
              <a:t>:</a:t>
            </a:r>
          </a:p>
          <a:p>
            <a:pPr marL="0" indent="0">
              <a:buSzTx/>
              <a:buNone/>
            </a:pPr>
            <a:r>
              <a:t>PS: Mission à la Condition Féminine</a:t>
            </a:r>
          </a:p>
          <a:p>
            <a:pPr marL="0" indent="0">
              <a:buSzTx/>
              <a:buNone/>
            </a:pPr>
            <a:r>
              <a:t>PN: Commission des Droits de la Femme </a:t>
            </a:r>
          </a:p>
          <a:p>
            <a:pPr marL="0" indent="0">
              <a:buSzTx/>
              <a:buNone/>
            </a:pPr>
            <a:r>
              <a:t>PIL: Commission des Droits et Devoirs de la Famille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re 1"/>
          <p:cNvSpPr txBox="1">
            <a:spLocks noGrp="1"/>
          </p:cNvSpPr>
          <p:nvPr>
            <p:ph type="title"/>
          </p:nvPr>
        </p:nvSpPr>
        <p:spPr>
          <a:xfrm>
            <a:off x="830838" y="147917"/>
            <a:ext cx="9404723" cy="2743064"/>
          </a:xfrm>
          <a:prstGeom prst="rect">
            <a:avLst/>
          </a:prstGeom>
        </p:spPr>
        <p:txBody>
          <a:bodyPr/>
          <a:lstStyle/>
          <a:p>
            <a:r>
              <a:t> </a:t>
            </a:r>
            <a:r>
              <a:rPr>
                <a:solidFill>
                  <a:srgbClr val="FF0000"/>
                </a:solidFill>
              </a:rPr>
              <a:t>STATISTIQUES DU PARCOURS SCOLAIRE DE LA JEUNESSE FEMININE       ACTUELLE EN NC</a:t>
            </a:r>
          </a:p>
        </p:txBody>
      </p:sp>
      <p:sp>
        <p:nvSpPr>
          <p:cNvPr id="277" name="Espace réservé du contenu 2"/>
          <p:cNvSpPr txBox="1">
            <a:spLocks noGrp="1"/>
          </p:cNvSpPr>
          <p:nvPr>
            <p:ph type="body" idx="1"/>
          </p:nvPr>
        </p:nvSpPr>
        <p:spPr>
          <a:xfrm>
            <a:off x="64653" y="2013526"/>
            <a:ext cx="12192003" cy="4655130"/>
          </a:xfrm>
          <a:prstGeom prst="rect">
            <a:avLst/>
          </a:prstGeom>
        </p:spPr>
        <p:txBody>
          <a:bodyPr/>
          <a:lstStyle/>
          <a:p>
            <a:pPr>
              <a:lnSpc>
                <a:spcPct val="80000"/>
              </a:lnSpc>
              <a:defRPr sz="1200"/>
            </a:pPr>
            <a:endParaRPr/>
          </a:p>
          <a:p>
            <a:pPr>
              <a:lnSpc>
                <a:spcPct val="80000"/>
              </a:lnSpc>
              <a:defRPr sz="3100"/>
            </a:pPr>
            <a:r>
              <a:t>Les filles sont plus diplômées que les garçons et le niveau de diplôme a progressé entre </a:t>
            </a:r>
            <a:r>
              <a:rPr b="1"/>
              <a:t>1989 et 2014 (x2 chez les cadres et les professions intellectuelles)</a:t>
            </a:r>
            <a:endParaRPr sz="1200"/>
          </a:p>
          <a:p>
            <a:pPr>
              <a:lnSpc>
                <a:spcPct val="80000"/>
              </a:lnSpc>
              <a:defRPr sz="3100"/>
            </a:pPr>
            <a:r>
              <a:t>Baccalauréat  : </a:t>
            </a:r>
            <a:r>
              <a:rPr b="1"/>
              <a:t>37% contre 33%            (X 3)</a:t>
            </a:r>
            <a:endParaRPr sz="1200"/>
          </a:p>
          <a:p>
            <a:pPr>
              <a:lnSpc>
                <a:spcPct val="80000"/>
              </a:lnSpc>
              <a:defRPr sz="3100"/>
            </a:pPr>
            <a:r>
              <a:t>Etudes supérieures :</a:t>
            </a:r>
            <a:r>
              <a:rPr b="1"/>
              <a:t>18,5%  contre 17%      (X4)</a:t>
            </a:r>
            <a:endParaRPr sz="1200"/>
          </a:p>
          <a:p>
            <a:pPr>
              <a:lnSpc>
                <a:spcPct val="80000"/>
              </a:lnSpc>
              <a:defRPr sz="3100"/>
            </a:pPr>
            <a:r>
              <a:t>Personnes sans diplômes: </a:t>
            </a:r>
            <a:r>
              <a:rPr b="1"/>
              <a:t>plus d’hommes que de femmes</a:t>
            </a:r>
            <a:endParaRPr sz="5100"/>
          </a:p>
          <a:p>
            <a:pPr>
              <a:lnSpc>
                <a:spcPct val="80000"/>
              </a:lnSpc>
              <a:defRPr sz="2800"/>
            </a:pPr>
            <a:r>
              <a:t>Inégalités salariales persistantes (textes en cours au gouvernement par la Direction du Travail et de l’Emploi)</a:t>
            </a:r>
            <a:endParaRPr sz="1200"/>
          </a:p>
          <a:p>
            <a:pPr>
              <a:lnSpc>
                <a:spcPct val="80000"/>
              </a:lnSpc>
              <a:defRPr sz="1200"/>
            </a:pPr>
            <a:endParaRPr sz="1200"/>
          </a:p>
          <a:p>
            <a:pPr marL="0" indent="0">
              <a:lnSpc>
                <a:spcPct val="80000"/>
              </a:lnSpc>
              <a:buSzTx/>
              <a:buNone/>
              <a:defRPr sz="1200"/>
            </a:pPr>
            <a:r>
              <a:t>Source ISEE 2014</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re 1"/>
          <p:cNvSpPr txBox="1">
            <a:spLocks noGrp="1"/>
          </p:cNvSpPr>
          <p:nvPr>
            <p:ph type="title"/>
          </p:nvPr>
        </p:nvSpPr>
        <p:spPr>
          <a:xfrm>
            <a:off x="1708728" y="2096790"/>
            <a:ext cx="9579783" cy="2586048"/>
          </a:xfrm>
          <a:prstGeom prst="rect">
            <a:avLst/>
          </a:prstGeom>
        </p:spPr>
        <p:txBody>
          <a:bodyPr/>
          <a:lstStyle/>
          <a:p>
            <a:pPr algn="ctr" defTabSz="347472">
              <a:defRPr sz="3100"/>
            </a:pPr>
            <a:r>
              <a:t>DEPUIS LES ANNEES 1960</a:t>
            </a:r>
          </a:p>
          <a:p>
            <a:pPr algn="ctr" defTabSz="347472">
              <a:defRPr sz="3100"/>
            </a:pPr>
            <a:r>
              <a:t>L’EVOLUTION DU ROLE DE LA FEMME </a:t>
            </a:r>
          </a:p>
          <a:p>
            <a:pPr algn="ctr" defTabSz="347472">
              <a:defRPr sz="3100"/>
            </a:pPr>
            <a:r>
              <a:t>DANS LA SOCIETE </a:t>
            </a:r>
          </a:p>
          <a:p>
            <a:pPr algn="ctr" defTabSz="347472">
              <a:defRPr sz="3100"/>
            </a:pPr>
            <a:r>
              <a:t>A FAIT MUTER LE MODELE FAMILIAL </a:t>
            </a:r>
          </a:p>
          <a:p>
            <a:pPr algn="ctr" defTabSz="347472">
              <a:defRPr sz="3100"/>
            </a:pPr>
            <a:r>
              <a:t>EN NOUVELLE-CALEDONIE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itre 1"/>
          <p:cNvSpPr txBox="1">
            <a:spLocks noGrp="1"/>
          </p:cNvSpPr>
          <p:nvPr>
            <p:ph type="title"/>
          </p:nvPr>
        </p:nvSpPr>
        <p:spPr>
          <a:xfrm>
            <a:off x="738908" y="-110836"/>
            <a:ext cx="9967709" cy="1653309"/>
          </a:xfrm>
          <a:prstGeom prst="rect">
            <a:avLst/>
          </a:prstGeom>
        </p:spPr>
        <p:txBody>
          <a:bodyPr/>
          <a:lstStyle/>
          <a:p>
            <a:r>
              <a:t>  </a:t>
            </a:r>
          </a:p>
        </p:txBody>
      </p:sp>
      <p:sp>
        <p:nvSpPr>
          <p:cNvPr id="282" name="Espace réservé du contenu 2"/>
          <p:cNvSpPr txBox="1">
            <a:spLocks noGrp="1"/>
          </p:cNvSpPr>
          <p:nvPr>
            <p:ph type="body" sz="half" idx="1"/>
          </p:nvPr>
        </p:nvSpPr>
        <p:spPr>
          <a:xfrm>
            <a:off x="0" y="2235199"/>
            <a:ext cx="6751781" cy="4348030"/>
          </a:xfrm>
          <a:prstGeom prst="rect">
            <a:avLst/>
          </a:prstGeom>
        </p:spPr>
        <p:txBody>
          <a:bodyPr/>
          <a:lstStyle/>
          <a:p>
            <a:endParaRPr/>
          </a:p>
        </p:txBody>
      </p:sp>
      <p:graphicFrame>
        <p:nvGraphicFramePr>
          <p:cNvPr id="283" name="Tableau 3"/>
          <p:cNvGraphicFramePr/>
          <p:nvPr/>
        </p:nvGraphicFramePr>
        <p:xfrm>
          <a:off x="0" y="-9236"/>
          <a:ext cx="12192000" cy="6928195"/>
        </p:xfrm>
        <a:graphic>
          <a:graphicData uri="http://schemas.openxmlformats.org/drawingml/2006/table">
            <a:tbl>
              <a:tblPr bandRow="1">
                <a:tableStyleId>{4C3C2611-4C71-4FC5-86AE-919BDF0F9419}</a:tableStyleId>
              </a:tblPr>
              <a:tblGrid>
                <a:gridCol w="4371135"/>
                <a:gridCol w="7820865"/>
              </a:tblGrid>
              <a:tr h="6928195">
                <a:tc>
                  <a:txBody>
                    <a:bodyPr/>
                    <a:lstStyle/>
                    <a:p>
                      <a:pPr algn="l" defTabSz="457200">
                        <a:defRPr sz="1500" b="1">
                          <a:solidFill>
                            <a:srgbClr val="FFFFFF"/>
                          </a:solidFill>
                        </a:defRPr>
                      </a:pPr>
                      <a:r>
                        <a:t>Européenne : </a:t>
                      </a:r>
                      <a:r>
                        <a:rPr b="0"/>
                        <a:t>les « caldoches »  = calédoniens de souche européenne depuis au moins 3 générations (bagne et immigrés de la pénitentiaire)</a:t>
                      </a:r>
                    </a:p>
                    <a:p>
                      <a:pPr algn="l" defTabSz="457200">
                        <a:defRPr sz="1500">
                          <a:solidFill>
                            <a:srgbClr val="FFFFFF"/>
                          </a:solidFill>
                        </a:defRPr>
                      </a:pPr>
                      <a:r>
                        <a:t>les expatriés(enseignants, médecins, militaires, fonctionnaires d’état)</a:t>
                      </a:r>
                      <a:endParaRPr b="1"/>
                    </a:p>
                    <a:p>
                      <a:pPr algn="l" defTabSz="457200">
                        <a:defRPr sz="1500">
                          <a:solidFill>
                            <a:srgbClr val="FFFFFF"/>
                          </a:solidFill>
                        </a:defRPr>
                      </a:pPr>
                      <a:r>
                        <a:t>Structure familiale à l’occidentale </a:t>
                      </a:r>
                    </a:p>
                    <a:p>
                      <a:pPr algn="l" defTabSz="457200">
                        <a:defRPr sz="900" b="1">
                          <a:solidFill>
                            <a:srgbClr val="FFFFFF"/>
                          </a:solidFill>
                        </a:defRPr>
                      </a:pPr>
                      <a:endParaRPr/>
                    </a:p>
                    <a:p>
                      <a:pPr algn="l" defTabSz="457200">
                        <a:defRPr sz="1500" b="1">
                          <a:solidFill>
                            <a:srgbClr val="FFFFFF"/>
                          </a:solidFill>
                        </a:defRPr>
                      </a:pPr>
                      <a:r>
                        <a:t>Kanak: </a:t>
                      </a:r>
                      <a:r>
                        <a:rPr b="0"/>
                        <a:t>les lignages maternel et paternel donnent à la personne son statut social , l’ancrent dans un espace coutumier et foncier, la femme permet l’alliance entre des clans par sa fécondité. Pratique des mariages arrangés.</a:t>
                      </a:r>
                    </a:p>
                    <a:p>
                      <a:pPr algn="l" defTabSz="457200">
                        <a:defRPr sz="800" b="1">
                          <a:solidFill>
                            <a:srgbClr val="FFFFFF"/>
                          </a:solidFill>
                        </a:defRPr>
                      </a:pPr>
                      <a:endParaRPr b="0"/>
                    </a:p>
                    <a:p>
                      <a:pPr algn="l" defTabSz="457200">
                        <a:defRPr sz="1500" b="1">
                          <a:solidFill>
                            <a:srgbClr val="FFFFFF"/>
                          </a:solidFill>
                        </a:defRPr>
                      </a:pPr>
                      <a:r>
                        <a:t>Wallisienne et Futunienne: </a:t>
                      </a:r>
                      <a:r>
                        <a:rPr b="0"/>
                        <a:t>nées en NC, la religion et la coutume sont les piliers.</a:t>
                      </a:r>
                    </a:p>
                    <a:p>
                      <a:pPr algn="l" defTabSz="457200">
                        <a:defRPr sz="1500" b="1">
                          <a:solidFill>
                            <a:srgbClr val="FFFFFF"/>
                          </a:solidFill>
                        </a:defRPr>
                      </a:pPr>
                      <a:r>
                        <a:t>Polynésiens: </a:t>
                      </a:r>
                      <a:r>
                        <a:rPr b="0"/>
                        <a:t>« Boum du Nickel 1970 »  intégration plus rapide du fait de leurs origines océaniennes.</a:t>
                      </a:r>
                    </a:p>
                    <a:p>
                      <a:pPr algn="l" defTabSz="457200">
                        <a:defRPr sz="1500">
                          <a:solidFill>
                            <a:srgbClr val="FFFFFF"/>
                          </a:solidFill>
                        </a:defRPr>
                      </a:pPr>
                      <a:endParaRPr b="0"/>
                    </a:p>
                    <a:p>
                      <a:pPr algn="l" defTabSz="457200">
                        <a:defRPr sz="1500" b="1">
                          <a:solidFill>
                            <a:srgbClr val="FFFFFF"/>
                          </a:solidFill>
                        </a:defRPr>
                      </a:pPr>
                      <a:r>
                        <a:t>Asiatique : </a:t>
                      </a:r>
                      <a:r>
                        <a:rPr b="0"/>
                        <a:t>Indonésiens (tradition musulmane),Chinois et Vietnamiens</a:t>
                      </a:r>
                    </a:p>
                    <a:p>
                      <a:pPr algn="l" defTabSz="457200">
                        <a:defRPr sz="1500">
                          <a:solidFill>
                            <a:srgbClr val="FFFFFF"/>
                          </a:solidFill>
                        </a:defRPr>
                      </a:pPr>
                      <a:r>
                        <a:t>( grande capacité d’intégration)</a:t>
                      </a:r>
                      <a:endParaRPr b="1"/>
                    </a:p>
                    <a:p>
                      <a:pPr algn="l" defTabSz="457200">
                        <a:defRPr sz="1500">
                          <a:solidFill>
                            <a:srgbClr val="FFFFFF"/>
                          </a:solidFill>
                        </a:defRPr>
                      </a:pPr>
                      <a:r>
                        <a:t>Populations immigrées qui cherchent à préserver leurs traditions.</a:t>
                      </a:r>
                      <a:endParaRPr b="1"/>
                    </a:p>
                    <a:p>
                      <a:pPr algn="l" defTabSz="457200">
                        <a:defRPr sz="1600" b="1">
                          <a:solidFill>
                            <a:srgbClr val="FFFFFF"/>
                          </a:solidFill>
                        </a:defRPr>
                      </a:pPr>
                      <a:endParaRPr b="1"/>
                    </a:p>
                    <a:p>
                      <a:pPr defTabSz="457200">
                        <a:defRPr sz="1800" b="1">
                          <a:solidFill>
                            <a:srgbClr val="FFFFFF"/>
                          </a:solidFill>
                        </a:defRPr>
                      </a:pPr>
                      <a:r>
                        <a:t>Entre mondialisation et affirmation (revendication) des identités</a:t>
                      </a:r>
                    </a:p>
                    <a:p>
                      <a:pPr defTabSz="457200">
                        <a:defRPr sz="1800" b="1">
                          <a:solidFill>
                            <a:srgbClr val="FFFFFF"/>
                          </a:solidFill>
                        </a:defRPr>
                      </a:pPr>
                      <a:r>
                        <a:t>et de la féminité</a:t>
                      </a:r>
                    </a:p>
                  </a:txBody>
                  <a:tcPr marL="45720" marR="45720" horzOverflow="overflow">
                    <a:lnB w="38100">
                      <a:solidFill>
                        <a:srgbClr val="FFFFFF"/>
                      </a:solidFill>
                    </a:lnB>
                    <a:solidFill>
                      <a:schemeClr val="accent1"/>
                    </a:solidFill>
                  </a:tcPr>
                </a:tc>
                <a:tc>
                  <a:txBody>
                    <a:bodyPr/>
                    <a:lstStyle/>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1600" b="1">
                          <a:solidFill>
                            <a:srgbClr val="FFFFFF"/>
                          </a:solidFill>
                        </a:defRPr>
                      </a:pPr>
                      <a:endParaRPr/>
                    </a:p>
                    <a:p>
                      <a:pPr algn="l" defTabSz="457200">
                        <a:defRPr sz="2400" b="1">
                          <a:solidFill>
                            <a:srgbClr val="FFFFFF"/>
                          </a:solidFill>
                        </a:defRPr>
                      </a:pPr>
                      <a:endParaRPr/>
                    </a:p>
                    <a:p>
                      <a:pPr defTabSz="457200">
                        <a:defRPr sz="2400" b="1">
                          <a:solidFill>
                            <a:srgbClr val="FFFFFF"/>
                          </a:solidFill>
                        </a:defRPr>
                      </a:pPr>
                      <a:r>
                        <a:t>▲ AUGMENTATION DES UNIONS HORS MARIAGE, SEPARATIONS, DIVORCES, GROSSESSES CHEZ LES MINEURES,  MERES CELIBATAIRES… </a:t>
                      </a:r>
                    </a:p>
                    <a:p>
                      <a:pPr algn="l" defTabSz="457200">
                        <a:defRPr sz="2400" b="1">
                          <a:solidFill>
                            <a:srgbClr val="FFFFFF"/>
                          </a:solidFill>
                        </a:defRPr>
                      </a:pPr>
                      <a:endParaRPr/>
                    </a:p>
                    <a:p>
                      <a:pPr defTabSz="457200">
                        <a:spcBef>
                          <a:spcPts val="1000"/>
                        </a:spcBef>
                        <a:defRPr sz="2400">
                          <a:solidFill>
                            <a:srgbClr val="FFFFFF"/>
                          </a:solidFill>
                        </a:defRPr>
                      </a:pPr>
                      <a:r>
                        <a:t>ISEE 2009</a:t>
                      </a:r>
                    </a:p>
                    <a:p>
                      <a:pPr defTabSz="457200">
                        <a:spcBef>
                          <a:spcPts val="1000"/>
                        </a:spcBef>
                        <a:defRPr sz="2400" b="1">
                          <a:solidFill>
                            <a:srgbClr val="FFFFFF"/>
                          </a:solidFill>
                        </a:defRPr>
                      </a:pPr>
                      <a:r>
                        <a:t>- PERS.SEULES: 13610</a:t>
                      </a:r>
                    </a:p>
                    <a:p>
                      <a:pPr defTabSz="457200">
                        <a:defRPr sz="2400" b="1">
                          <a:solidFill>
                            <a:srgbClr val="FFFFFF"/>
                          </a:solidFill>
                        </a:defRPr>
                      </a:pPr>
                      <a:r>
                        <a:t>      -COUPLES AVEC OU SANS ENFANT: 37395</a:t>
                      </a:r>
                    </a:p>
                    <a:p>
                      <a:pPr defTabSz="457200">
                        <a:defRPr sz="2400" b="1">
                          <a:solidFill>
                            <a:srgbClr val="FFFFFF"/>
                          </a:solidFill>
                        </a:defRPr>
                      </a:pPr>
                      <a:r>
                        <a:t>             -FAMILLES MONOPARENTALE: 5993  </a:t>
                      </a:r>
                    </a:p>
                  </a:txBody>
                  <a:tcPr marL="45720" marR="45720" horzOverflow="overflow">
                    <a:lnB w="38100">
                      <a:solidFill>
                        <a:srgbClr val="FFFFFF"/>
                      </a:solidFill>
                    </a:lnB>
                    <a:solidFill>
                      <a:schemeClr val="accent1"/>
                    </a:solidFill>
                  </a:tcPr>
                </a:tc>
              </a:tr>
            </a:tbl>
          </a:graphicData>
        </a:graphic>
      </p:graphicFrame>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itre 1"/>
          <p:cNvSpPr txBox="1">
            <a:spLocks noGrp="1"/>
          </p:cNvSpPr>
          <p:nvPr>
            <p:ph type="title"/>
          </p:nvPr>
        </p:nvSpPr>
        <p:spPr>
          <a:xfrm>
            <a:off x="1431202" y="406535"/>
            <a:ext cx="9404723" cy="1400532"/>
          </a:xfrm>
          <a:prstGeom prst="rect">
            <a:avLst/>
          </a:prstGeom>
        </p:spPr>
        <p:txBody>
          <a:bodyPr/>
          <a:lstStyle/>
          <a:p>
            <a:pPr>
              <a:defRPr b="1">
                <a:solidFill>
                  <a:srgbClr val="FF0000"/>
                </a:solidFill>
              </a:defRPr>
            </a:pPr>
            <a:r>
              <a:t>UN CONTEXTE SOCIAL </a:t>
            </a:r>
          </a:p>
          <a:p>
            <a:pPr>
              <a:defRPr b="1">
                <a:solidFill>
                  <a:srgbClr val="FF0000"/>
                </a:solidFill>
              </a:defRPr>
            </a:pPr>
            <a:r>
              <a:t>EN TRANSFORMATION</a:t>
            </a:r>
          </a:p>
        </p:txBody>
      </p:sp>
      <p:sp>
        <p:nvSpPr>
          <p:cNvPr id="286" name="Espace réservé du contenu 2"/>
          <p:cNvSpPr txBox="1">
            <a:spLocks noGrp="1"/>
          </p:cNvSpPr>
          <p:nvPr>
            <p:ph type="body" idx="1"/>
          </p:nvPr>
        </p:nvSpPr>
        <p:spPr>
          <a:xfrm>
            <a:off x="514926" y="2179782"/>
            <a:ext cx="10515601" cy="4172673"/>
          </a:xfrm>
          <a:prstGeom prst="rect">
            <a:avLst/>
          </a:prstGeom>
        </p:spPr>
        <p:txBody>
          <a:bodyPr/>
          <a:lstStyle/>
          <a:p>
            <a:endParaRPr/>
          </a:p>
          <a:p>
            <a:endParaRPr/>
          </a:p>
          <a:p>
            <a:r>
              <a:t>Difficultés économiques </a:t>
            </a:r>
          </a:p>
          <a:p>
            <a:r>
              <a:t>Addictions plus prégnantes (alcool, cannabis, aliments sucrés, salés, gras… jeux (bingo) et réseaux sociaux)</a:t>
            </a:r>
          </a:p>
          <a:p>
            <a:r>
              <a:t>Augmentation du nombre de familles monoparentales : </a:t>
            </a:r>
            <a:r>
              <a:rPr b="1"/>
              <a:t>5993 </a:t>
            </a:r>
            <a:r>
              <a:t>en 2009</a:t>
            </a:r>
            <a:endParaRPr b="1"/>
          </a:p>
          <a:p>
            <a:r>
              <a:t>Remise en question des modèles anciens dans les sociétés traditionnelles présentes sur le territoire de la NC</a:t>
            </a:r>
          </a:p>
        </p:txBody>
      </p:sp>
      <p:sp>
        <p:nvSpPr>
          <p:cNvPr id="287" name="Une société calédonienne impacté par une mutation rapide du fait des:"/>
          <p:cNvSpPr txBox="1"/>
          <p:nvPr/>
        </p:nvSpPr>
        <p:spPr>
          <a:xfrm>
            <a:off x="519815" y="2127828"/>
            <a:ext cx="8111167"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solidFill>
                  <a:srgbClr val="FFFFFF"/>
                </a:solidFill>
                <a:latin typeface="+mn-lt"/>
                <a:ea typeface="+mn-ea"/>
                <a:cs typeface="+mn-cs"/>
                <a:sym typeface="Century Gothic"/>
              </a:defRPr>
            </a:pPr>
            <a:r>
              <a:t>Une société calédonienne impacté par une </a:t>
            </a:r>
            <a:r>
              <a:rPr b="1"/>
              <a:t>mutation rapide</a:t>
            </a:r>
            <a:r>
              <a:t> du fait des:</a:t>
            </a:r>
          </a:p>
        </p:txBody>
      </p:sp>
    </p:spTree>
  </p:cSld>
  <p:clrMapOvr>
    <a:masterClrMapping/>
  </p:clrMapOvr>
  <p:transition spd="med"/>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entury Gothic"/>
        <a:ea typeface="Century Gothic"/>
        <a:cs typeface="Century Gothic"/>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on">
  <a:themeElements>
    <a:clrScheme name="Ion">
      <a:dk1>
        <a:srgbClr val="000000"/>
      </a:dk1>
      <a:lt1>
        <a:srgbClr val="FFFFFF"/>
      </a:lt1>
      <a:dk2>
        <a:srgbClr val="A7A7A7"/>
      </a:dk2>
      <a:lt2>
        <a:srgbClr val="535353"/>
      </a:lt2>
      <a:accent1>
        <a:srgbClr val="B01513"/>
      </a:accent1>
      <a:accent2>
        <a:srgbClr val="EA6312"/>
      </a:accent2>
      <a:accent3>
        <a:srgbClr val="E6B729"/>
      </a:accent3>
      <a:accent4>
        <a:srgbClr val="6AAC90"/>
      </a:accent4>
      <a:accent5>
        <a:srgbClr val="54849A"/>
      </a:accent5>
      <a:accent6>
        <a:srgbClr val="9E5E9B"/>
      </a:accent6>
      <a:hlink>
        <a:srgbClr val="0000FF"/>
      </a:hlink>
      <a:folHlink>
        <a:srgbClr val="FF00FF"/>
      </a:folHlink>
    </a:clrScheme>
    <a:fontScheme name="Ion">
      <a:majorFont>
        <a:latin typeface="Helvetica"/>
        <a:ea typeface="Helvetica"/>
        <a:cs typeface="Helvetica"/>
      </a:majorFont>
      <a:minorFont>
        <a:latin typeface="Century Gothic"/>
        <a:ea typeface="Century Gothic"/>
        <a:cs typeface="Century Gothic"/>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608</Words>
  <Application>Microsoft Office PowerPoint</Application>
  <PresentationFormat>Personnalisé</PresentationFormat>
  <Paragraphs>96</Paragraphs>
  <Slides>11</Slides>
  <Notes>0</Notes>
  <HiddenSlides>0</HiddenSlides>
  <MMClips>1</MMClips>
  <ScaleCrop>false</ScaleCrop>
  <HeadingPairs>
    <vt:vector size="4" baseType="variant">
      <vt:variant>
        <vt:lpstr>Thème</vt:lpstr>
      </vt:variant>
      <vt:variant>
        <vt:i4>1</vt:i4>
      </vt:variant>
      <vt:variant>
        <vt:lpstr>Titres des diapositives</vt:lpstr>
      </vt:variant>
      <vt:variant>
        <vt:i4>11</vt:i4>
      </vt:variant>
    </vt:vector>
  </HeadingPairs>
  <TitlesOfParts>
    <vt:vector size="12" baseType="lpstr">
      <vt:lpstr>Ion</vt:lpstr>
      <vt:lpstr>LA PLACE DE LA FEMME DANS LA FAMILLE EN NOUVELLE-CALEDONIE  </vt:lpstr>
      <vt:lpstr>LA FEMME EN NOUVELLE-CALEDONIE</vt:lpstr>
      <vt:lpstr>   UNE EVOLUTION JURIDIQUE LIEE A CELLE DE LA FRANCE</vt:lpstr>
      <vt:lpstr>          TRANSITION POLITIQUE   ,       DENONCIATION DES VIOLENCES         ET  PROGRESSION DE L’IDEE D’EGALITE                                       </vt:lpstr>
      <vt:lpstr>LA FEMME EST LE POTEAU CENTRAL DE LA FAMILLE ET DOIT ETRE PROTEGEE </vt:lpstr>
      <vt:lpstr> STATISTIQUES DU PARCOURS SCOLAIRE DE LA JEUNESSE FEMININE       ACTUELLE EN NC</vt:lpstr>
      <vt:lpstr>DEPUIS LES ANNEES 1960 L’EVOLUTION DU ROLE DE LA FEMME  DANS LA SOCIETE  A FAIT MUTER LE MODELE FAMILIAL  EN NOUVELLE-CALEDONIE</vt:lpstr>
      <vt:lpstr>  </vt:lpstr>
      <vt:lpstr>UN CONTEXTE SOCIAL  EN TRANSFORMATION</vt:lpstr>
      <vt:lpstr>                           CONCLUSION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PLACE DE LA FEMME DANS LA FAMILLE EN NOUVELLE-CALEDONIE  </dc:title>
  <cp:lastModifiedBy>Annabelle Cavard</cp:lastModifiedBy>
  <cp:revision>1</cp:revision>
  <dcterms:modified xsi:type="dcterms:W3CDTF">2020-08-13T06:20:08Z</dcterms:modified>
</cp:coreProperties>
</file>